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559" autoAdjust="0"/>
    <p:restoredTop sz="93375" autoAdjust="0"/>
  </p:normalViewPr>
  <p:slideViewPr>
    <p:cSldViewPr snapToGrid="0">
      <p:cViewPr>
        <p:scale>
          <a:sx n="66" d="100"/>
          <a:sy n="66" d="100"/>
        </p:scale>
        <p:origin x="1104" y="-17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10707-0E4B-4CF7-95E7-CD583457D34E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8D21C-9BAA-4A62-9123-944AAFEA5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77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8D21C-9BAA-4A62-9123-944AAFEA55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11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8D21C-9BAA-4A62-9123-944AAFEA5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81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64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00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33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99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66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52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31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00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54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40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F30F-1AF4-4C86-97B7-43DA6E79C7B5}" type="datetimeFigureOut">
              <a:rPr lang="zh-TW" altLang="en-US" smtClean="0"/>
              <a:t>2019/01/04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05289-879A-46F4-897D-337B44B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02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群組 631">
            <a:extLst>
              <a:ext uri="{FF2B5EF4-FFF2-40B4-BE49-F238E27FC236}">
                <a16:creationId xmlns:a16="http://schemas.microsoft.com/office/drawing/2014/main" id="{6409A14C-67C6-45C7-85D4-5D0745F2464C}"/>
              </a:ext>
            </a:extLst>
          </p:cNvPr>
          <p:cNvGrpSpPr/>
          <p:nvPr/>
        </p:nvGrpSpPr>
        <p:grpSpPr>
          <a:xfrm>
            <a:off x="-7132469" y="-4951865"/>
            <a:ext cx="22403408" cy="12132375"/>
            <a:chOff x="-7132469" y="-4951865"/>
            <a:chExt cx="22403408" cy="12132375"/>
          </a:xfrm>
        </p:grpSpPr>
        <p:sp>
          <p:nvSpPr>
            <p:cNvPr id="710" name="流程圖: 程序 709">
              <a:extLst>
                <a:ext uri="{FF2B5EF4-FFF2-40B4-BE49-F238E27FC236}">
                  <a16:creationId xmlns:a16="http://schemas.microsoft.com/office/drawing/2014/main" id="{3925990C-B221-42C3-81F5-9768FB2948D7}"/>
                </a:ext>
              </a:extLst>
            </p:cNvPr>
            <p:cNvSpPr/>
            <p:nvPr/>
          </p:nvSpPr>
          <p:spPr>
            <a:xfrm>
              <a:off x="1627169" y="-559758"/>
              <a:ext cx="2880000" cy="6400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11" name="流程圖: 程序 710">
              <a:extLst>
                <a:ext uri="{FF2B5EF4-FFF2-40B4-BE49-F238E27FC236}">
                  <a16:creationId xmlns:a16="http://schemas.microsoft.com/office/drawing/2014/main" id="{5ABC607E-141D-462C-96AF-55BF8C7F4D68}"/>
                </a:ext>
              </a:extLst>
            </p:cNvPr>
            <p:cNvSpPr/>
            <p:nvPr/>
          </p:nvSpPr>
          <p:spPr>
            <a:xfrm>
              <a:off x="7917061" y="4906551"/>
              <a:ext cx="4464000" cy="6400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0" name="流程圖: 替代程序 179">
              <a:extLst>
                <a:ext uri="{FF2B5EF4-FFF2-40B4-BE49-F238E27FC236}">
                  <a16:creationId xmlns:a16="http://schemas.microsoft.com/office/drawing/2014/main" id="{2983F043-929B-4295-B01E-C0DB8B32E036}"/>
                </a:ext>
              </a:extLst>
            </p:cNvPr>
            <p:cNvSpPr>
              <a:spLocks/>
            </p:cNvSpPr>
            <p:nvPr/>
          </p:nvSpPr>
          <p:spPr>
            <a:xfrm>
              <a:off x="12750939" y="1660254"/>
              <a:ext cx="252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寢室床號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bedNum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95" name="流程圖: 替代程序 694">
              <a:extLst>
                <a:ext uri="{FF2B5EF4-FFF2-40B4-BE49-F238E27FC236}">
                  <a16:creationId xmlns:a16="http://schemas.microsoft.com/office/drawing/2014/main" id="{E1925E0A-2AEC-4302-9E63-6D3247C69559}"/>
                </a:ext>
              </a:extLst>
            </p:cNvPr>
            <p:cNvSpPr/>
            <p:nvPr/>
          </p:nvSpPr>
          <p:spPr>
            <a:xfrm>
              <a:off x="12856113" y="1714922"/>
              <a:ext cx="2340000" cy="288000"/>
            </a:xfrm>
            <a:prstGeom prst="flowChartAlternateProcess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5" name="文字方塊 704">
              <a:extLst>
                <a:ext uri="{FF2B5EF4-FFF2-40B4-BE49-F238E27FC236}">
                  <a16:creationId xmlns:a16="http://schemas.microsoft.com/office/drawing/2014/main" id="{A7165C15-C08A-41CA-B3F9-BDF0E4A32ACB}"/>
                </a:ext>
              </a:extLst>
            </p:cNvPr>
            <p:cNvSpPr txBox="1"/>
            <p:nvPr/>
          </p:nvSpPr>
          <p:spPr>
            <a:xfrm>
              <a:off x="3205110" y="3231210"/>
              <a:ext cx="404277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7" name="文字方塊 706">
              <a:extLst>
                <a:ext uri="{FF2B5EF4-FFF2-40B4-BE49-F238E27FC236}">
                  <a16:creationId xmlns:a16="http://schemas.microsoft.com/office/drawing/2014/main" id="{5D60895D-9ED5-4350-9EE0-A0D75D957236}"/>
                </a:ext>
              </a:extLst>
            </p:cNvPr>
            <p:cNvSpPr txBox="1"/>
            <p:nvPr/>
          </p:nvSpPr>
          <p:spPr>
            <a:xfrm>
              <a:off x="7513263" y="4802357"/>
              <a:ext cx="369011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4D787D0B-B94D-423C-863D-79E0E430EDB9}"/>
                </a:ext>
              </a:extLst>
            </p:cNvPr>
            <p:cNvSpPr txBox="1"/>
            <p:nvPr/>
          </p:nvSpPr>
          <p:spPr>
            <a:xfrm>
              <a:off x="9648056" y="1203813"/>
              <a:ext cx="369011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流程圖: 程序 4">
              <a:extLst>
                <a:ext uri="{FF2B5EF4-FFF2-40B4-BE49-F238E27FC236}">
                  <a16:creationId xmlns:a16="http://schemas.microsoft.com/office/drawing/2014/main" id="{935A06C1-7F6E-4180-A420-EFD3F8A59FDD}"/>
                </a:ext>
              </a:extLst>
            </p:cNvPr>
            <p:cNvSpPr/>
            <p:nvPr/>
          </p:nvSpPr>
          <p:spPr>
            <a:xfrm>
              <a:off x="7917061" y="-559758"/>
              <a:ext cx="4464000" cy="6400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住宿生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(boarder)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7DF86AA-3EBB-40BA-AEEF-6585FBDD3A45}"/>
                </a:ext>
              </a:extLst>
            </p:cNvPr>
            <p:cNvSpPr/>
            <p:nvPr/>
          </p:nvSpPr>
          <p:spPr>
            <a:xfrm>
              <a:off x="7917061" y="2057140"/>
              <a:ext cx="4464000" cy="6400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報修單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(malfunction)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EB2FDC-A842-4E1D-8B67-5E6C7127E55F}"/>
                </a:ext>
              </a:extLst>
            </p:cNvPr>
            <p:cNvSpPr/>
            <p:nvPr/>
          </p:nvSpPr>
          <p:spPr>
            <a:xfrm>
              <a:off x="1627169" y="4906551"/>
              <a:ext cx="2880000" cy="6400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工作人員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(employee)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9" name="流程圖: 替代程序 178">
              <a:extLst>
                <a:ext uri="{FF2B5EF4-FFF2-40B4-BE49-F238E27FC236}">
                  <a16:creationId xmlns:a16="http://schemas.microsoft.com/office/drawing/2014/main" id="{EC658D60-C6B3-4C29-8BCF-FD81E6F95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939" y="640035"/>
              <a:ext cx="2520000" cy="354263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單號 </a:t>
              </a:r>
              <a:r>
                <a:rPr lang="en-US" altLang="zh-TW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(ID)</a:t>
              </a:r>
              <a:endParaRPr lang="zh-TW" altLang="en-US" sz="1780" u="sng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17CABEAC-7B3D-4E24-AB3F-C2BD93A27920}"/>
                </a:ext>
              </a:extLst>
            </p:cNvPr>
            <p:cNvCxnSpPr>
              <a:cxnSpLocks/>
              <a:stCxn id="179" idx="1"/>
              <a:endCxn id="8" idx="3"/>
            </p:cNvCxnSpPr>
            <p:nvPr/>
          </p:nvCxnSpPr>
          <p:spPr>
            <a:xfrm flipH="1">
              <a:off x="12381061" y="817167"/>
              <a:ext cx="369878" cy="15599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5F47D17A-8083-48A0-9553-F09818FAA0CF}"/>
                </a:ext>
              </a:extLst>
            </p:cNvPr>
            <p:cNvCxnSpPr>
              <a:cxnSpLocks/>
              <a:stCxn id="180" idx="1"/>
              <a:endCxn id="8" idx="3"/>
            </p:cNvCxnSpPr>
            <p:nvPr/>
          </p:nvCxnSpPr>
          <p:spPr>
            <a:xfrm flipH="1">
              <a:off x="12381061" y="1862690"/>
              <a:ext cx="369878" cy="514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流程圖: 替代程序 217">
              <a:extLst>
                <a:ext uri="{FF2B5EF4-FFF2-40B4-BE49-F238E27FC236}">
                  <a16:creationId xmlns:a16="http://schemas.microsoft.com/office/drawing/2014/main" id="{C6941579-8B2D-459D-961B-BF01CBEA0436}"/>
                </a:ext>
              </a:extLst>
            </p:cNvPr>
            <p:cNvSpPr/>
            <p:nvPr/>
          </p:nvSpPr>
          <p:spPr>
            <a:xfrm>
              <a:off x="3400729" y="6775638"/>
              <a:ext cx="198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身分證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IDcard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9" name="流程圖: 替代程序 218">
              <a:extLst>
                <a:ext uri="{FF2B5EF4-FFF2-40B4-BE49-F238E27FC236}">
                  <a16:creationId xmlns:a16="http://schemas.microsoft.com/office/drawing/2014/main" id="{14198750-07F0-4F9C-9227-9907AAFC7E28}"/>
                </a:ext>
              </a:extLst>
            </p:cNvPr>
            <p:cNvSpPr/>
            <p:nvPr/>
          </p:nvSpPr>
          <p:spPr>
            <a:xfrm>
              <a:off x="3400729" y="5734288"/>
              <a:ext cx="198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員工編號 </a:t>
              </a:r>
              <a:r>
                <a:rPr lang="en-US" altLang="zh-TW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(ID)</a:t>
              </a:r>
              <a:endParaRPr lang="zh-TW" altLang="en-US" sz="1780" u="sng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2" name="流程圖: 替代程序 221">
              <a:extLst>
                <a:ext uri="{FF2B5EF4-FFF2-40B4-BE49-F238E27FC236}">
                  <a16:creationId xmlns:a16="http://schemas.microsoft.com/office/drawing/2014/main" id="{CBFF2D7C-D8DA-46FD-8731-809FB3F267AB}"/>
                </a:ext>
              </a:extLst>
            </p:cNvPr>
            <p:cNvSpPr/>
            <p:nvPr/>
          </p:nvSpPr>
          <p:spPr>
            <a:xfrm>
              <a:off x="12750939" y="5295452"/>
              <a:ext cx="252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維修結果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(result)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34" name="直線接點 233">
              <a:extLst>
                <a:ext uri="{FF2B5EF4-FFF2-40B4-BE49-F238E27FC236}">
                  <a16:creationId xmlns:a16="http://schemas.microsoft.com/office/drawing/2014/main" id="{3CA098C4-F50C-4E0B-952A-1DC3B63721E4}"/>
                </a:ext>
              </a:extLst>
            </p:cNvPr>
            <p:cNvCxnSpPr>
              <a:cxnSpLocks/>
              <a:stCxn id="9" idx="2"/>
              <a:endCxn id="219" idx="1"/>
            </p:cNvCxnSpPr>
            <p:nvPr/>
          </p:nvCxnSpPr>
          <p:spPr>
            <a:xfrm>
              <a:off x="3067169" y="5546551"/>
              <a:ext cx="333560" cy="3901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直線接點 236">
              <a:extLst>
                <a:ext uri="{FF2B5EF4-FFF2-40B4-BE49-F238E27FC236}">
                  <a16:creationId xmlns:a16="http://schemas.microsoft.com/office/drawing/2014/main" id="{E38DD185-95E3-4220-A836-30B36F841816}"/>
                </a:ext>
              </a:extLst>
            </p:cNvPr>
            <p:cNvCxnSpPr>
              <a:cxnSpLocks/>
              <a:stCxn id="9" idx="2"/>
              <a:endCxn id="218" idx="1"/>
            </p:cNvCxnSpPr>
            <p:nvPr/>
          </p:nvCxnSpPr>
          <p:spPr>
            <a:xfrm>
              <a:off x="3067169" y="5546551"/>
              <a:ext cx="333560" cy="14315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線接點 237">
              <a:extLst>
                <a:ext uri="{FF2B5EF4-FFF2-40B4-BE49-F238E27FC236}">
                  <a16:creationId xmlns:a16="http://schemas.microsoft.com/office/drawing/2014/main" id="{47F30A1D-1B9B-464C-BD45-4D6C2B4AA327}"/>
                </a:ext>
              </a:extLst>
            </p:cNvPr>
            <p:cNvCxnSpPr>
              <a:cxnSpLocks/>
              <a:stCxn id="177" idx="3"/>
              <a:endCxn id="222" idx="1"/>
            </p:cNvCxnSpPr>
            <p:nvPr/>
          </p:nvCxnSpPr>
          <p:spPr>
            <a:xfrm>
              <a:off x="12381061" y="5226551"/>
              <a:ext cx="369878" cy="2713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1" name="流程圖: 替代程序 310">
              <a:extLst>
                <a:ext uri="{FF2B5EF4-FFF2-40B4-BE49-F238E27FC236}">
                  <a16:creationId xmlns:a16="http://schemas.microsoft.com/office/drawing/2014/main" id="{44A05CD9-9D8A-4966-B153-57655C9C5B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939" y="2687519"/>
              <a:ext cx="2520000" cy="354263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報修事項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(matter)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12" name="直線接點 311">
              <a:extLst>
                <a:ext uri="{FF2B5EF4-FFF2-40B4-BE49-F238E27FC236}">
                  <a16:creationId xmlns:a16="http://schemas.microsoft.com/office/drawing/2014/main" id="{CA29AA26-CF6A-42B0-A23B-F8BA1D970DF4}"/>
                </a:ext>
              </a:extLst>
            </p:cNvPr>
            <p:cNvCxnSpPr>
              <a:cxnSpLocks/>
              <a:stCxn id="311" idx="1"/>
              <a:endCxn id="8" idx="3"/>
            </p:cNvCxnSpPr>
            <p:nvPr/>
          </p:nvCxnSpPr>
          <p:spPr>
            <a:xfrm flipH="1" flipV="1">
              <a:off x="12381061" y="2377140"/>
              <a:ext cx="369878" cy="4875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3" name="流程圖: 替代程序 882">
              <a:extLst>
                <a:ext uri="{FF2B5EF4-FFF2-40B4-BE49-F238E27FC236}">
                  <a16:creationId xmlns:a16="http://schemas.microsoft.com/office/drawing/2014/main" id="{4079F7FC-3467-4519-B0A1-6EA5F02C97D0}"/>
                </a:ext>
              </a:extLst>
            </p:cNvPr>
            <p:cNvSpPr/>
            <p:nvPr/>
          </p:nvSpPr>
          <p:spPr>
            <a:xfrm>
              <a:off x="3400729" y="6254963"/>
              <a:ext cx="198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(name)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884" name="直線接點 883">
              <a:extLst>
                <a:ext uri="{FF2B5EF4-FFF2-40B4-BE49-F238E27FC236}">
                  <a16:creationId xmlns:a16="http://schemas.microsoft.com/office/drawing/2014/main" id="{7DEB7F3E-1D48-470D-AFD3-1DE95C23D6F7}"/>
                </a:ext>
              </a:extLst>
            </p:cNvPr>
            <p:cNvCxnSpPr>
              <a:cxnSpLocks/>
              <a:stCxn id="9" idx="2"/>
              <a:endCxn id="883" idx="1"/>
            </p:cNvCxnSpPr>
            <p:nvPr/>
          </p:nvCxnSpPr>
          <p:spPr>
            <a:xfrm>
              <a:off x="3067169" y="5546551"/>
              <a:ext cx="333560" cy="9108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0" name="流程圖: 替代程序 909">
              <a:extLst>
                <a:ext uri="{FF2B5EF4-FFF2-40B4-BE49-F238E27FC236}">
                  <a16:creationId xmlns:a16="http://schemas.microsoft.com/office/drawing/2014/main" id="{871C7405-F546-4FA7-AAC6-F18B77AB4E22}"/>
                </a:ext>
              </a:extLst>
            </p:cNvPr>
            <p:cNvSpPr/>
            <p:nvPr/>
          </p:nvSpPr>
          <p:spPr>
            <a:xfrm>
              <a:off x="12750939" y="4783452"/>
              <a:ext cx="252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維修日期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(date)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911" name="直線接點 910">
              <a:extLst>
                <a:ext uri="{FF2B5EF4-FFF2-40B4-BE49-F238E27FC236}">
                  <a16:creationId xmlns:a16="http://schemas.microsoft.com/office/drawing/2014/main" id="{9C725552-AAF4-41AE-9C9B-8AAD02A283E4}"/>
                </a:ext>
              </a:extLst>
            </p:cNvPr>
            <p:cNvCxnSpPr>
              <a:cxnSpLocks/>
              <a:stCxn id="177" idx="3"/>
              <a:endCxn id="910" idx="1"/>
            </p:cNvCxnSpPr>
            <p:nvPr/>
          </p:nvCxnSpPr>
          <p:spPr>
            <a:xfrm flipV="1">
              <a:off x="12381061" y="4985888"/>
              <a:ext cx="369878" cy="2406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流程圖: 替代程序 192">
              <a:extLst>
                <a:ext uri="{FF2B5EF4-FFF2-40B4-BE49-F238E27FC236}">
                  <a16:creationId xmlns:a16="http://schemas.microsoft.com/office/drawing/2014/main" id="{BFB7ACCC-7EDC-47C8-A295-F1FF715A5532}"/>
                </a:ext>
              </a:extLst>
            </p:cNvPr>
            <p:cNvSpPr/>
            <p:nvPr/>
          </p:nvSpPr>
          <p:spPr>
            <a:xfrm>
              <a:off x="12750939" y="3197674"/>
              <a:ext cx="252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狀況描述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(desc)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1466E1A-7F1A-4F69-976B-44FD156E4C7F}"/>
                </a:ext>
              </a:extLst>
            </p:cNvPr>
            <p:cNvCxnSpPr>
              <a:cxnSpLocks/>
              <a:stCxn id="8" idx="3"/>
              <a:endCxn id="193" idx="1"/>
            </p:cNvCxnSpPr>
            <p:nvPr/>
          </p:nvCxnSpPr>
          <p:spPr>
            <a:xfrm>
              <a:off x="12381061" y="2377140"/>
              <a:ext cx="369878" cy="10229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流程圖: 程序 62">
              <a:extLst>
                <a:ext uri="{FF2B5EF4-FFF2-40B4-BE49-F238E27FC236}">
                  <a16:creationId xmlns:a16="http://schemas.microsoft.com/office/drawing/2014/main" id="{57BDF1C9-2BFE-4432-806D-05565338BED1}"/>
                </a:ext>
              </a:extLst>
            </p:cNvPr>
            <p:cNvSpPr/>
            <p:nvPr/>
          </p:nvSpPr>
          <p:spPr>
            <a:xfrm>
              <a:off x="1627169" y="2057140"/>
              <a:ext cx="2880000" cy="6400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機櫃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(cabinet)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流程圖: 替代程序 63">
              <a:extLst>
                <a:ext uri="{FF2B5EF4-FFF2-40B4-BE49-F238E27FC236}">
                  <a16:creationId xmlns:a16="http://schemas.microsoft.com/office/drawing/2014/main" id="{D254DFA1-8DE7-425D-BB83-B4B095842A6C}"/>
                </a:ext>
              </a:extLst>
            </p:cNvPr>
            <p:cNvSpPr/>
            <p:nvPr/>
          </p:nvSpPr>
          <p:spPr>
            <a:xfrm>
              <a:off x="5015699" y="2176020"/>
              <a:ext cx="270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機櫃編號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cabinetCode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0BBD1C84-0F03-479B-9E37-B4E837F1743E}"/>
                </a:ext>
              </a:extLst>
            </p:cNvPr>
            <p:cNvCxnSpPr>
              <a:cxnSpLocks/>
              <a:stCxn id="137" idx="0"/>
              <a:endCxn id="79" idx="1"/>
            </p:cNvCxnSpPr>
            <p:nvPr/>
          </p:nvCxnSpPr>
          <p:spPr>
            <a:xfrm flipV="1">
              <a:off x="3067169" y="-1497529"/>
              <a:ext cx="333560" cy="9377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流程圖: 替代程序 78">
              <a:extLst>
                <a:ext uri="{FF2B5EF4-FFF2-40B4-BE49-F238E27FC236}">
                  <a16:creationId xmlns:a16="http://schemas.microsoft.com/office/drawing/2014/main" id="{77ECA125-84F9-473D-B948-10F842C6F2CA}"/>
                </a:ext>
              </a:extLst>
            </p:cNvPr>
            <p:cNvSpPr/>
            <p:nvPr/>
          </p:nvSpPr>
          <p:spPr>
            <a:xfrm>
              <a:off x="3400729" y="-1699965"/>
              <a:ext cx="288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狀態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(status)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9" name="流程圖: 決策 88">
              <a:extLst>
                <a:ext uri="{FF2B5EF4-FFF2-40B4-BE49-F238E27FC236}">
                  <a16:creationId xmlns:a16="http://schemas.microsoft.com/office/drawing/2014/main" id="{D271E538-9D40-468C-AD4D-D84DFBC8F7D3}"/>
                </a:ext>
              </a:extLst>
            </p:cNvPr>
            <p:cNvSpPr/>
            <p:nvPr/>
          </p:nvSpPr>
          <p:spPr>
            <a:xfrm>
              <a:off x="7917061" y="515917"/>
              <a:ext cx="4464000" cy="640000"/>
            </a:xfrm>
            <a:prstGeom prst="flowChartDecision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填寫</a:t>
              </a:r>
            </a:p>
          </p:txBody>
        </p:sp>
        <p:sp>
          <p:nvSpPr>
            <p:cNvPr id="90" name="流程圖: 決策 89">
              <a:extLst>
                <a:ext uri="{FF2B5EF4-FFF2-40B4-BE49-F238E27FC236}">
                  <a16:creationId xmlns:a16="http://schemas.microsoft.com/office/drawing/2014/main" id="{3A088133-8F24-4EE6-8DB7-802795534059}"/>
                </a:ext>
              </a:extLst>
            </p:cNvPr>
            <p:cNvSpPr/>
            <p:nvPr/>
          </p:nvSpPr>
          <p:spPr>
            <a:xfrm>
              <a:off x="4684619" y="4906551"/>
              <a:ext cx="2880000" cy="640000"/>
            </a:xfrm>
            <a:prstGeom prst="flowChartDecision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維修</a:t>
              </a:r>
            </a:p>
          </p:txBody>
        </p: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6B2595B-5A30-47C5-A240-FDC906AA1C89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70" y="5288171"/>
              <a:ext cx="3600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C0D911D9-CCBC-4F0A-892F-9BFC789D36F6}"/>
                </a:ext>
              </a:extLst>
            </p:cNvPr>
            <p:cNvCxnSpPr>
              <a:cxnSpLocks/>
              <a:stCxn id="9" idx="3"/>
              <a:endCxn id="90" idx="1"/>
            </p:cNvCxnSpPr>
            <p:nvPr/>
          </p:nvCxnSpPr>
          <p:spPr>
            <a:xfrm>
              <a:off x="4507169" y="5226551"/>
              <a:ext cx="17745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7F55CF74-38E4-4E07-B059-2BF31FEC5B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3299" y="1149092"/>
              <a:ext cx="0" cy="90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82D3CC27-5305-4328-880D-EF887364524F}"/>
                </a:ext>
              </a:extLst>
            </p:cNvPr>
            <p:cNvCxnSpPr>
              <a:cxnSpLocks/>
              <a:stCxn id="89" idx="0"/>
              <a:endCxn id="5" idx="2"/>
            </p:cNvCxnSpPr>
            <p:nvPr/>
          </p:nvCxnSpPr>
          <p:spPr>
            <a:xfrm flipV="1">
              <a:off x="10149061" y="80242"/>
              <a:ext cx="0" cy="4356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DEC35BEB-F8EC-4992-AACB-F48E8F9DF00C}"/>
                </a:ext>
              </a:extLst>
            </p:cNvPr>
            <p:cNvSpPr txBox="1"/>
            <p:nvPr/>
          </p:nvSpPr>
          <p:spPr>
            <a:xfrm>
              <a:off x="9724713" y="232480"/>
              <a:ext cx="317715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2" name="流程圖: 替代程序 81">
              <a:extLst>
                <a:ext uri="{FF2B5EF4-FFF2-40B4-BE49-F238E27FC236}">
                  <a16:creationId xmlns:a16="http://schemas.microsoft.com/office/drawing/2014/main" id="{195F2D54-A783-4671-90D9-8D018E197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939" y="-444737"/>
              <a:ext cx="2520000" cy="354263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studentCode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59425963-4836-49C8-A107-B9BFC00E804C}"/>
                </a:ext>
              </a:extLst>
            </p:cNvPr>
            <p:cNvCxnSpPr>
              <a:cxnSpLocks/>
              <a:stCxn id="82" idx="1"/>
              <a:endCxn id="5" idx="3"/>
            </p:cNvCxnSpPr>
            <p:nvPr/>
          </p:nvCxnSpPr>
          <p:spPr>
            <a:xfrm flipH="1">
              <a:off x="12381061" y="-267605"/>
              <a:ext cx="369878" cy="278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流程圖: 程序 130">
              <a:extLst>
                <a:ext uri="{FF2B5EF4-FFF2-40B4-BE49-F238E27FC236}">
                  <a16:creationId xmlns:a16="http://schemas.microsoft.com/office/drawing/2014/main" id="{C362E823-0DE4-413D-A989-25F1836DF190}"/>
                </a:ext>
              </a:extLst>
            </p:cNvPr>
            <p:cNvSpPr/>
            <p:nvPr/>
          </p:nvSpPr>
          <p:spPr>
            <a:xfrm>
              <a:off x="-4226303" y="4906551"/>
              <a:ext cx="2520000" cy="6400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廠商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(vendor)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2" name="流程圖: 決策 131">
              <a:extLst>
                <a:ext uri="{FF2B5EF4-FFF2-40B4-BE49-F238E27FC236}">
                  <a16:creationId xmlns:a16="http://schemas.microsoft.com/office/drawing/2014/main" id="{F0B5A342-50FA-4441-B02B-3BBF7C7513CF}"/>
                </a:ext>
              </a:extLst>
            </p:cNvPr>
            <p:cNvSpPr/>
            <p:nvPr/>
          </p:nvSpPr>
          <p:spPr>
            <a:xfrm>
              <a:off x="-1416926" y="4906551"/>
              <a:ext cx="2700000" cy="640000"/>
            </a:xfrm>
            <a:prstGeom prst="flowChartDecision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申報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(apply)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7A1ECDA6-D1B8-44D7-A0A4-E3B47CAE54FC}"/>
                </a:ext>
              </a:extLst>
            </p:cNvPr>
            <p:cNvCxnSpPr>
              <a:cxnSpLocks/>
              <a:stCxn id="132" idx="3"/>
              <a:endCxn id="9" idx="1"/>
            </p:cNvCxnSpPr>
            <p:nvPr/>
          </p:nvCxnSpPr>
          <p:spPr>
            <a:xfrm>
              <a:off x="1283074" y="5226551"/>
              <a:ext cx="34409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905C9420-76E8-48BB-9867-7DA69E3F55AC}"/>
                </a:ext>
              </a:extLst>
            </p:cNvPr>
            <p:cNvCxnSpPr>
              <a:cxnSpLocks/>
              <a:stCxn id="131" idx="3"/>
              <a:endCxn id="132" idx="1"/>
            </p:cNvCxnSpPr>
            <p:nvPr/>
          </p:nvCxnSpPr>
          <p:spPr>
            <a:xfrm>
              <a:off x="-1706303" y="5226551"/>
              <a:ext cx="2893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流程圖: 替代程序 165">
              <a:extLst>
                <a:ext uri="{FF2B5EF4-FFF2-40B4-BE49-F238E27FC236}">
                  <a16:creationId xmlns:a16="http://schemas.microsoft.com/office/drawing/2014/main" id="{37112539-18DC-4F16-83CC-5B9614C88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939" y="2175519"/>
              <a:ext cx="2520000" cy="354263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報修日期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(date)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FCF6627A-3295-4E1E-890F-A30216340A97}"/>
                </a:ext>
              </a:extLst>
            </p:cNvPr>
            <p:cNvCxnSpPr>
              <a:cxnSpLocks/>
              <a:stCxn id="166" idx="1"/>
              <a:endCxn id="8" idx="3"/>
            </p:cNvCxnSpPr>
            <p:nvPr/>
          </p:nvCxnSpPr>
          <p:spPr>
            <a:xfrm flipH="1">
              <a:off x="12381061" y="2352651"/>
              <a:ext cx="369878" cy="244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流程圖: 決策 177">
              <a:extLst>
                <a:ext uri="{FF2B5EF4-FFF2-40B4-BE49-F238E27FC236}">
                  <a16:creationId xmlns:a16="http://schemas.microsoft.com/office/drawing/2014/main" id="{63A89DD0-ECFB-4F90-9377-BAE1B5284E75}"/>
                </a:ext>
              </a:extLst>
            </p:cNvPr>
            <p:cNvSpPr/>
            <p:nvPr/>
          </p:nvSpPr>
          <p:spPr>
            <a:xfrm>
              <a:off x="7917061" y="3597648"/>
              <a:ext cx="4464000" cy="640000"/>
            </a:xfrm>
            <a:prstGeom prst="flowChartDecision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</a:t>
              </a:r>
            </a:p>
          </p:txBody>
        </p: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A5165417-4BBF-41F8-A2F2-A89F6A04ED96}"/>
                </a:ext>
              </a:extLst>
            </p:cNvPr>
            <p:cNvCxnSpPr>
              <a:cxnSpLocks/>
            </p:cNvCxnSpPr>
            <p:nvPr/>
          </p:nvCxnSpPr>
          <p:spPr>
            <a:xfrm>
              <a:off x="10118581" y="4237648"/>
              <a:ext cx="0" cy="64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線接點 186">
              <a:extLst>
                <a:ext uri="{FF2B5EF4-FFF2-40B4-BE49-F238E27FC236}">
                  <a16:creationId xmlns:a16="http://schemas.microsoft.com/office/drawing/2014/main" id="{8451F573-2F62-40C8-91E2-B11BA2B088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0671" y="2697140"/>
              <a:ext cx="0" cy="90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流程圖: 替代程序 199">
              <a:extLst>
                <a:ext uri="{FF2B5EF4-FFF2-40B4-BE49-F238E27FC236}">
                  <a16:creationId xmlns:a16="http://schemas.microsoft.com/office/drawing/2014/main" id="{A4B059BD-2C32-405B-974B-AD169F857497}"/>
                </a:ext>
              </a:extLst>
            </p:cNvPr>
            <p:cNvSpPr/>
            <p:nvPr/>
          </p:nvSpPr>
          <p:spPr>
            <a:xfrm>
              <a:off x="-7132469" y="4221188"/>
              <a:ext cx="2592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廠商代號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vendorCode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1299DBD8-3A38-4111-915E-DC12F069E4EC}"/>
                </a:ext>
              </a:extLst>
            </p:cNvPr>
            <p:cNvCxnSpPr>
              <a:cxnSpLocks/>
              <a:stCxn id="131" idx="1"/>
              <a:endCxn id="203" idx="3"/>
            </p:cNvCxnSpPr>
            <p:nvPr/>
          </p:nvCxnSpPr>
          <p:spPr>
            <a:xfrm flipH="1" flipV="1">
              <a:off x="-4540469" y="4943244"/>
              <a:ext cx="314166" cy="283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95D2C99F-735A-4495-A04C-D2ED53C7F939}"/>
                </a:ext>
              </a:extLst>
            </p:cNvPr>
            <p:cNvCxnSpPr>
              <a:cxnSpLocks/>
              <a:stCxn id="200" idx="3"/>
              <a:endCxn id="131" idx="1"/>
            </p:cNvCxnSpPr>
            <p:nvPr/>
          </p:nvCxnSpPr>
          <p:spPr>
            <a:xfrm>
              <a:off x="-4540469" y="4423624"/>
              <a:ext cx="314166" cy="8029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流程圖: 替代程序 202">
              <a:extLst>
                <a:ext uri="{FF2B5EF4-FFF2-40B4-BE49-F238E27FC236}">
                  <a16:creationId xmlns:a16="http://schemas.microsoft.com/office/drawing/2014/main" id="{23B11BC2-008E-4933-9FE2-830E114A6C51}"/>
                </a:ext>
              </a:extLst>
            </p:cNvPr>
            <p:cNvSpPr/>
            <p:nvPr/>
          </p:nvSpPr>
          <p:spPr>
            <a:xfrm>
              <a:off x="-7132469" y="4740808"/>
              <a:ext cx="2592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名稱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(name)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23" name="直線接點 222">
              <a:extLst>
                <a:ext uri="{FF2B5EF4-FFF2-40B4-BE49-F238E27FC236}">
                  <a16:creationId xmlns:a16="http://schemas.microsoft.com/office/drawing/2014/main" id="{D1FA8FB3-7B40-44BA-912C-BF65D821A071}"/>
                </a:ext>
              </a:extLst>
            </p:cNvPr>
            <p:cNvCxnSpPr>
              <a:cxnSpLocks/>
              <a:stCxn id="131" idx="1"/>
              <a:endCxn id="224" idx="3"/>
            </p:cNvCxnSpPr>
            <p:nvPr/>
          </p:nvCxnSpPr>
          <p:spPr>
            <a:xfrm flipH="1">
              <a:off x="-4540469" y="5226551"/>
              <a:ext cx="314166" cy="7545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4" name="流程圖: 替代程序 223">
              <a:extLst>
                <a:ext uri="{FF2B5EF4-FFF2-40B4-BE49-F238E27FC236}">
                  <a16:creationId xmlns:a16="http://schemas.microsoft.com/office/drawing/2014/main" id="{727C5506-CA6A-426D-807B-6A0DBA8BCB9A}"/>
                </a:ext>
              </a:extLst>
            </p:cNvPr>
            <p:cNvSpPr/>
            <p:nvPr/>
          </p:nvSpPr>
          <p:spPr>
            <a:xfrm>
              <a:off x="-7132469" y="5778636"/>
              <a:ext cx="2592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電子信箱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(email)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25" name="直線接點 224">
              <a:extLst>
                <a:ext uri="{FF2B5EF4-FFF2-40B4-BE49-F238E27FC236}">
                  <a16:creationId xmlns:a16="http://schemas.microsoft.com/office/drawing/2014/main" id="{93CDD1C7-DCE7-43EF-B65B-C0A65981B362}"/>
                </a:ext>
              </a:extLst>
            </p:cNvPr>
            <p:cNvCxnSpPr>
              <a:cxnSpLocks/>
              <a:stCxn id="131" idx="1"/>
              <a:endCxn id="226" idx="3"/>
            </p:cNvCxnSpPr>
            <p:nvPr/>
          </p:nvCxnSpPr>
          <p:spPr>
            <a:xfrm flipH="1">
              <a:off x="-4540469" y="5226551"/>
              <a:ext cx="314166" cy="12727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流程圖: 替代程序 225">
              <a:extLst>
                <a:ext uri="{FF2B5EF4-FFF2-40B4-BE49-F238E27FC236}">
                  <a16:creationId xmlns:a16="http://schemas.microsoft.com/office/drawing/2014/main" id="{F9C16030-809A-4655-A09C-23B5FB13C8A0}"/>
                </a:ext>
              </a:extLst>
            </p:cNvPr>
            <p:cNvSpPr/>
            <p:nvPr/>
          </p:nvSpPr>
          <p:spPr>
            <a:xfrm>
              <a:off x="-7132469" y="6296844"/>
              <a:ext cx="2592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地址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addr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27" name="直線接點 226">
              <a:extLst>
                <a:ext uri="{FF2B5EF4-FFF2-40B4-BE49-F238E27FC236}">
                  <a16:creationId xmlns:a16="http://schemas.microsoft.com/office/drawing/2014/main" id="{212B4012-3236-4516-8645-6855CA5A5AE3}"/>
                </a:ext>
              </a:extLst>
            </p:cNvPr>
            <p:cNvCxnSpPr>
              <a:cxnSpLocks/>
              <a:stCxn id="131" idx="1"/>
              <a:endCxn id="228" idx="3"/>
            </p:cNvCxnSpPr>
            <p:nvPr/>
          </p:nvCxnSpPr>
          <p:spPr>
            <a:xfrm flipH="1">
              <a:off x="-4540469" y="5226551"/>
              <a:ext cx="314166" cy="236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8" name="流程圖: 替代程序 227">
              <a:extLst>
                <a:ext uri="{FF2B5EF4-FFF2-40B4-BE49-F238E27FC236}">
                  <a16:creationId xmlns:a16="http://schemas.microsoft.com/office/drawing/2014/main" id="{B7DBDFAB-A3EA-47C0-901A-9BF4E241818B}"/>
                </a:ext>
              </a:extLst>
            </p:cNvPr>
            <p:cNvSpPr/>
            <p:nvPr/>
          </p:nvSpPr>
          <p:spPr>
            <a:xfrm>
              <a:off x="-7132469" y="5260428"/>
              <a:ext cx="2592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電話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5" name="流程圖: 替代程序 234">
              <a:extLst>
                <a:ext uri="{FF2B5EF4-FFF2-40B4-BE49-F238E27FC236}">
                  <a16:creationId xmlns:a16="http://schemas.microsoft.com/office/drawing/2014/main" id="{0471757C-7433-4151-B6A7-36E84C0598A2}"/>
                </a:ext>
              </a:extLst>
            </p:cNvPr>
            <p:cNvSpPr/>
            <p:nvPr/>
          </p:nvSpPr>
          <p:spPr>
            <a:xfrm>
              <a:off x="-2986292" y="6254963"/>
              <a:ext cx="252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送修日期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repair_date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36" name="直線接點 235">
              <a:extLst>
                <a:ext uri="{FF2B5EF4-FFF2-40B4-BE49-F238E27FC236}">
                  <a16:creationId xmlns:a16="http://schemas.microsoft.com/office/drawing/2014/main" id="{96E7005A-0942-4D54-9D29-B869C54C1FB8}"/>
                </a:ext>
              </a:extLst>
            </p:cNvPr>
            <p:cNvCxnSpPr>
              <a:cxnSpLocks/>
              <a:stCxn id="451" idx="3"/>
              <a:endCxn id="132" idx="2"/>
            </p:cNvCxnSpPr>
            <p:nvPr/>
          </p:nvCxnSpPr>
          <p:spPr>
            <a:xfrm flipV="1">
              <a:off x="-466292" y="5546551"/>
              <a:ext cx="399366" cy="3901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4" name="流程圖: 替代程序 243">
              <a:extLst>
                <a:ext uri="{FF2B5EF4-FFF2-40B4-BE49-F238E27FC236}">
                  <a16:creationId xmlns:a16="http://schemas.microsoft.com/office/drawing/2014/main" id="{0B1E0F2D-4BAD-46E6-8F2D-305C25F58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939" y="83081"/>
              <a:ext cx="2520000" cy="354263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(name)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45" name="直線接點 244">
              <a:extLst>
                <a:ext uri="{FF2B5EF4-FFF2-40B4-BE49-F238E27FC236}">
                  <a16:creationId xmlns:a16="http://schemas.microsoft.com/office/drawing/2014/main" id="{52F8097E-163A-4CA1-9211-550BF75EF12B}"/>
                </a:ext>
              </a:extLst>
            </p:cNvPr>
            <p:cNvCxnSpPr>
              <a:cxnSpLocks/>
              <a:stCxn id="244" idx="1"/>
              <a:endCxn id="5" idx="3"/>
            </p:cNvCxnSpPr>
            <p:nvPr/>
          </p:nvCxnSpPr>
          <p:spPr>
            <a:xfrm flipH="1" flipV="1">
              <a:off x="12381061" y="-239758"/>
              <a:ext cx="369878" cy="4999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流程圖: 決策 257">
              <a:extLst>
                <a:ext uri="{FF2B5EF4-FFF2-40B4-BE49-F238E27FC236}">
                  <a16:creationId xmlns:a16="http://schemas.microsoft.com/office/drawing/2014/main" id="{5541C995-BD10-489A-9A1E-1D2EFC7A28A7}"/>
                </a:ext>
              </a:extLst>
            </p:cNvPr>
            <p:cNvSpPr/>
            <p:nvPr/>
          </p:nvSpPr>
          <p:spPr>
            <a:xfrm>
              <a:off x="8528761" y="3635746"/>
              <a:ext cx="3240000" cy="540000"/>
            </a:xfrm>
            <a:prstGeom prst="flowChartDecision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4" name="流程圖: 替代程序 263">
              <a:extLst>
                <a:ext uri="{FF2B5EF4-FFF2-40B4-BE49-F238E27FC236}">
                  <a16:creationId xmlns:a16="http://schemas.microsoft.com/office/drawing/2014/main" id="{24633B38-E33A-4693-8A9E-0B97E0B07B67}"/>
                </a:ext>
              </a:extLst>
            </p:cNvPr>
            <p:cNvSpPr/>
            <p:nvPr/>
          </p:nvSpPr>
          <p:spPr>
            <a:xfrm>
              <a:off x="12750939" y="5822800"/>
              <a:ext cx="252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處理內容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(detail)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66" name="直線接點 265">
              <a:extLst>
                <a:ext uri="{FF2B5EF4-FFF2-40B4-BE49-F238E27FC236}">
                  <a16:creationId xmlns:a16="http://schemas.microsoft.com/office/drawing/2014/main" id="{350535F8-28AA-4B53-8E50-122758AE8E50}"/>
                </a:ext>
              </a:extLst>
            </p:cNvPr>
            <p:cNvCxnSpPr>
              <a:cxnSpLocks/>
              <a:stCxn id="177" idx="3"/>
              <a:endCxn id="264" idx="1"/>
            </p:cNvCxnSpPr>
            <p:nvPr/>
          </p:nvCxnSpPr>
          <p:spPr>
            <a:xfrm>
              <a:off x="12381061" y="5226551"/>
              <a:ext cx="369878" cy="79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8" name="流程圖: 替代程序 267">
              <a:extLst>
                <a:ext uri="{FF2B5EF4-FFF2-40B4-BE49-F238E27FC236}">
                  <a16:creationId xmlns:a16="http://schemas.microsoft.com/office/drawing/2014/main" id="{115D59AD-2C66-424D-AAED-AB7B12B0901F}"/>
                </a:ext>
              </a:extLst>
            </p:cNvPr>
            <p:cNvSpPr/>
            <p:nvPr/>
          </p:nvSpPr>
          <p:spPr>
            <a:xfrm>
              <a:off x="12750939" y="3707830"/>
              <a:ext cx="252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方便維修時段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(time)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B8A67445-BB0F-4160-AD8E-1C536C251D5D}"/>
                </a:ext>
              </a:extLst>
            </p:cNvPr>
            <p:cNvCxnSpPr>
              <a:cxnSpLocks/>
              <a:stCxn id="8" idx="3"/>
              <a:endCxn id="268" idx="1"/>
            </p:cNvCxnSpPr>
            <p:nvPr/>
          </p:nvCxnSpPr>
          <p:spPr>
            <a:xfrm>
              <a:off x="12381061" y="2377140"/>
              <a:ext cx="369878" cy="15331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線接點 413">
              <a:extLst>
                <a:ext uri="{FF2B5EF4-FFF2-40B4-BE49-F238E27FC236}">
                  <a16:creationId xmlns:a16="http://schemas.microsoft.com/office/drawing/2014/main" id="{FD9BCE88-F093-43AA-ABEA-92552B37672E}"/>
                </a:ext>
              </a:extLst>
            </p:cNvPr>
            <p:cNvCxnSpPr>
              <a:cxnSpLocks/>
              <a:stCxn id="137" idx="0"/>
              <a:endCxn id="415" idx="1"/>
            </p:cNvCxnSpPr>
            <p:nvPr/>
          </p:nvCxnSpPr>
          <p:spPr>
            <a:xfrm flipV="1">
              <a:off x="3067169" y="-957226"/>
              <a:ext cx="333560" cy="397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5" name="流程圖: 替代程序 414">
              <a:extLst>
                <a:ext uri="{FF2B5EF4-FFF2-40B4-BE49-F238E27FC236}">
                  <a16:creationId xmlns:a16="http://schemas.microsoft.com/office/drawing/2014/main" id="{79FF5332-9311-44D2-97C3-1AA50919EF00}"/>
                </a:ext>
              </a:extLst>
            </p:cNvPr>
            <p:cNvSpPr/>
            <p:nvPr/>
          </p:nvSpPr>
          <p:spPr>
            <a:xfrm>
              <a:off x="3400729" y="-1159662"/>
              <a:ext cx="288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規格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(specification)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1" name="流程圖: 替代程序 450">
              <a:extLst>
                <a:ext uri="{FF2B5EF4-FFF2-40B4-BE49-F238E27FC236}">
                  <a16:creationId xmlns:a16="http://schemas.microsoft.com/office/drawing/2014/main" id="{D50520D8-53E8-46AE-B009-64523DC0DA14}"/>
                </a:ext>
              </a:extLst>
            </p:cNvPr>
            <p:cNvSpPr/>
            <p:nvPr/>
          </p:nvSpPr>
          <p:spPr>
            <a:xfrm>
              <a:off x="-2986292" y="5734288"/>
              <a:ext cx="252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申報日期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(date)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52" name="直線接點 451">
              <a:extLst>
                <a:ext uri="{FF2B5EF4-FFF2-40B4-BE49-F238E27FC236}">
                  <a16:creationId xmlns:a16="http://schemas.microsoft.com/office/drawing/2014/main" id="{BC790937-9B8C-4A48-AB16-6D9734D01D4A}"/>
                </a:ext>
              </a:extLst>
            </p:cNvPr>
            <p:cNvCxnSpPr>
              <a:cxnSpLocks/>
              <a:stCxn id="235" idx="3"/>
              <a:endCxn id="132" idx="2"/>
            </p:cNvCxnSpPr>
            <p:nvPr/>
          </p:nvCxnSpPr>
          <p:spPr>
            <a:xfrm flipV="1">
              <a:off x="-466292" y="5546551"/>
              <a:ext cx="399366" cy="9108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9" name="流程圖: 決策 458">
              <a:extLst>
                <a:ext uri="{FF2B5EF4-FFF2-40B4-BE49-F238E27FC236}">
                  <a16:creationId xmlns:a16="http://schemas.microsoft.com/office/drawing/2014/main" id="{44A9AC0D-CC9C-470A-877C-90D7EDC15544}"/>
                </a:ext>
              </a:extLst>
            </p:cNvPr>
            <p:cNvSpPr/>
            <p:nvPr/>
          </p:nvSpPr>
          <p:spPr>
            <a:xfrm>
              <a:off x="1627169" y="3597648"/>
              <a:ext cx="2880000" cy="640000"/>
            </a:xfrm>
            <a:prstGeom prst="flowChartDecision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清掃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(sweep)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60" name="直線接點 459">
              <a:extLst>
                <a:ext uri="{FF2B5EF4-FFF2-40B4-BE49-F238E27FC236}">
                  <a16:creationId xmlns:a16="http://schemas.microsoft.com/office/drawing/2014/main" id="{8C1E5708-A586-4288-AFFC-99E8F87C4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7818" y="2712827"/>
              <a:ext cx="0" cy="90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直線接點 460">
              <a:extLst>
                <a:ext uri="{FF2B5EF4-FFF2-40B4-BE49-F238E27FC236}">
                  <a16:creationId xmlns:a16="http://schemas.microsoft.com/office/drawing/2014/main" id="{5D447743-F2AA-401C-926C-25C36D24D488}"/>
                </a:ext>
              </a:extLst>
            </p:cNvPr>
            <p:cNvCxnSpPr>
              <a:cxnSpLocks/>
              <a:stCxn id="9" idx="0"/>
              <a:endCxn id="459" idx="2"/>
            </p:cNvCxnSpPr>
            <p:nvPr/>
          </p:nvCxnSpPr>
          <p:spPr>
            <a:xfrm flipV="1">
              <a:off x="3067169" y="4237648"/>
              <a:ext cx="0" cy="66890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8" name="直線接點 517">
              <a:extLst>
                <a:ext uri="{FF2B5EF4-FFF2-40B4-BE49-F238E27FC236}">
                  <a16:creationId xmlns:a16="http://schemas.microsoft.com/office/drawing/2014/main" id="{5DEF6A78-37C7-4FB5-BB5C-E4B2D239E31F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4507169" y="2377140"/>
              <a:ext cx="508530" cy="13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1" name="流程圖: 替代程序 520">
              <a:extLst>
                <a:ext uri="{FF2B5EF4-FFF2-40B4-BE49-F238E27FC236}">
                  <a16:creationId xmlns:a16="http://schemas.microsoft.com/office/drawing/2014/main" id="{58F921ED-340E-4F8D-B346-DD8E8090BB89}"/>
                </a:ext>
              </a:extLst>
            </p:cNvPr>
            <p:cNvSpPr/>
            <p:nvPr/>
          </p:nvSpPr>
          <p:spPr>
            <a:xfrm>
              <a:off x="3400729" y="-2240267"/>
              <a:ext cx="288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交換器代號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switchCode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522" name="直線接點 521">
              <a:extLst>
                <a:ext uri="{FF2B5EF4-FFF2-40B4-BE49-F238E27FC236}">
                  <a16:creationId xmlns:a16="http://schemas.microsoft.com/office/drawing/2014/main" id="{5B86189D-480B-4AA8-A89A-C3D25B432A0E}"/>
                </a:ext>
              </a:extLst>
            </p:cNvPr>
            <p:cNvCxnSpPr>
              <a:cxnSpLocks/>
              <a:stCxn id="137" idx="0"/>
              <a:endCxn id="521" idx="1"/>
            </p:cNvCxnSpPr>
            <p:nvPr/>
          </p:nvCxnSpPr>
          <p:spPr>
            <a:xfrm flipV="1">
              <a:off x="3067169" y="-2037831"/>
              <a:ext cx="333560" cy="14780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1" name="文字方塊 700">
              <a:extLst>
                <a:ext uri="{FF2B5EF4-FFF2-40B4-BE49-F238E27FC236}">
                  <a16:creationId xmlns:a16="http://schemas.microsoft.com/office/drawing/2014/main" id="{3EC97EED-D63D-4D26-9877-BA4B18083B4C}"/>
                </a:ext>
              </a:extLst>
            </p:cNvPr>
            <p:cNvSpPr txBox="1"/>
            <p:nvPr/>
          </p:nvSpPr>
          <p:spPr>
            <a:xfrm>
              <a:off x="9766301" y="3206110"/>
              <a:ext cx="317715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2" name="文字方塊 701">
              <a:extLst>
                <a:ext uri="{FF2B5EF4-FFF2-40B4-BE49-F238E27FC236}">
                  <a16:creationId xmlns:a16="http://schemas.microsoft.com/office/drawing/2014/main" id="{842955DF-7159-4367-A0A3-0463EB5DCAB2}"/>
                </a:ext>
              </a:extLst>
            </p:cNvPr>
            <p:cNvSpPr txBox="1"/>
            <p:nvPr/>
          </p:nvSpPr>
          <p:spPr>
            <a:xfrm>
              <a:off x="9755270" y="4165813"/>
              <a:ext cx="317715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8" name="文字方塊 707">
              <a:extLst>
                <a:ext uri="{FF2B5EF4-FFF2-40B4-BE49-F238E27FC236}">
                  <a16:creationId xmlns:a16="http://schemas.microsoft.com/office/drawing/2014/main" id="{5A8AAC10-B315-4614-8055-3D94E2D78696}"/>
                </a:ext>
              </a:extLst>
            </p:cNvPr>
            <p:cNvSpPr txBox="1"/>
            <p:nvPr/>
          </p:nvSpPr>
          <p:spPr>
            <a:xfrm>
              <a:off x="4483581" y="4848667"/>
              <a:ext cx="317715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9" name="文字方塊 708">
              <a:extLst>
                <a:ext uri="{FF2B5EF4-FFF2-40B4-BE49-F238E27FC236}">
                  <a16:creationId xmlns:a16="http://schemas.microsoft.com/office/drawing/2014/main" id="{50C62A80-FAD1-4721-A902-7273D150C538}"/>
                </a:ext>
              </a:extLst>
            </p:cNvPr>
            <p:cNvSpPr txBox="1"/>
            <p:nvPr/>
          </p:nvSpPr>
          <p:spPr>
            <a:xfrm>
              <a:off x="3176443" y="4200538"/>
              <a:ext cx="369011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BF41D32A-3D46-459A-8C96-6A7E34A58536}"/>
                </a:ext>
              </a:extLst>
            </p:cNvPr>
            <p:cNvCxnSpPr>
              <a:cxnSpLocks/>
              <a:stCxn id="161" idx="2"/>
              <a:endCxn id="63" idx="0"/>
            </p:cNvCxnSpPr>
            <p:nvPr/>
          </p:nvCxnSpPr>
          <p:spPr>
            <a:xfrm>
              <a:off x="3067169" y="1155917"/>
              <a:ext cx="0" cy="90122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框架 136">
              <a:extLst>
                <a:ext uri="{FF2B5EF4-FFF2-40B4-BE49-F238E27FC236}">
                  <a16:creationId xmlns:a16="http://schemas.microsoft.com/office/drawing/2014/main" id="{0036B1FF-34A9-4325-98EB-5FF52D6AA73E}"/>
                </a:ext>
              </a:extLst>
            </p:cNvPr>
            <p:cNvSpPr/>
            <p:nvPr/>
          </p:nvSpPr>
          <p:spPr>
            <a:xfrm>
              <a:off x="1627169" y="-559758"/>
              <a:ext cx="2880000" cy="640000"/>
            </a:xfrm>
            <a:prstGeom prst="frame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交換器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(switch)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1" name="流程圖: 決策 160">
              <a:extLst>
                <a:ext uri="{FF2B5EF4-FFF2-40B4-BE49-F238E27FC236}">
                  <a16:creationId xmlns:a16="http://schemas.microsoft.com/office/drawing/2014/main" id="{168ABFE9-3405-4EE9-8D12-945CDECBC59C}"/>
                </a:ext>
              </a:extLst>
            </p:cNvPr>
            <p:cNvSpPr/>
            <p:nvPr/>
          </p:nvSpPr>
          <p:spPr>
            <a:xfrm>
              <a:off x="1627169" y="515917"/>
              <a:ext cx="2880000" cy="640000"/>
            </a:xfrm>
            <a:prstGeom prst="flowChartDecision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</a:t>
              </a: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112602E3-A89B-46E8-ACF8-13BC448EAC70}"/>
                </a:ext>
              </a:extLst>
            </p:cNvPr>
            <p:cNvSpPr txBox="1"/>
            <p:nvPr/>
          </p:nvSpPr>
          <p:spPr>
            <a:xfrm>
              <a:off x="3155063" y="1183957"/>
              <a:ext cx="448000" cy="366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" name="文字方塊 163">
              <a:extLst>
                <a:ext uri="{FF2B5EF4-FFF2-40B4-BE49-F238E27FC236}">
                  <a16:creationId xmlns:a16="http://schemas.microsoft.com/office/drawing/2014/main" id="{D4D168A2-1A49-4ED7-96BE-AE96D2C53A2F}"/>
                </a:ext>
              </a:extLst>
            </p:cNvPr>
            <p:cNvSpPr txBox="1"/>
            <p:nvPr/>
          </p:nvSpPr>
          <p:spPr>
            <a:xfrm>
              <a:off x="3185545" y="195066"/>
              <a:ext cx="369011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5" name="流程圖: 決策 164">
              <a:extLst>
                <a:ext uri="{FF2B5EF4-FFF2-40B4-BE49-F238E27FC236}">
                  <a16:creationId xmlns:a16="http://schemas.microsoft.com/office/drawing/2014/main" id="{EBF670C9-41D4-4F15-BAFB-27EBEAA97A8E}"/>
                </a:ext>
              </a:extLst>
            </p:cNvPr>
            <p:cNvSpPr/>
            <p:nvPr/>
          </p:nvSpPr>
          <p:spPr>
            <a:xfrm>
              <a:off x="4684619" y="-559758"/>
              <a:ext cx="2880000" cy="640000"/>
            </a:xfrm>
            <a:prstGeom prst="flowChartDecision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公告</a:t>
              </a:r>
            </a:p>
          </p:txBody>
        </p: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0D689BFE-98E8-44DE-B51E-A217BEB61458}"/>
                </a:ext>
              </a:extLst>
            </p:cNvPr>
            <p:cNvSpPr txBox="1"/>
            <p:nvPr/>
          </p:nvSpPr>
          <p:spPr>
            <a:xfrm>
              <a:off x="7532309" y="-76873"/>
              <a:ext cx="369011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03075B4E-7A3C-4567-93A9-4D07A1B38355}"/>
                </a:ext>
              </a:extLst>
            </p:cNvPr>
            <p:cNvSpPr txBox="1"/>
            <p:nvPr/>
          </p:nvSpPr>
          <p:spPr>
            <a:xfrm>
              <a:off x="4545021" y="-117408"/>
              <a:ext cx="317715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5" name="流程圖: 決策 194">
              <a:extLst>
                <a:ext uri="{FF2B5EF4-FFF2-40B4-BE49-F238E27FC236}">
                  <a16:creationId xmlns:a16="http://schemas.microsoft.com/office/drawing/2014/main" id="{3518D2B6-45CB-4C01-8C87-B4B352A21748}"/>
                </a:ext>
              </a:extLst>
            </p:cNvPr>
            <p:cNvSpPr/>
            <p:nvPr/>
          </p:nvSpPr>
          <p:spPr>
            <a:xfrm>
              <a:off x="1973103" y="561910"/>
              <a:ext cx="2160000" cy="540000"/>
            </a:xfrm>
            <a:prstGeom prst="flowChartDecision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907BA1E0-3C79-4956-96FF-B98DC0E26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4629" y="-295977"/>
              <a:ext cx="3600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接點 206">
              <a:extLst>
                <a:ext uri="{FF2B5EF4-FFF2-40B4-BE49-F238E27FC236}">
                  <a16:creationId xmlns:a16="http://schemas.microsoft.com/office/drawing/2014/main" id="{FF0D3F02-8DEC-4F04-A29D-EE41D80EC3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60712" y="-175395"/>
              <a:ext cx="3600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5906339F-F607-4B41-98CC-F94E86ECC4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0080" y="88278"/>
              <a:ext cx="0" cy="4248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線接點 229">
              <a:extLst>
                <a:ext uri="{FF2B5EF4-FFF2-40B4-BE49-F238E27FC236}">
                  <a16:creationId xmlns:a16="http://schemas.microsoft.com/office/drawing/2014/main" id="{CFCB715A-A2F8-473A-96C2-E2234E1EA526}"/>
                </a:ext>
              </a:extLst>
            </p:cNvPr>
            <p:cNvCxnSpPr>
              <a:cxnSpLocks/>
              <a:stCxn id="459" idx="3"/>
              <a:endCxn id="233" idx="1"/>
            </p:cNvCxnSpPr>
            <p:nvPr/>
          </p:nvCxnSpPr>
          <p:spPr>
            <a:xfrm flipV="1">
              <a:off x="4507169" y="3913292"/>
              <a:ext cx="508530" cy="43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3" name="流程圖: 替代程序 232">
              <a:extLst>
                <a:ext uri="{FF2B5EF4-FFF2-40B4-BE49-F238E27FC236}">
                  <a16:creationId xmlns:a16="http://schemas.microsoft.com/office/drawing/2014/main" id="{F3293F01-99B9-4074-992D-B5B0B178DC75}"/>
                </a:ext>
              </a:extLst>
            </p:cNvPr>
            <p:cNvSpPr/>
            <p:nvPr/>
          </p:nvSpPr>
          <p:spPr>
            <a:xfrm>
              <a:off x="5015699" y="3710856"/>
              <a:ext cx="270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清掃日期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(date)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41" name="直線接點 240">
              <a:extLst>
                <a:ext uri="{FF2B5EF4-FFF2-40B4-BE49-F238E27FC236}">
                  <a16:creationId xmlns:a16="http://schemas.microsoft.com/office/drawing/2014/main" id="{F423612A-5DD2-461A-9A8B-68CABB2CD26F}"/>
                </a:ext>
              </a:extLst>
            </p:cNvPr>
            <p:cNvCxnSpPr>
              <a:cxnSpLocks/>
              <a:stCxn id="63" idx="3"/>
              <a:endCxn id="242" idx="1"/>
            </p:cNvCxnSpPr>
            <p:nvPr/>
          </p:nvCxnSpPr>
          <p:spPr>
            <a:xfrm>
              <a:off x="4507169" y="2377140"/>
              <a:ext cx="508530" cy="5402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流程圖: 替代程序 241">
              <a:extLst>
                <a:ext uri="{FF2B5EF4-FFF2-40B4-BE49-F238E27FC236}">
                  <a16:creationId xmlns:a16="http://schemas.microsoft.com/office/drawing/2014/main" id="{199D2DD1-B626-4209-9A25-F6F9993F4E72}"/>
                </a:ext>
              </a:extLst>
            </p:cNvPr>
            <p:cNvSpPr/>
            <p:nvPr/>
          </p:nvSpPr>
          <p:spPr>
            <a:xfrm>
              <a:off x="5015699" y="2714953"/>
              <a:ext cx="270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狀態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(status)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43" name="直線接點 242">
              <a:extLst>
                <a:ext uri="{FF2B5EF4-FFF2-40B4-BE49-F238E27FC236}">
                  <a16:creationId xmlns:a16="http://schemas.microsoft.com/office/drawing/2014/main" id="{E2332ADA-6BF9-4347-9899-991DE992A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5074" y="1141508"/>
              <a:ext cx="0" cy="90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直線接點 245">
              <a:extLst>
                <a:ext uri="{FF2B5EF4-FFF2-40B4-BE49-F238E27FC236}">
                  <a16:creationId xmlns:a16="http://schemas.microsoft.com/office/drawing/2014/main" id="{E6D13F73-AB2C-4F6A-81C8-5B3A49DA1E96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70" y="5181797"/>
              <a:ext cx="3600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線接點 246">
              <a:extLst>
                <a:ext uri="{FF2B5EF4-FFF2-40B4-BE49-F238E27FC236}">
                  <a16:creationId xmlns:a16="http://schemas.microsoft.com/office/drawing/2014/main" id="{6E517C78-BDD7-4986-87BA-0B01014988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7818" y="88278"/>
              <a:ext cx="0" cy="4248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直線接點 247">
              <a:extLst>
                <a:ext uri="{FF2B5EF4-FFF2-40B4-BE49-F238E27FC236}">
                  <a16:creationId xmlns:a16="http://schemas.microsoft.com/office/drawing/2014/main" id="{59A19F6B-EE25-4660-BCEB-63CEF05A8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0080" y="2697140"/>
              <a:ext cx="0" cy="90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直線接點 248">
              <a:extLst>
                <a:ext uri="{FF2B5EF4-FFF2-40B4-BE49-F238E27FC236}">
                  <a16:creationId xmlns:a16="http://schemas.microsoft.com/office/drawing/2014/main" id="{A48B2AA8-364A-4F39-9878-50D19340A4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60712" y="-290300"/>
              <a:ext cx="3600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接點: 肘形 5">
              <a:extLst>
                <a:ext uri="{FF2B5EF4-FFF2-40B4-BE49-F238E27FC236}">
                  <a16:creationId xmlns:a16="http://schemas.microsoft.com/office/drawing/2014/main" id="{B6AAF0AE-673D-47C1-AB78-58E231316297}"/>
                </a:ext>
              </a:extLst>
            </p:cNvPr>
            <p:cNvCxnSpPr>
              <a:cxnSpLocks/>
              <a:stCxn id="137" idx="1"/>
              <a:endCxn id="132" idx="0"/>
            </p:cNvCxnSpPr>
            <p:nvPr/>
          </p:nvCxnSpPr>
          <p:spPr>
            <a:xfrm rot="10800000" flipV="1">
              <a:off x="-66925" y="-239759"/>
              <a:ext cx="1694095" cy="5146309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流程圖: 替代程序 116">
              <a:extLst>
                <a:ext uri="{FF2B5EF4-FFF2-40B4-BE49-F238E27FC236}">
                  <a16:creationId xmlns:a16="http://schemas.microsoft.com/office/drawing/2014/main" id="{C701A6CD-A82F-463F-B382-A3008F53B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939" y="-964699"/>
              <a:ext cx="2520000" cy="354263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流水號 </a:t>
              </a:r>
              <a:r>
                <a:rPr lang="en-US" altLang="zh-TW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(ID)</a:t>
              </a:r>
              <a:endParaRPr lang="zh-TW" altLang="en-US" sz="1780" u="sng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A0170BCD-6366-4351-A920-6A83DCD2BA3C}"/>
                </a:ext>
              </a:extLst>
            </p:cNvPr>
            <p:cNvCxnSpPr>
              <a:cxnSpLocks/>
              <a:stCxn id="117" idx="1"/>
              <a:endCxn id="5" idx="3"/>
            </p:cNvCxnSpPr>
            <p:nvPr/>
          </p:nvCxnSpPr>
          <p:spPr>
            <a:xfrm flipH="1">
              <a:off x="12381061" y="-787567"/>
              <a:ext cx="369878" cy="5478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流程圖: 替代程序 122">
              <a:extLst>
                <a:ext uri="{FF2B5EF4-FFF2-40B4-BE49-F238E27FC236}">
                  <a16:creationId xmlns:a16="http://schemas.microsoft.com/office/drawing/2014/main" id="{6557236F-2FF5-4DD0-9B36-F571E508F40A}"/>
                </a:ext>
              </a:extLst>
            </p:cNvPr>
            <p:cNvSpPr/>
            <p:nvPr/>
          </p:nvSpPr>
          <p:spPr>
            <a:xfrm>
              <a:off x="5015699" y="1653584"/>
              <a:ext cx="270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流水號 </a:t>
              </a:r>
              <a:r>
                <a:rPr lang="en-US" altLang="zh-TW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(ID)</a:t>
              </a:r>
              <a:endParaRPr lang="zh-TW" altLang="en-US" sz="1780" u="sng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2AE1262C-2B6B-4ED1-925E-FAA838944226}"/>
                </a:ext>
              </a:extLst>
            </p:cNvPr>
            <p:cNvCxnSpPr>
              <a:cxnSpLocks/>
              <a:stCxn id="63" idx="3"/>
              <a:endCxn id="123" idx="1"/>
            </p:cNvCxnSpPr>
            <p:nvPr/>
          </p:nvCxnSpPr>
          <p:spPr>
            <a:xfrm flipV="1">
              <a:off x="4507169" y="1856020"/>
              <a:ext cx="508530" cy="5211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流程圖: 替代程序 135">
              <a:extLst>
                <a:ext uri="{FF2B5EF4-FFF2-40B4-BE49-F238E27FC236}">
                  <a16:creationId xmlns:a16="http://schemas.microsoft.com/office/drawing/2014/main" id="{2FAED9C7-C51E-420B-B7E9-DD5AC5F510FE}"/>
                </a:ext>
              </a:extLst>
            </p:cNvPr>
            <p:cNvSpPr>
              <a:spLocks/>
            </p:cNvSpPr>
            <p:nvPr/>
          </p:nvSpPr>
          <p:spPr>
            <a:xfrm>
              <a:off x="12750939" y="1148254"/>
              <a:ext cx="252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寢室編號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roomNum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61C82F00-6162-402B-ACEE-D6E6E4A93F21}"/>
                </a:ext>
              </a:extLst>
            </p:cNvPr>
            <p:cNvCxnSpPr>
              <a:cxnSpLocks/>
              <a:stCxn id="136" idx="1"/>
              <a:endCxn id="8" idx="3"/>
            </p:cNvCxnSpPr>
            <p:nvPr/>
          </p:nvCxnSpPr>
          <p:spPr>
            <a:xfrm flipH="1">
              <a:off x="12381061" y="1350690"/>
              <a:ext cx="369878" cy="1026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流程圖: 替代程序 143">
              <a:extLst>
                <a:ext uri="{FF2B5EF4-FFF2-40B4-BE49-F238E27FC236}">
                  <a16:creationId xmlns:a16="http://schemas.microsoft.com/office/drawing/2014/main" id="{3F9BB12C-D3BE-4565-9444-973C098DDC22}"/>
                </a:ext>
              </a:extLst>
            </p:cNvPr>
            <p:cNvSpPr/>
            <p:nvPr/>
          </p:nvSpPr>
          <p:spPr>
            <a:xfrm>
              <a:off x="-7132469" y="3701568"/>
              <a:ext cx="2592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流水號 </a:t>
              </a:r>
              <a:r>
                <a:rPr lang="en-US" altLang="zh-TW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(ID)</a:t>
              </a:r>
              <a:endParaRPr lang="zh-TW" altLang="en-US" sz="1780" u="sng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30408E79-2FDF-4A19-8E41-F7E0982D3227}"/>
                </a:ext>
              </a:extLst>
            </p:cNvPr>
            <p:cNvCxnSpPr>
              <a:cxnSpLocks/>
              <a:stCxn id="144" idx="3"/>
              <a:endCxn id="131" idx="1"/>
            </p:cNvCxnSpPr>
            <p:nvPr/>
          </p:nvCxnSpPr>
          <p:spPr>
            <a:xfrm>
              <a:off x="-4540469" y="3904004"/>
              <a:ext cx="314166" cy="1322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流程圖: 替代程序 150">
              <a:extLst>
                <a:ext uri="{FF2B5EF4-FFF2-40B4-BE49-F238E27FC236}">
                  <a16:creationId xmlns:a16="http://schemas.microsoft.com/office/drawing/2014/main" id="{892676A4-5AC0-4BD2-83AC-27DFEBB52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0729" y="-2781099"/>
              <a:ext cx="288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流水號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(ID)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B053F6FC-B2A1-41DB-92F7-841E54F56148}"/>
                </a:ext>
              </a:extLst>
            </p:cNvPr>
            <p:cNvCxnSpPr>
              <a:cxnSpLocks/>
              <a:stCxn id="151" idx="1"/>
              <a:endCxn id="137" idx="0"/>
            </p:cNvCxnSpPr>
            <p:nvPr/>
          </p:nvCxnSpPr>
          <p:spPr>
            <a:xfrm flipH="1">
              <a:off x="3067169" y="-2578663"/>
              <a:ext cx="333560" cy="20189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文字方塊 154">
              <a:extLst>
                <a:ext uri="{FF2B5EF4-FFF2-40B4-BE49-F238E27FC236}">
                  <a16:creationId xmlns:a16="http://schemas.microsoft.com/office/drawing/2014/main" id="{0EE90C83-FE32-488C-9800-4D25AECF946E}"/>
                </a:ext>
              </a:extLst>
            </p:cNvPr>
            <p:cNvSpPr txBox="1"/>
            <p:nvPr/>
          </p:nvSpPr>
          <p:spPr>
            <a:xfrm>
              <a:off x="82133" y="4472938"/>
              <a:ext cx="369011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214FD40D-9393-4EBE-BA45-55F21E183D17}"/>
                </a:ext>
              </a:extLst>
            </p:cNvPr>
            <p:cNvSpPr txBox="1"/>
            <p:nvPr/>
          </p:nvSpPr>
          <p:spPr>
            <a:xfrm>
              <a:off x="1228354" y="4829011"/>
              <a:ext cx="369011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C182147E-1CE5-4F67-B0C5-728E93018DF1}"/>
                </a:ext>
              </a:extLst>
            </p:cNvPr>
            <p:cNvSpPr txBox="1"/>
            <p:nvPr/>
          </p:nvSpPr>
          <p:spPr>
            <a:xfrm>
              <a:off x="-1677332" y="4872229"/>
              <a:ext cx="317715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8" name="流程圖: 替代程序 157">
              <a:extLst>
                <a:ext uri="{FF2B5EF4-FFF2-40B4-BE49-F238E27FC236}">
                  <a16:creationId xmlns:a16="http://schemas.microsoft.com/office/drawing/2014/main" id="{BA67B3F6-2CF7-42C1-8550-06F648D0E4EE}"/>
                </a:ext>
              </a:extLst>
            </p:cNvPr>
            <p:cNvSpPr/>
            <p:nvPr/>
          </p:nvSpPr>
          <p:spPr>
            <a:xfrm>
              <a:off x="-2986292" y="6775638"/>
              <a:ext cx="2520000" cy="404872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維護說明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(desc)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FC8F8F1E-B519-4046-85D0-BFEAC785A2F4}"/>
                </a:ext>
              </a:extLst>
            </p:cNvPr>
            <p:cNvCxnSpPr>
              <a:cxnSpLocks/>
              <a:stCxn id="158" idx="3"/>
              <a:endCxn id="132" idx="2"/>
            </p:cNvCxnSpPr>
            <p:nvPr/>
          </p:nvCxnSpPr>
          <p:spPr>
            <a:xfrm flipV="1">
              <a:off x="-466292" y="5546551"/>
              <a:ext cx="399366" cy="14315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E1D21AA7-1F1F-451A-A750-D205B3E5D376}"/>
                </a:ext>
              </a:extLst>
            </p:cNvPr>
            <p:cNvCxnSpPr>
              <a:cxnSpLocks/>
            </p:cNvCxnSpPr>
            <p:nvPr/>
          </p:nvCxnSpPr>
          <p:spPr>
            <a:xfrm>
              <a:off x="4193209" y="-2437134"/>
              <a:ext cx="126000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8" name="流程圖: 替代程序 167">
              <a:extLst>
                <a:ext uri="{FF2B5EF4-FFF2-40B4-BE49-F238E27FC236}">
                  <a16:creationId xmlns:a16="http://schemas.microsoft.com/office/drawing/2014/main" id="{958D6510-66E6-4E9D-9C54-B9EC280E7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939" y="4301802"/>
              <a:ext cx="2520000" cy="354263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流水號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(ID)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F49073D3-B2CC-498A-9955-461B2DC3A139}"/>
                </a:ext>
              </a:extLst>
            </p:cNvPr>
            <p:cNvCxnSpPr>
              <a:cxnSpLocks/>
              <a:stCxn id="168" idx="1"/>
              <a:endCxn id="177" idx="3"/>
            </p:cNvCxnSpPr>
            <p:nvPr/>
          </p:nvCxnSpPr>
          <p:spPr>
            <a:xfrm flipH="1">
              <a:off x="12381061" y="4478934"/>
              <a:ext cx="369878" cy="747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線接點 171">
              <a:extLst>
                <a:ext uri="{FF2B5EF4-FFF2-40B4-BE49-F238E27FC236}">
                  <a16:creationId xmlns:a16="http://schemas.microsoft.com/office/drawing/2014/main" id="{583ECA7E-AF40-45AF-880E-A3D407CEABE1}"/>
                </a:ext>
              </a:extLst>
            </p:cNvPr>
            <p:cNvCxnSpPr>
              <a:cxnSpLocks/>
            </p:cNvCxnSpPr>
            <p:nvPr/>
          </p:nvCxnSpPr>
          <p:spPr>
            <a:xfrm>
              <a:off x="13451979" y="4610820"/>
              <a:ext cx="108000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6" name="流程圖: 程序 185">
              <a:extLst>
                <a:ext uri="{FF2B5EF4-FFF2-40B4-BE49-F238E27FC236}">
                  <a16:creationId xmlns:a16="http://schemas.microsoft.com/office/drawing/2014/main" id="{1084F7EA-B5FA-4AEC-9D6D-48DF24605359}"/>
                </a:ext>
              </a:extLst>
            </p:cNvPr>
            <p:cNvSpPr/>
            <p:nvPr/>
          </p:nvSpPr>
          <p:spPr>
            <a:xfrm>
              <a:off x="7917061" y="-2705101"/>
              <a:ext cx="4464000" cy="6400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帳戶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(_account)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8" name="流程圖: 決策 187">
              <a:extLst>
                <a:ext uri="{FF2B5EF4-FFF2-40B4-BE49-F238E27FC236}">
                  <a16:creationId xmlns:a16="http://schemas.microsoft.com/office/drawing/2014/main" id="{E1B9605C-F476-42A9-B13D-C4F23239E4FE}"/>
                </a:ext>
              </a:extLst>
            </p:cNvPr>
            <p:cNvSpPr/>
            <p:nvPr/>
          </p:nvSpPr>
          <p:spPr>
            <a:xfrm>
              <a:off x="7917061" y="-1635379"/>
              <a:ext cx="4464000" cy="640000"/>
            </a:xfrm>
            <a:prstGeom prst="flowChartDecision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申請</a:t>
              </a:r>
            </a:p>
          </p:txBody>
        </p: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85DBD8F0-8C3A-4BEF-B40B-D999558D813E}"/>
                </a:ext>
              </a:extLst>
            </p:cNvPr>
            <p:cNvCxnSpPr>
              <a:cxnSpLocks/>
              <a:stCxn id="5" idx="0"/>
              <a:endCxn id="188" idx="2"/>
            </p:cNvCxnSpPr>
            <p:nvPr/>
          </p:nvCxnSpPr>
          <p:spPr>
            <a:xfrm flipV="1">
              <a:off x="10149061" y="-995379"/>
              <a:ext cx="0" cy="43562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EEC6D55D-AACD-407B-BF8C-5F549EC18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7621" y="-2054704"/>
              <a:ext cx="0" cy="4248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文字方塊 196">
              <a:extLst>
                <a:ext uri="{FF2B5EF4-FFF2-40B4-BE49-F238E27FC236}">
                  <a16:creationId xmlns:a16="http://schemas.microsoft.com/office/drawing/2014/main" id="{A6CAAFF0-C866-43E2-9592-5577D4604C88}"/>
                </a:ext>
              </a:extLst>
            </p:cNvPr>
            <p:cNvSpPr txBox="1"/>
            <p:nvPr/>
          </p:nvSpPr>
          <p:spPr>
            <a:xfrm>
              <a:off x="9735326" y="-2041094"/>
              <a:ext cx="317715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8" name="文字方塊 197">
              <a:extLst>
                <a:ext uri="{FF2B5EF4-FFF2-40B4-BE49-F238E27FC236}">
                  <a16:creationId xmlns:a16="http://schemas.microsoft.com/office/drawing/2014/main" id="{3FA9FA57-847F-4A3C-948D-B6EFBDB14177}"/>
                </a:ext>
              </a:extLst>
            </p:cNvPr>
            <p:cNvSpPr txBox="1"/>
            <p:nvPr/>
          </p:nvSpPr>
          <p:spPr>
            <a:xfrm>
              <a:off x="9770049" y="-996184"/>
              <a:ext cx="317715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9" name="流程圖: 替代程序 198">
              <a:extLst>
                <a:ext uri="{FF2B5EF4-FFF2-40B4-BE49-F238E27FC236}">
                  <a16:creationId xmlns:a16="http://schemas.microsoft.com/office/drawing/2014/main" id="{5FE73A07-78DA-4DFA-A15A-C84466A354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939" y="-2309702"/>
              <a:ext cx="2520000" cy="354263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密碼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(password)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5" name="流程圖: 替代程序 204">
              <a:extLst>
                <a:ext uri="{FF2B5EF4-FFF2-40B4-BE49-F238E27FC236}">
                  <a16:creationId xmlns:a16="http://schemas.microsoft.com/office/drawing/2014/main" id="{A0B13AE7-2DEC-4F02-AD90-A7F91204F3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939" y="-2821702"/>
              <a:ext cx="2520000" cy="354263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流水號 </a:t>
              </a:r>
              <a:r>
                <a:rPr lang="en-US" altLang="zh-TW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(ID)</a:t>
              </a:r>
              <a:endParaRPr lang="zh-TW" altLang="en-US" sz="1780" u="sng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9460C319-A009-4E08-AC9B-A2ED75378A6E}"/>
                </a:ext>
              </a:extLst>
            </p:cNvPr>
            <p:cNvCxnSpPr>
              <a:cxnSpLocks/>
              <a:stCxn id="205" idx="1"/>
              <a:endCxn id="186" idx="3"/>
            </p:cNvCxnSpPr>
            <p:nvPr/>
          </p:nvCxnSpPr>
          <p:spPr>
            <a:xfrm flipH="1">
              <a:off x="12381061" y="-2644570"/>
              <a:ext cx="369878" cy="259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CD6D0D44-91E2-4253-8E4E-CC04F0AF30A9}"/>
                </a:ext>
              </a:extLst>
            </p:cNvPr>
            <p:cNvCxnSpPr>
              <a:cxnSpLocks/>
              <a:stCxn id="199" idx="1"/>
              <a:endCxn id="186" idx="3"/>
            </p:cNvCxnSpPr>
            <p:nvPr/>
          </p:nvCxnSpPr>
          <p:spPr>
            <a:xfrm flipH="1" flipV="1">
              <a:off x="12381061" y="-2385101"/>
              <a:ext cx="369878" cy="2525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流程圖: 程序 213">
              <a:extLst>
                <a:ext uri="{FF2B5EF4-FFF2-40B4-BE49-F238E27FC236}">
                  <a16:creationId xmlns:a16="http://schemas.microsoft.com/office/drawing/2014/main" id="{21946673-1DD7-47D6-A7B6-DF505665C3F2}"/>
                </a:ext>
              </a:extLst>
            </p:cNvPr>
            <p:cNvSpPr/>
            <p:nvPr/>
          </p:nvSpPr>
          <p:spPr>
            <a:xfrm>
              <a:off x="7917061" y="-4839621"/>
              <a:ext cx="4464000" cy="6400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角色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(_role)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5" name="流程圖: 決策 214">
              <a:extLst>
                <a:ext uri="{FF2B5EF4-FFF2-40B4-BE49-F238E27FC236}">
                  <a16:creationId xmlns:a16="http://schemas.microsoft.com/office/drawing/2014/main" id="{78572712-FBAA-470B-B913-9112B2164991}"/>
                </a:ext>
              </a:extLst>
            </p:cNvPr>
            <p:cNvSpPr/>
            <p:nvPr/>
          </p:nvSpPr>
          <p:spPr>
            <a:xfrm>
              <a:off x="7917061" y="-3773254"/>
              <a:ext cx="4464000" cy="640000"/>
            </a:xfrm>
            <a:prstGeom prst="flowChartDecision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權限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(_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account_role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778B9C36-E9F4-4C06-AD06-D85B83A66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88101" y="-3134437"/>
              <a:ext cx="0" cy="4248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文字方塊 219">
              <a:extLst>
                <a:ext uri="{FF2B5EF4-FFF2-40B4-BE49-F238E27FC236}">
                  <a16:creationId xmlns:a16="http://schemas.microsoft.com/office/drawing/2014/main" id="{7FCC5600-8DA0-428D-810F-71F1A3548EA3}"/>
                </a:ext>
              </a:extLst>
            </p:cNvPr>
            <p:cNvSpPr txBox="1"/>
            <p:nvPr/>
          </p:nvSpPr>
          <p:spPr>
            <a:xfrm>
              <a:off x="9699066" y="-3104837"/>
              <a:ext cx="369011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1" name="文字方塊 220">
              <a:extLst>
                <a:ext uri="{FF2B5EF4-FFF2-40B4-BE49-F238E27FC236}">
                  <a16:creationId xmlns:a16="http://schemas.microsoft.com/office/drawing/2014/main" id="{299BB82B-6094-4B7D-9C2C-D9354BCBD8C9}"/>
                </a:ext>
              </a:extLst>
            </p:cNvPr>
            <p:cNvSpPr txBox="1"/>
            <p:nvPr/>
          </p:nvSpPr>
          <p:spPr>
            <a:xfrm>
              <a:off x="9675190" y="-4165433"/>
              <a:ext cx="404277" cy="36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29" name="直線接點 228">
              <a:extLst>
                <a:ext uri="{FF2B5EF4-FFF2-40B4-BE49-F238E27FC236}">
                  <a16:creationId xmlns:a16="http://schemas.microsoft.com/office/drawing/2014/main" id="{7A55895D-7874-4C13-919B-1796344B3499}"/>
                </a:ext>
              </a:extLst>
            </p:cNvPr>
            <p:cNvCxnSpPr>
              <a:cxnSpLocks/>
              <a:stCxn id="215" idx="0"/>
              <a:endCxn id="214" idx="2"/>
            </p:cNvCxnSpPr>
            <p:nvPr/>
          </p:nvCxnSpPr>
          <p:spPr>
            <a:xfrm flipV="1">
              <a:off x="10149061" y="-4199621"/>
              <a:ext cx="0" cy="42636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流程圖: 替代程序 238">
              <a:extLst>
                <a:ext uri="{FF2B5EF4-FFF2-40B4-BE49-F238E27FC236}">
                  <a16:creationId xmlns:a16="http://schemas.microsoft.com/office/drawing/2014/main" id="{473AD13C-32C4-44D8-8EDB-AA8C594020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939" y="-4440211"/>
              <a:ext cx="2520000" cy="354263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名稱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(name)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0" name="流程圖: 替代程序 239">
              <a:extLst>
                <a:ext uri="{FF2B5EF4-FFF2-40B4-BE49-F238E27FC236}">
                  <a16:creationId xmlns:a16="http://schemas.microsoft.com/office/drawing/2014/main" id="{A6F93D6E-D7A4-4030-BAED-CAA962289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939" y="-4951865"/>
              <a:ext cx="2520000" cy="354263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流水號 </a:t>
              </a:r>
              <a:r>
                <a:rPr lang="en-US" altLang="zh-TW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(ID)</a:t>
              </a:r>
              <a:endParaRPr lang="zh-TW" altLang="en-US" sz="1780" u="sng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50" name="直線接點 249">
              <a:extLst>
                <a:ext uri="{FF2B5EF4-FFF2-40B4-BE49-F238E27FC236}">
                  <a16:creationId xmlns:a16="http://schemas.microsoft.com/office/drawing/2014/main" id="{7A9ED45F-6FCD-45E0-9E64-BCA283BEE851}"/>
                </a:ext>
              </a:extLst>
            </p:cNvPr>
            <p:cNvCxnSpPr>
              <a:cxnSpLocks/>
              <a:stCxn id="240" idx="1"/>
              <a:endCxn id="214" idx="3"/>
            </p:cNvCxnSpPr>
            <p:nvPr/>
          </p:nvCxnSpPr>
          <p:spPr>
            <a:xfrm flipH="1">
              <a:off x="12381061" y="-4774733"/>
              <a:ext cx="369878" cy="255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線接點 250">
              <a:extLst>
                <a:ext uri="{FF2B5EF4-FFF2-40B4-BE49-F238E27FC236}">
                  <a16:creationId xmlns:a16="http://schemas.microsoft.com/office/drawing/2014/main" id="{276E6325-6E3F-42C2-84A4-88BCD97AAA8A}"/>
                </a:ext>
              </a:extLst>
            </p:cNvPr>
            <p:cNvCxnSpPr>
              <a:cxnSpLocks/>
              <a:stCxn id="239" idx="1"/>
              <a:endCxn id="214" idx="3"/>
            </p:cNvCxnSpPr>
            <p:nvPr/>
          </p:nvCxnSpPr>
          <p:spPr>
            <a:xfrm flipH="1" flipV="1">
              <a:off x="12381061" y="-4519621"/>
              <a:ext cx="369878" cy="256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流程圖: 程序 251">
              <a:extLst>
                <a:ext uri="{FF2B5EF4-FFF2-40B4-BE49-F238E27FC236}">
                  <a16:creationId xmlns:a16="http://schemas.microsoft.com/office/drawing/2014/main" id="{6BF863A9-6FEB-42AB-93C7-B4CEA4885C33}"/>
                </a:ext>
              </a:extLst>
            </p:cNvPr>
            <p:cNvSpPr/>
            <p:nvPr/>
          </p:nvSpPr>
          <p:spPr>
            <a:xfrm>
              <a:off x="-4226303" y="-559758"/>
              <a:ext cx="2520000" cy="6400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欄位控制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(_</a:t>
              </a:r>
              <a:r>
                <a:rPr lang="en-US" altLang="zh-TW" sz="178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coloption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3" name="流程圖: 替代程序 252">
              <a:extLst>
                <a:ext uri="{FF2B5EF4-FFF2-40B4-BE49-F238E27FC236}">
                  <a16:creationId xmlns:a16="http://schemas.microsoft.com/office/drawing/2014/main" id="{BFB62390-6024-444D-9A3C-CACCD92DDB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132469" y="-592648"/>
              <a:ext cx="2592000" cy="364384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名稱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(name)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4" name="流程圖: 替代程序 253">
              <a:extLst>
                <a:ext uri="{FF2B5EF4-FFF2-40B4-BE49-F238E27FC236}">
                  <a16:creationId xmlns:a16="http://schemas.microsoft.com/office/drawing/2014/main" id="{10956E02-5450-4D62-BFCC-69B2C3523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132469" y="-1110856"/>
              <a:ext cx="2592000" cy="364384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流水號 </a:t>
              </a:r>
              <a:r>
                <a:rPr lang="en-US" altLang="zh-TW" sz="178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(ID)</a:t>
              </a:r>
              <a:endParaRPr lang="zh-TW" altLang="en-US" sz="1780" u="sng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55" name="直線接點 254">
              <a:extLst>
                <a:ext uri="{FF2B5EF4-FFF2-40B4-BE49-F238E27FC236}">
                  <a16:creationId xmlns:a16="http://schemas.microsoft.com/office/drawing/2014/main" id="{99FBE9B4-63A9-4281-B625-A36D769E3467}"/>
                </a:ext>
              </a:extLst>
            </p:cNvPr>
            <p:cNvCxnSpPr>
              <a:cxnSpLocks/>
              <a:stCxn id="254" idx="3"/>
              <a:endCxn id="252" idx="1"/>
            </p:cNvCxnSpPr>
            <p:nvPr/>
          </p:nvCxnSpPr>
          <p:spPr>
            <a:xfrm>
              <a:off x="-4540469" y="-928664"/>
              <a:ext cx="314166" cy="6889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線接點 255">
              <a:extLst>
                <a:ext uri="{FF2B5EF4-FFF2-40B4-BE49-F238E27FC236}">
                  <a16:creationId xmlns:a16="http://schemas.microsoft.com/office/drawing/2014/main" id="{7A1001DA-CDB7-4E39-A9DA-7A68976E28BE}"/>
                </a:ext>
              </a:extLst>
            </p:cNvPr>
            <p:cNvCxnSpPr>
              <a:cxnSpLocks/>
              <a:stCxn id="252" idx="1"/>
              <a:endCxn id="253" idx="3"/>
            </p:cNvCxnSpPr>
            <p:nvPr/>
          </p:nvCxnSpPr>
          <p:spPr>
            <a:xfrm flipH="1" flipV="1">
              <a:off x="-4540469" y="-410456"/>
              <a:ext cx="314166" cy="1706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7" name="流程圖: 替代程序 256">
              <a:extLst>
                <a:ext uri="{FF2B5EF4-FFF2-40B4-BE49-F238E27FC236}">
                  <a16:creationId xmlns:a16="http://schemas.microsoft.com/office/drawing/2014/main" id="{F9921ACE-A40E-4B33-ACB7-F9101EE2D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132469" y="-73028"/>
              <a:ext cx="2592000" cy="364384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型態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(name)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59" name="直線接點 258">
              <a:extLst>
                <a:ext uri="{FF2B5EF4-FFF2-40B4-BE49-F238E27FC236}">
                  <a16:creationId xmlns:a16="http://schemas.microsoft.com/office/drawing/2014/main" id="{86CA523C-080D-4B51-ABD8-098804E0FFF3}"/>
                </a:ext>
              </a:extLst>
            </p:cNvPr>
            <p:cNvCxnSpPr>
              <a:cxnSpLocks/>
              <a:stCxn id="252" idx="1"/>
              <a:endCxn id="257" idx="3"/>
            </p:cNvCxnSpPr>
            <p:nvPr/>
          </p:nvCxnSpPr>
          <p:spPr>
            <a:xfrm flipH="1">
              <a:off x="-4540469" y="-239758"/>
              <a:ext cx="314166" cy="348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流程圖: 替代程序 259">
              <a:extLst>
                <a:ext uri="{FF2B5EF4-FFF2-40B4-BE49-F238E27FC236}">
                  <a16:creationId xmlns:a16="http://schemas.microsoft.com/office/drawing/2014/main" id="{A961C6EB-8CB7-4722-9108-6CB9BDE9C8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132469" y="440542"/>
              <a:ext cx="2592000" cy="364384"/>
            </a:xfrm>
            <a:prstGeom prst="flowChartAlternateProcess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值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(name)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61" name="直線接點 260">
              <a:extLst>
                <a:ext uri="{FF2B5EF4-FFF2-40B4-BE49-F238E27FC236}">
                  <a16:creationId xmlns:a16="http://schemas.microsoft.com/office/drawing/2014/main" id="{468D29DC-C54F-4923-857E-84F24A643689}"/>
                </a:ext>
              </a:extLst>
            </p:cNvPr>
            <p:cNvCxnSpPr>
              <a:cxnSpLocks/>
              <a:stCxn id="252" idx="1"/>
              <a:endCxn id="260" idx="3"/>
            </p:cNvCxnSpPr>
            <p:nvPr/>
          </p:nvCxnSpPr>
          <p:spPr>
            <a:xfrm flipH="1">
              <a:off x="-4540469" y="-239758"/>
              <a:ext cx="314166" cy="8624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F2906E0E-1E17-46C0-ACCB-1F20699D34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4629" y="-177232"/>
              <a:ext cx="3600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框架 176">
              <a:extLst>
                <a:ext uri="{FF2B5EF4-FFF2-40B4-BE49-F238E27FC236}">
                  <a16:creationId xmlns:a16="http://schemas.microsoft.com/office/drawing/2014/main" id="{AE8871FC-EDDA-4934-B89B-F25D6D4C52BE}"/>
                </a:ext>
              </a:extLst>
            </p:cNvPr>
            <p:cNvSpPr/>
            <p:nvPr/>
          </p:nvSpPr>
          <p:spPr>
            <a:xfrm>
              <a:off x="7917061" y="4906551"/>
              <a:ext cx="4464000" cy="640000"/>
            </a:xfrm>
            <a:prstGeom prst="fram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維修單 </a:t>
              </a:r>
              <a:r>
                <a:rPr lang="en-US" altLang="zh-TW" sz="178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(processing)</a:t>
              </a:r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714" name="直線接點 713">
              <a:extLst>
                <a:ext uri="{FF2B5EF4-FFF2-40B4-BE49-F238E27FC236}">
                  <a16:creationId xmlns:a16="http://schemas.microsoft.com/office/drawing/2014/main" id="{FDA39662-BB1D-4ABD-862F-0E3ACA98E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4114" y="-2062164"/>
              <a:ext cx="0" cy="4248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5" name="直線接點 714">
              <a:extLst>
                <a:ext uri="{FF2B5EF4-FFF2-40B4-BE49-F238E27FC236}">
                  <a16:creationId xmlns:a16="http://schemas.microsoft.com/office/drawing/2014/main" id="{89975641-6DE8-4A01-BB8B-82E468CF55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6771" y="-3136670"/>
              <a:ext cx="0" cy="4248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6" name="直線接點 715">
              <a:extLst>
                <a:ext uri="{FF2B5EF4-FFF2-40B4-BE49-F238E27FC236}">
                  <a16:creationId xmlns:a16="http://schemas.microsoft.com/office/drawing/2014/main" id="{30347472-DDAB-4CE0-8AC0-6A45B5901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6736" y="2712827"/>
              <a:ext cx="0" cy="90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7" name="直線接點 716">
              <a:extLst>
                <a:ext uri="{FF2B5EF4-FFF2-40B4-BE49-F238E27FC236}">
                  <a16:creationId xmlns:a16="http://schemas.microsoft.com/office/drawing/2014/main" id="{E6F588BE-718B-4F33-A78C-9E7356F0F6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40501" y="4225400"/>
              <a:ext cx="0" cy="64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8" name="流程圖: 替代程序 717">
              <a:extLst>
                <a:ext uri="{FF2B5EF4-FFF2-40B4-BE49-F238E27FC236}">
                  <a16:creationId xmlns:a16="http://schemas.microsoft.com/office/drawing/2014/main" id="{2C82DF58-8EDE-405D-B501-7FCBBC9A6AAE}"/>
                </a:ext>
              </a:extLst>
            </p:cNvPr>
            <p:cNvSpPr/>
            <p:nvPr/>
          </p:nvSpPr>
          <p:spPr>
            <a:xfrm>
              <a:off x="12825633" y="3770368"/>
              <a:ext cx="2340000" cy="288000"/>
            </a:xfrm>
            <a:prstGeom prst="flowChartAlternateProcess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TW" altLang="en-US" sz="17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4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CDCEAD-DCB5-4EC3-BBF7-A4F7380D8F97}"/>
              </a:ext>
            </a:extLst>
          </p:cNvPr>
          <p:cNvSpPr/>
          <p:nvPr/>
        </p:nvSpPr>
        <p:spPr>
          <a:xfrm>
            <a:off x="304800" y="-3390255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帳戶</a:t>
            </a:r>
            <a:r>
              <a:rPr lang="en-US" altLang="zh-TW" sz="2000" dirty="0">
                <a:solidFill>
                  <a:schemeClr val="tx1"/>
                </a:solidFill>
              </a:rPr>
              <a:t>(_account)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0CC49E-25AC-4780-8F93-6D0AABCD5D19}"/>
              </a:ext>
            </a:extLst>
          </p:cNvPr>
          <p:cNvSpPr/>
          <p:nvPr/>
        </p:nvSpPr>
        <p:spPr>
          <a:xfrm>
            <a:off x="304800" y="7850409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廠商</a:t>
            </a:r>
            <a:r>
              <a:rPr lang="en-US" altLang="zh-TW" sz="2000" dirty="0">
                <a:solidFill>
                  <a:schemeClr val="tx1"/>
                </a:solidFill>
              </a:rPr>
              <a:t>(vendor)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FB22DE-92BE-4E40-94B3-33E3CCC5E920}"/>
              </a:ext>
            </a:extLst>
          </p:cNvPr>
          <p:cNvSpPr/>
          <p:nvPr/>
        </p:nvSpPr>
        <p:spPr>
          <a:xfrm>
            <a:off x="304800" y="824994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寢室</a:t>
            </a:r>
            <a:r>
              <a:rPr lang="en-US" altLang="zh-TW" sz="2000" dirty="0">
                <a:solidFill>
                  <a:schemeClr val="tx1"/>
                </a:solidFill>
              </a:rPr>
              <a:t>(bed)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361D65-9A5D-4FA5-BB9D-A2767DA457E6}"/>
              </a:ext>
            </a:extLst>
          </p:cNvPr>
          <p:cNvSpPr/>
          <p:nvPr/>
        </p:nvSpPr>
        <p:spPr>
          <a:xfrm>
            <a:off x="304800" y="-4795338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權限</a:t>
            </a:r>
            <a:r>
              <a:rPr lang="en-US" altLang="zh-TW" sz="2000" dirty="0">
                <a:solidFill>
                  <a:schemeClr val="tx1"/>
                </a:solidFill>
              </a:rPr>
              <a:t>(_</a:t>
            </a:r>
            <a:r>
              <a:rPr lang="en-US" altLang="zh-TW" sz="2000" dirty="0" err="1">
                <a:solidFill>
                  <a:schemeClr val="tx1"/>
                </a:solidFill>
              </a:rPr>
              <a:t>account_role</a:t>
            </a:r>
            <a:r>
              <a:rPr lang="en-US" altLang="zh-TW" sz="2000" dirty="0">
                <a:solidFill>
                  <a:schemeClr val="tx1"/>
                </a:solidFill>
              </a:rPr>
              <a:t>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81650B-8DFE-456C-820C-ED60CABD11B4}"/>
              </a:ext>
            </a:extLst>
          </p:cNvPr>
          <p:cNvSpPr/>
          <p:nvPr/>
        </p:nvSpPr>
        <p:spPr>
          <a:xfrm>
            <a:off x="304800" y="-6200421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角色</a:t>
            </a:r>
            <a:r>
              <a:rPr lang="en-US" altLang="zh-TW" sz="2000" dirty="0">
                <a:solidFill>
                  <a:schemeClr val="tx1"/>
                </a:solidFill>
              </a:rPr>
              <a:t>(name)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FA70BD-CC26-4CF5-95D5-6C7811B16D6C}"/>
              </a:ext>
            </a:extLst>
          </p:cNvPr>
          <p:cNvSpPr/>
          <p:nvPr/>
        </p:nvSpPr>
        <p:spPr>
          <a:xfrm>
            <a:off x="304800" y="-1985172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住宿生</a:t>
            </a:r>
            <a:r>
              <a:rPr lang="en-US" altLang="zh-TW" sz="2000" dirty="0">
                <a:solidFill>
                  <a:schemeClr val="tx1"/>
                </a:solidFill>
              </a:rPr>
              <a:t>(boarder)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A6AD8C-F758-44A3-9C4B-6F6BA745C4FA}"/>
              </a:ext>
            </a:extLst>
          </p:cNvPr>
          <p:cNvSpPr/>
          <p:nvPr/>
        </p:nvSpPr>
        <p:spPr>
          <a:xfrm>
            <a:off x="304800" y="-580089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報修單</a:t>
            </a:r>
            <a:r>
              <a:rPr lang="en-US" altLang="zh-TW" sz="2000" dirty="0">
                <a:solidFill>
                  <a:schemeClr val="tx1"/>
                </a:solidFill>
              </a:rPr>
              <a:t>(malfunction)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58920C-1CA3-40A7-8D9B-D0D57E45038D}"/>
              </a:ext>
            </a:extLst>
          </p:cNvPr>
          <p:cNvSpPr/>
          <p:nvPr/>
        </p:nvSpPr>
        <p:spPr>
          <a:xfrm>
            <a:off x="304800" y="3635160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維修單</a:t>
            </a:r>
            <a:r>
              <a:rPr lang="en-US" altLang="zh-TW" sz="2000" dirty="0">
                <a:solidFill>
                  <a:schemeClr val="tx1"/>
                </a:solidFill>
              </a:rPr>
              <a:t>(processing)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F3F660-2B54-48F2-974D-6A5E7B842AC6}"/>
              </a:ext>
            </a:extLst>
          </p:cNvPr>
          <p:cNvSpPr/>
          <p:nvPr/>
        </p:nvSpPr>
        <p:spPr>
          <a:xfrm>
            <a:off x="304800" y="5040243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工作人員</a:t>
            </a:r>
            <a:r>
              <a:rPr lang="en-US" altLang="zh-TW" sz="2000" dirty="0">
                <a:solidFill>
                  <a:schemeClr val="tx1"/>
                </a:solidFill>
              </a:rPr>
              <a:t>(employee)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897764-5696-412D-89AA-46D99B3E1CC4}"/>
              </a:ext>
            </a:extLst>
          </p:cNvPr>
          <p:cNvSpPr/>
          <p:nvPr/>
        </p:nvSpPr>
        <p:spPr>
          <a:xfrm>
            <a:off x="304800" y="9255492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交換器</a:t>
            </a:r>
            <a:r>
              <a:rPr lang="en-US" altLang="zh-TW" sz="2000" dirty="0">
                <a:solidFill>
                  <a:schemeClr val="tx1"/>
                </a:solidFill>
              </a:rPr>
              <a:t>(switch)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41326A-A11D-44F3-ADDB-EB18ED9DB512}"/>
              </a:ext>
            </a:extLst>
          </p:cNvPr>
          <p:cNvSpPr/>
          <p:nvPr/>
        </p:nvSpPr>
        <p:spPr>
          <a:xfrm>
            <a:off x="304800" y="10660575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機櫃</a:t>
            </a:r>
            <a:r>
              <a:rPr lang="en-US" altLang="zh-TW" sz="2000" dirty="0">
                <a:solidFill>
                  <a:schemeClr val="tx1"/>
                </a:solidFill>
              </a:rPr>
              <a:t>(cabinet)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3ECF4C-FFCA-44F5-9D6F-7AC0D13456DC}"/>
              </a:ext>
            </a:extLst>
          </p:cNvPr>
          <p:cNvSpPr/>
          <p:nvPr/>
        </p:nvSpPr>
        <p:spPr>
          <a:xfrm>
            <a:off x="304800" y="6445326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申報</a:t>
            </a:r>
            <a:r>
              <a:rPr lang="en-US" altLang="zh-TW" sz="2000" dirty="0">
                <a:solidFill>
                  <a:schemeClr val="tx1"/>
                </a:solidFill>
              </a:rPr>
              <a:t>(apply)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E61C8A-1ED9-4630-88C0-F82525A6750D}"/>
              </a:ext>
            </a:extLst>
          </p:cNvPr>
          <p:cNvSpPr/>
          <p:nvPr/>
        </p:nvSpPr>
        <p:spPr>
          <a:xfrm>
            <a:off x="304800" y="12065659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清掃</a:t>
            </a:r>
            <a:r>
              <a:rPr lang="en-US" altLang="zh-TW" sz="2000" dirty="0">
                <a:solidFill>
                  <a:schemeClr val="tx1"/>
                </a:solidFill>
              </a:rPr>
              <a:t>(sweep)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4C9D63-17AC-47EA-A339-77870126D56A}"/>
              </a:ext>
            </a:extLst>
          </p:cNvPr>
          <p:cNvSpPr/>
          <p:nvPr/>
        </p:nvSpPr>
        <p:spPr>
          <a:xfrm>
            <a:off x="304800" y="2230077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時段</a:t>
            </a:r>
            <a:r>
              <a:rPr lang="en-US" altLang="zh-TW" sz="2000" dirty="0">
                <a:solidFill>
                  <a:schemeClr val="tx1"/>
                </a:solidFill>
              </a:rPr>
              <a:t>(time)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58B47E2-67A0-4BE1-BEEC-89831FDBE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36583"/>
              </p:ext>
            </p:extLst>
          </p:nvPr>
        </p:nvGraphicFramePr>
        <p:xfrm>
          <a:off x="3464559" y="-3390255"/>
          <a:ext cx="50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6048230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流水號</a:t>
                      </a:r>
                      <a:r>
                        <a:rPr lang="en-US" altLang="zh-TW" dirty="0"/>
                        <a:t>(ID)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密碼</a:t>
                      </a:r>
                      <a:r>
                        <a:rPr lang="en-US" altLang="zh-TW" dirty="0"/>
                        <a:t>(password)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1BC2ABBC-2DA6-4195-9535-8617A092B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22638"/>
              </p:ext>
            </p:extLst>
          </p:nvPr>
        </p:nvGraphicFramePr>
        <p:xfrm>
          <a:off x="3464559" y="-4795338"/>
          <a:ext cx="50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6048230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帳戶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accountID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角色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roleID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884B92F0-7042-40FA-A338-BD486F831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25477"/>
              </p:ext>
            </p:extLst>
          </p:nvPr>
        </p:nvGraphicFramePr>
        <p:xfrm>
          <a:off x="3464559" y="-6200421"/>
          <a:ext cx="50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6048230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流水號</a:t>
                      </a:r>
                      <a:r>
                        <a:rPr lang="en-US" altLang="zh-TW" dirty="0"/>
                        <a:t>(ID)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  <a:r>
                        <a:rPr lang="en-US" altLang="zh-TW" dirty="0"/>
                        <a:t>(name)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D2EE01D4-BCE3-45C5-BF1F-0A189D458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18509"/>
              </p:ext>
            </p:extLst>
          </p:nvPr>
        </p:nvGraphicFramePr>
        <p:xfrm>
          <a:off x="3464559" y="-1985172"/>
          <a:ext cx="10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6048230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78938746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23048971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流水號</a:t>
                      </a:r>
                      <a:r>
                        <a:rPr lang="en-US" altLang="zh-TW" dirty="0"/>
                        <a:t>(ID)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帳戶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accountID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學號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studentCode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姓名</a:t>
                      </a:r>
                      <a:r>
                        <a:rPr lang="en-US" altLang="zh-TW" dirty="0"/>
                        <a:t>(name)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E9DB6100-21A8-4E15-B1E0-3D05A5939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736312"/>
              </p:ext>
            </p:extLst>
          </p:nvPr>
        </p:nvGraphicFramePr>
        <p:xfrm>
          <a:off x="3464559" y="-580089"/>
          <a:ext cx="151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6048230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370368903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230489716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655863258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89944621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單號</a:t>
                      </a:r>
                      <a:r>
                        <a:rPr lang="en-US" altLang="zh-TW" dirty="0"/>
                        <a:t>(ID)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住宿生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boarderID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寢室編號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roomNum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報修日期</a:t>
                      </a:r>
                      <a:r>
                        <a:rPr lang="en-US" altLang="zh-TW" dirty="0"/>
                        <a:t>(date)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報修事項</a:t>
                      </a:r>
                      <a:r>
                        <a:rPr lang="en-US" altLang="zh-TW" dirty="0"/>
                        <a:t>(matter)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狀況描述</a:t>
                      </a:r>
                      <a:r>
                        <a:rPr lang="en-US" altLang="zh-TW" dirty="0"/>
                        <a:t>desc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8AC03A59-3971-424B-860F-7A54C4D2C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51560"/>
              </p:ext>
            </p:extLst>
          </p:nvPr>
        </p:nvGraphicFramePr>
        <p:xfrm>
          <a:off x="3464559" y="3635160"/>
          <a:ext cx="1260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21111496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7374985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230489716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48785869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報修單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malfunctionID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工作人員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employeeID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維修日期</a:t>
                      </a:r>
                      <a:r>
                        <a:rPr lang="en-US" altLang="zh-TW" dirty="0"/>
                        <a:t>(date)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維修結果</a:t>
                      </a:r>
                      <a:r>
                        <a:rPr lang="en-US" altLang="zh-TW" dirty="0"/>
                        <a:t>(result)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處裡內容</a:t>
                      </a:r>
                      <a:r>
                        <a:rPr lang="en-US" altLang="zh-TW" dirty="0"/>
                        <a:t>(detail)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10803E6D-E545-45D4-829C-53805B58F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52973"/>
              </p:ext>
            </p:extLst>
          </p:nvPr>
        </p:nvGraphicFramePr>
        <p:xfrm>
          <a:off x="3464559" y="5040243"/>
          <a:ext cx="75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6048230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23048971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員工編號</a:t>
                      </a:r>
                      <a:r>
                        <a:rPr lang="en-US" altLang="zh-TW" dirty="0"/>
                        <a:t>(ID)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姓名</a:t>
                      </a:r>
                      <a:r>
                        <a:rPr lang="en-US" altLang="zh-TW" dirty="0"/>
                        <a:t>(name)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身分證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IDcard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F57F2C74-2D31-4195-AB99-5E9284CEE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33193"/>
              </p:ext>
            </p:extLst>
          </p:nvPr>
        </p:nvGraphicFramePr>
        <p:xfrm>
          <a:off x="3464559" y="7850409"/>
          <a:ext cx="151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6048230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230489716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659602836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810367583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5161369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流水號</a:t>
                      </a:r>
                      <a:r>
                        <a:rPr lang="en-US" altLang="zh-TW" dirty="0"/>
                        <a:t>(ID)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廠商代號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vendorCode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  <a:r>
                        <a:rPr lang="en-US" altLang="zh-TW" dirty="0"/>
                        <a:t>(name)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電話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tel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電子信箱</a:t>
                      </a:r>
                      <a:r>
                        <a:rPr lang="en-US" altLang="zh-TW" dirty="0"/>
                        <a:t>(email)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地址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addr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B7188DF-67D0-4AE2-83EA-E394F6D31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14221"/>
              </p:ext>
            </p:extLst>
          </p:nvPr>
        </p:nvGraphicFramePr>
        <p:xfrm>
          <a:off x="3464559" y="9255492"/>
          <a:ext cx="1260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6048230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510036806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230489716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40434923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流水號</a:t>
                      </a:r>
                      <a:r>
                        <a:rPr lang="en-US" altLang="zh-TW" dirty="0"/>
                        <a:t>(ID)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機櫃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cabinetID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交換器代號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switchCode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狀態</a:t>
                      </a:r>
                      <a:r>
                        <a:rPr lang="en-US" altLang="zh-TW" dirty="0"/>
                        <a:t>(status)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規格</a:t>
                      </a:r>
                      <a:r>
                        <a:rPr lang="en-US" altLang="zh-TW" dirty="0"/>
                        <a:t>(specification)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B6962F92-0358-4A3F-AB16-803625D7A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23090"/>
              </p:ext>
            </p:extLst>
          </p:nvPr>
        </p:nvGraphicFramePr>
        <p:xfrm>
          <a:off x="3464559" y="10660575"/>
          <a:ext cx="75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6048230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23048971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流水號</a:t>
                      </a:r>
                      <a:r>
                        <a:rPr lang="en-US" altLang="zh-TW" dirty="0"/>
                        <a:t>(ID)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機櫃編號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cabinetCode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狀態</a:t>
                      </a:r>
                      <a:r>
                        <a:rPr lang="en-US" altLang="zh-TW" dirty="0"/>
                        <a:t>(status)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F9274327-5D18-448A-A135-587E52A1B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72164"/>
              </p:ext>
            </p:extLst>
          </p:nvPr>
        </p:nvGraphicFramePr>
        <p:xfrm>
          <a:off x="3464559" y="6445326"/>
          <a:ext cx="151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4014085510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64099525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1157035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230489716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9346566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工作人員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employeeID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交換器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switchID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廠商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vendorID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申請日期</a:t>
                      </a:r>
                      <a:r>
                        <a:rPr lang="en-US" altLang="zh-TW" dirty="0"/>
                        <a:t>(date)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送修日期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repair_date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維護說明</a:t>
                      </a:r>
                      <a:r>
                        <a:rPr lang="en-US" altLang="zh-TW" dirty="0"/>
                        <a:t>(desc)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A1C8735-FBF2-43DA-9332-66861A43D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271021"/>
              </p:ext>
            </p:extLst>
          </p:nvPr>
        </p:nvGraphicFramePr>
        <p:xfrm>
          <a:off x="3464559" y="12065659"/>
          <a:ext cx="75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446297960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9660473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工作人員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employeeID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機櫃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cabinetID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清掃日期</a:t>
                      </a:r>
                      <a:r>
                        <a:rPr lang="en-US" altLang="zh-TW" dirty="0"/>
                        <a:t>(date)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B06A607B-8679-4D03-AC0E-FF9D7C410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557281"/>
              </p:ext>
            </p:extLst>
          </p:nvPr>
        </p:nvGraphicFramePr>
        <p:xfrm>
          <a:off x="3464559" y="824994"/>
          <a:ext cx="50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23048971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報修單</a:t>
                      </a:r>
                      <a:r>
                        <a:rPr lang="en-US" altLang="zh-TW" dirty="0"/>
                        <a:t>ID(</a:t>
                      </a:r>
                      <a:r>
                        <a:rPr lang="en-US" altLang="zh-TW" dirty="0" err="1"/>
                        <a:t>malfunctionID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寢室床號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bedNum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18B873FB-B371-4F16-86F6-9B192CBCE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82737"/>
              </p:ext>
            </p:extLst>
          </p:nvPr>
        </p:nvGraphicFramePr>
        <p:xfrm>
          <a:off x="3464559" y="2230077"/>
          <a:ext cx="50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23048971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報修單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malfunctionID</a:t>
                      </a:r>
                      <a:r>
                        <a:rPr lang="en-US" altLang="zh-TW" dirty="0"/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方便維修時段</a:t>
                      </a:r>
                      <a:r>
                        <a:rPr lang="en-US" altLang="zh-TW" dirty="0"/>
                        <a:t>(time)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sp>
        <p:nvSpPr>
          <p:cNvPr id="45" name="矩形 44">
            <a:extLst>
              <a:ext uri="{FF2B5EF4-FFF2-40B4-BE49-F238E27FC236}">
                <a16:creationId xmlns:a16="http://schemas.microsoft.com/office/drawing/2014/main" id="{17E708AA-7797-4AA0-90E0-E958FF717464}"/>
              </a:ext>
            </a:extLst>
          </p:cNvPr>
          <p:cNvSpPr/>
          <p:nvPr/>
        </p:nvSpPr>
        <p:spPr>
          <a:xfrm>
            <a:off x="304800" y="-7605504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欄位控制</a:t>
            </a:r>
            <a:r>
              <a:rPr lang="en-US" altLang="zh-TW" sz="2000" dirty="0">
                <a:solidFill>
                  <a:schemeClr val="tx1"/>
                </a:solidFill>
              </a:rPr>
              <a:t>(_</a:t>
            </a:r>
            <a:r>
              <a:rPr lang="en-US" altLang="zh-TW" sz="2000" dirty="0" err="1">
                <a:solidFill>
                  <a:schemeClr val="tx1"/>
                </a:solidFill>
              </a:rPr>
              <a:t>coloption</a:t>
            </a:r>
            <a:r>
              <a:rPr lang="en-US" altLang="zh-TW" sz="2000" dirty="0">
                <a:solidFill>
                  <a:schemeClr val="tx1"/>
                </a:solidFill>
              </a:rPr>
              <a:t>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0C5C12BF-A04B-4557-B754-31F41C69B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528285"/>
              </p:ext>
            </p:extLst>
          </p:nvPr>
        </p:nvGraphicFramePr>
        <p:xfrm>
          <a:off x="3464559" y="-7605504"/>
          <a:ext cx="10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6048230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4972807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82424339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23963869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流水號</a:t>
                      </a:r>
                      <a:r>
                        <a:rPr lang="en-US" altLang="zh-TW" dirty="0"/>
                        <a:t>(ID)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  <a:r>
                        <a:rPr lang="en-US" altLang="zh-TW" dirty="0"/>
                        <a:t>(name)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(type)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  <a:r>
                        <a:rPr lang="en-US" altLang="zh-TW" dirty="0"/>
                        <a:t>(value)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8029"/>
                  </a:ext>
                </a:extLst>
              </a:tr>
            </a:tbl>
          </a:graphicData>
        </a:graphic>
      </p:graphicFrame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B5723AA-EA66-4C5C-93F7-62C9B8AC8FA9}"/>
              </a:ext>
            </a:extLst>
          </p:cNvPr>
          <p:cNvCxnSpPr>
            <a:cxnSpLocks/>
          </p:cNvCxnSpPr>
          <p:nvPr/>
        </p:nvCxnSpPr>
        <p:spPr>
          <a:xfrm>
            <a:off x="4664597" y="-4075338"/>
            <a:ext cx="0" cy="685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CB63C78C-3B56-4605-8C6E-165AD5362DEB}"/>
              </a:ext>
            </a:extLst>
          </p:cNvPr>
          <p:cNvCxnSpPr>
            <a:cxnSpLocks/>
          </p:cNvCxnSpPr>
          <p:nvPr/>
        </p:nvCxnSpPr>
        <p:spPr>
          <a:xfrm flipH="1" flipV="1">
            <a:off x="4664597" y="-5480422"/>
            <a:ext cx="2476984" cy="685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D0958104-0316-4E9F-BC60-2DA76483E452}"/>
              </a:ext>
            </a:extLst>
          </p:cNvPr>
          <p:cNvCxnSpPr>
            <a:cxnSpLocks/>
          </p:cNvCxnSpPr>
          <p:nvPr/>
        </p:nvCxnSpPr>
        <p:spPr>
          <a:xfrm flipH="1" flipV="1">
            <a:off x="4664598" y="-2670256"/>
            <a:ext cx="2579961" cy="685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03BC19C-59E2-466B-A383-A4F9D964DD38}"/>
              </a:ext>
            </a:extLst>
          </p:cNvPr>
          <p:cNvCxnSpPr>
            <a:cxnSpLocks/>
          </p:cNvCxnSpPr>
          <p:nvPr/>
        </p:nvCxnSpPr>
        <p:spPr>
          <a:xfrm flipH="1" flipV="1">
            <a:off x="4664597" y="-1265172"/>
            <a:ext cx="2579962" cy="685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EE5AA70-866D-4506-B9FD-5F975975187A}"/>
              </a:ext>
            </a:extLst>
          </p:cNvPr>
          <p:cNvCxnSpPr>
            <a:cxnSpLocks/>
          </p:cNvCxnSpPr>
          <p:nvPr/>
        </p:nvCxnSpPr>
        <p:spPr>
          <a:xfrm flipV="1">
            <a:off x="4745620" y="122453"/>
            <a:ext cx="0" cy="702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20400F2D-3AE5-4B5C-998A-B393B989B3D4}"/>
              </a:ext>
            </a:extLst>
          </p:cNvPr>
          <p:cNvCxnSpPr>
            <a:cxnSpLocks/>
          </p:cNvCxnSpPr>
          <p:nvPr/>
        </p:nvCxnSpPr>
        <p:spPr>
          <a:xfrm flipH="1" flipV="1">
            <a:off x="4745621" y="139910"/>
            <a:ext cx="4282632" cy="499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75D4F8D7-9EFC-4C70-816E-A1FD4EA6931A}"/>
              </a:ext>
            </a:extLst>
          </p:cNvPr>
          <p:cNvCxnSpPr>
            <a:cxnSpLocks/>
          </p:cNvCxnSpPr>
          <p:nvPr/>
        </p:nvCxnSpPr>
        <p:spPr>
          <a:xfrm flipV="1">
            <a:off x="9028253" y="639905"/>
            <a:ext cx="0" cy="12138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B9DF4816-C093-4378-998D-B4D1A878A049}"/>
              </a:ext>
            </a:extLst>
          </p:cNvPr>
          <p:cNvCxnSpPr>
            <a:cxnSpLocks/>
          </p:cNvCxnSpPr>
          <p:nvPr/>
        </p:nvCxnSpPr>
        <p:spPr>
          <a:xfrm flipV="1">
            <a:off x="4587427" y="1853732"/>
            <a:ext cx="4440826" cy="3763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55D618DC-5907-48AD-B358-FD6117B0DC20}"/>
              </a:ext>
            </a:extLst>
          </p:cNvPr>
          <p:cNvCxnSpPr>
            <a:cxnSpLocks/>
          </p:cNvCxnSpPr>
          <p:nvPr/>
        </p:nvCxnSpPr>
        <p:spPr>
          <a:xfrm flipV="1">
            <a:off x="3163748" y="139910"/>
            <a:ext cx="1581871" cy="564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25144EE8-4800-452C-8D2C-EE65FB13F178}"/>
              </a:ext>
            </a:extLst>
          </p:cNvPr>
          <p:cNvCxnSpPr>
            <a:cxnSpLocks/>
          </p:cNvCxnSpPr>
          <p:nvPr/>
        </p:nvCxnSpPr>
        <p:spPr>
          <a:xfrm flipV="1">
            <a:off x="3163748" y="704428"/>
            <a:ext cx="1" cy="19669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9C58F357-C317-4436-990B-D6679E0C7B63}"/>
              </a:ext>
            </a:extLst>
          </p:cNvPr>
          <p:cNvCxnSpPr>
            <a:cxnSpLocks/>
          </p:cNvCxnSpPr>
          <p:nvPr/>
        </p:nvCxnSpPr>
        <p:spPr>
          <a:xfrm>
            <a:off x="3163747" y="2671328"/>
            <a:ext cx="1500850" cy="9638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803CFAB0-24A3-40D0-AA44-7CC8187C68A8}"/>
              </a:ext>
            </a:extLst>
          </p:cNvPr>
          <p:cNvCxnSpPr>
            <a:cxnSpLocks/>
          </p:cNvCxnSpPr>
          <p:nvPr/>
        </p:nvCxnSpPr>
        <p:spPr>
          <a:xfrm flipH="1">
            <a:off x="4664597" y="4320243"/>
            <a:ext cx="2476984" cy="72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56AABF3F-9B0D-4F83-8FB0-E658897629BB}"/>
              </a:ext>
            </a:extLst>
          </p:cNvPr>
          <p:cNvCxnSpPr>
            <a:cxnSpLocks/>
          </p:cNvCxnSpPr>
          <p:nvPr/>
        </p:nvCxnSpPr>
        <p:spPr>
          <a:xfrm flipV="1">
            <a:off x="4664597" y="5760243"/>
            <a:ext cx="0" cy="685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F3286651-CE92-41EE-B457-53727366902B}"/>
              </a:ext>
            </a:extLst>
          </p:cNvPr>
          <p:cNvCxnSpPr>
            <a:cxnSpLocks/>
          </p:cNvCxnSpPr>
          <p:nvPr/>
        </p:nvCxnSpPr>
        <p:spPr>
          <a:xfrm>
            <a:off x="3252486" y="8715737"/>
            <a:ext cx="1334942" cy="539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88AEFE7D-215C-4CDE-8D8C-D14AEA3B3B6E}"/>
              </a:ext>
            </a:extLst>
          </p:cNvPr>
          <p:cNvCxnSpPr>
            <a:cxnSpLocks/>
          </p:cNvCxnSpPr>
          <p:nvPr/>
        </p:nvCxnSpPr>
        <p:spPr>
          <a:xfrm flipH="1">
            <a:off x="3252486" y="7130408"/>
            <a:ext cx="3808072" cy="5349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9FB85FA-093A-43AD-A932-82FE57BE0C28}"/>
              </a:ext>
            </a:extLst>
          </p:cNvPr>
          <p:cNvCxnSpPr>
            <a:cxnSpLocks/>
          </p:cNvCxnSpPr>
          <p:nvPr/>
        </p:nvCxnSpPr>
        <p:spPr>
          <a:xfrm flipV="1">
            <a:off x="3252486" y="7665318"/>
            <a:ext cx="0" cy="10504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73F68387-3C8D-4A88-8EEF-DB1670C328F4}"/>
              </a:ext>
            </a:extLst>
          </p:cNvPr>
          <p:cNvCxnSpPr>
            <a:cxnSpLocks/>
          </p:cNvCxnSpPr>
          <p:nvPr/>
        </p:nvCxnSpPr>
        <p:spPr>
          <a:xfrm flipH="1">
            <a:off x="4587427" y="7165325"/>
            <a:ext cx="5065860" cy="6990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99242938-BAF5-4BF3-9387-066D33548B29}"/>
              </a:ext>
            </a:extLst>
          </p:cNvPr>
          <p:cNvCxnSpPr>
            <a:cxnSpLocks/>
          </p:cNvCxnSpPr>
          <p:nvPr/>
        </p:nvCxnSpPr>
        <p:spPr>
          <a:xfrm flipH="1">
            <a:off x="4664597" y="9940574"/>
            <a:ext cx="2476984" cy="720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AF19B658-24DA-4E4F-BA4E-ECF6EF95836A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4664597" y="11380575"/>
            <a:ext cx="2579962" cy="685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FD41755C-B00F-4DF5-A0E3-EDCAAA965FEA}"/>
              </a:ext>
            </a:extLst>
          </p:cNvPr>
          <p:cNvCxnSpPr>
            <a:cxnSpLocks/>
          </p:cNvCxnSpPr>
          <p:nvPr/>
        </p:nvCxnSpPr>
        <p:spPr>
          <a:xfrm flipV="1">
            <a:off x="3001027" y="5760244"/>
            <a:ext cx="1663571" cy="685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A93D2476-E4C2-4AD1-82AE-7906CF83AD0B}"/>
              </a:ext>
            </a:extLst>
          </p:cNvPr>
          <p:cNvCxnSpPr>
            <a:cxnSpLocks/>
          </p:cNvCxnSpPr>
          <p:nvPr/>
        </p:nvCxnSpPr>
        <p:spPr>
          <a:xfrm flipH="1" flipV="1">
            <a:off x="3001028" y="6445326"/>
            <a:ext cx="47759" cy="50558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3D37815F-12FB-4C07-A293-F0E19FB08C9E}"/>
              </a:ext>
            </a:extLst>
          </p:cNvPr>
          <p:cNvCxnSpPr>
            <a:cxnSpLocks/>
          </p:cNvCxnSpPr>
          <p:nvPr/>
        </p:nvCxnSpPr>
        <p:spPr>
          <a:xfrm>
            <a:off x="3048787" y="11501142"/>
            <a:ext cx="1693622" cy="5645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6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1255</TotalTime>
  <Words>620</Words>
  <Application>Microsoft Office PowerPoint</Application>
  <PresentationFormat>寬螢幕</PresentationFormat>
  <Paragraphs>152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Cerasus</dc:creator>
  <cp:lastModifiedBy>Prunus ❀</cp:lastModifiedBy>
  <cp:revision>916</cp:revision>
  <dcterms:created xsi:type="dcterms:W3CDTF">2018-09-30T05:04:01Z</dcterms:created>
  <dcterms:modified xsi:type="dcterms:W3CDTF">2019-01-04T15:08:10Z</dcterms:modified>
</cp:coreProperties>
</file>