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71" r:id="rId6"/>
    <p:sldId id="260" r:id="rId7"/>
    <p:sldId id="261" r:id="rId8"/>
    <p:sldId id="257" r:id="rId9"/>
    <p:sldId id="264" r:id="rId10"/>
    <p:sldId id="265" r:id="rId11"/>
    <p:sldId id="270" r:id="rId12"/>
    <p:sldId id="258" r:id="rId13"/>
    <p:sldId id="266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CD9FF-F201-4637-8D40-A902174B7930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84CFD9A-7300-429F-AF11-D98824DF2EDF}">
      <dgm:prSet phldrT="[文字]"/>
      <dgm:spPr/>
      <dgm:t>
        <a:bodyPr/>
        <a:lstStyle/>
        <a:p>
          <a:r>
            <a:rPr lang="zh-TW" altLang="en-US" dirty="0"/>
            <a:t>陳思瑜</a:t>
          </a:r>
        </a:p>
      </dgm:t>
    </dgm:pt>
    <dgm:pt modelId="{DF87523A-4990-4DC9-9E38-7CDB9D5A48E0}" type="par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63B0DC85-5A3E-4235-9A83-98D4D5964CFD}" type="sibTrans" cxnId="{0E4208D9-B4FF-40E2-9FB3-301B8E222C82}">
      <dgm:prSet/>
      <dgm:spPr/>
      <dgm:t>
        <a:bodyPr/>
        <a:lstStyle/>
        <a:p>
          <a:endParaRPr lang="zh-TW" altLang="en-US"/>
        </a:p>
      </dgm:t>
    </dgm:pt>
    <dgm:pt modelId="{97F99D5D-D7FD-4174-BFB6-426ECDAF8064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 </a:t>
          </a:r>
          <a:r>
            <a:rPr lang="en-US" altLang="zh-TW" dirty="0"/>
            <a:t>server ( Express )</a:t>
          </a:r>
          <a:endParaRPr lang="zh-TW" altLang="en-US" dirty="0"/>
        </a:p>
      </dgm:t>
    </dgm:pt>
    <dgm:pt modelId="{E13C4AE1-EC83-4E06-B6DD-B9462579B868}" type="par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2289779A-ABA3-4FE8-8BC1-29AC9CCE3A84}" type="sibTrans" cxnId="{AF87C6D8-080F-40C5-AADA-1CA2DC054CBD}">
      <dgm:prSet/>
      <dgm:spPr/>
      <dgm:t>
        <a:bodyPr/>
        <a:lstStyle/>
        <a:p>
          <a:endParaRPr lang="zh-TW" altLang="en-US"/>
        </a:p>
      </dgm:t>
    </dgm:pt>
    <dgm:pt modelId="{5DA92C96-7DD6-49B7-985C-DA993A18479B}">
      <dgm:prSet phldrT="[文字]"/>
      <dgm:spPr/>
      <dgm:t>
        <a:bodyPr/>
        <a:lstStyle/>
        <a:p>
          <a:r>
            <a:rPr lang="zh-TW" altLang="en-US" dirty="0"/>
            <a:t>郭英杰</a:t>
          </a:r>
        </a:p>
      </dgm:t>
    </dgm:pt>
    <dgm:pt modelId="{3E70C7D8-4536-4BC5-AE02-F62EFA9339B8}" type="par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07E5CB86-699C-487F-ADAD-2D56AC2DA106}" type="sibTrans" cxnId="{70455C0A-CB10-4328-B4D9-6FE88844D3EF}">
      <dgm:prSet/>
      <dgm:spPr/>
      <dgm:t>
        <a:bodyPr/>
        <a:lstStyle/>
        <a:p>
          <a:endParaRPr lang="zh-TW" altLang="en-US"/>
        </a:p>
      </dgm:t>
    </dgm:pt>
    <dgm:pt modelId="{BB71A5C6-E735-4831-A1F8-B31F6A4C5F55}">
      <dgm:prSet phldrT="[文字]"/>
      <dgm:spPr/>
      <dgm:t>
        <a:bodyPr/>
        <a:lstStyle/>
        <a:p>
          <a:r>
            <a:rPr lang="zh-TW" altLang="en-US" dirty="0"/>
            <a:t>黃品維</a:t>
          </a:r>
        </a:p>
      </dgm:t>
    </dgm:pt>
    <dgm:pt modelId="{446E110E-3E6C-48D3-892A-596181701600}" type="par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FABA6B4B-102C-483D-9C7D-488713784E78}" type="sibTrans" cxnId="{98E316FC-5746-4C21-832E-F3B3BC19AE94}">
      <dgm:prSet/>
      <dgm:spPr/>
      <dgm:t>
        <a:bodyPr/>
        <a:lstStyle/>
        <a:p>
          <a:endParaRPr lang="zh-TW" altLang="en-US"/>
        </a:p>
      </dgm:t>
    </dgm:pt>
    <dgm:pt modelId="{C0EE8400-CCED-439F-AAB0-0D902F3CD12C}">
      <dgm:prSet phldrT="[文字]"/>
      <dgm:spPr/>
      <dgm:t>
        <a:bodyPr/>
        <a:lstStyle/>
        <a:p>
          <a:r>
            <a:rPr lang="en-US" altLang="zh-TW" dirty="0"/>
            <a:t>Client ( React )</a:t>
          </a:r>
          <a:endParaRPr lang="zh-TW" altLang="en-US" dirty="0"/>
        </a:p>
      </dgm:t>
    </dgm:pt>
    <dgm:pt modelId="{1482C53E-FC8B-4801-B8D2-74B7369651B3}" type="par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5956DDCA-5E6D-497A-A9A4-7536603ACA19}" type="sibTrans" cxnId="{1A1F0C07-E5C6-447A-8358-5FD367D83974}">
      <dgm:prSet/>
      <dgm:spPr/>
      <dgm:t>
        <a:bodyPr/>
        <a:lstStyle/>
        <a:p>
          <a:endParaRPr lang="zh-TW" altLang="en-US"/>
        </a:p>
      </dgm:t>
    </dgm:pt>
    <dgm:pt modelId="{E741023B-8F6A-42B6-8082-94C88BA1362E}">
      <dgm:prSet phldrT="[文字]"/>
      <dgm:spPr/>
      <dgm:t>
        <a:bodyPr/>
        <a:lstStyle/>
        <a:p>
          <a:r>
            <a:rPr lang="en-US" altLang="zh-TW" dirty="0"/>
            <a:t>Client ( React )</a:t>
          </a:r>
          <a:endParaRPr lang="zh-TW" altLang="en-US" dirty="0"/>
        </a:p>
      </dgm:t>
    </dgm:pt>
    <dgm:pt modelId="{8EF9ABBD-CCD3-4756-BBEF-CCF77973CB3B}" type="par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639AD23D-1ECB-423A-938C-C8721FE25AE7}" type="sibTrans" cxnId="{2C0D7073-7912-494A-A71E-3A8DAECA76AF}">
      <dgm:prSet/>
      <dgm:spPr/>
      <dgm:t>
        <a:bodyPr/>
        <a:lstStyle/>
        <a:p>
          <a:endParaRPr lang="zh-TW" altLang="en-US"/>
        </a:p>
      </dgm:t>
    </dgm:pt>
    <dgm:pt modelId="{E2E4714C-E08C-45C7-AE74-70176DD93588}">
      <dgm:prSet phldrT="[文字]"/>
      <dgm:spPr/>
      <dgm:t>
        <a:bodyPr/>
        <a:lstStyle/>
        <a:p>
          <a:r>
            <a:rPr lang="zh-TW" altLang="en-US" dirty="0"/>
            <a:t> </a:t>
          </a:r>
          <a:r>
            <a:rPr lang="en-US" altLang="zh-TW" dirty="0"/>
            <a:t>Database CRUD</a:t>
          </a:r>
          <a:endParaRPr lang="zh-TW" altLang="en-US" dirty="0"/>
        </a:p>
      </dgm:t>
    </dgm:pt>
    <dgm:pt modelId="{4FEB1E3D-AC0D-4AC0-AB09-AB8A3423CEFD}" type="par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D134C76F-EFED-4290-88F3-35259C4076A1}" type="sibTrans" cxnId="{859F34FA-D2B3-42D8-AEA7-9B0EB10038F5}">
      <dgm:prSet/>
      <dgm:spPr/>
      <dgm:t>
        <a:bodyPr/>
        <a:lstStyle/>
        <a:p>
          <a:endParaRPr lang="zh-TW" altLang="en-US"/>
        </a:p>
      </dgm:t>
    </dgm:pt>
    <dgm:pt modelId="{0158FE3F-C62C-4313-B237-D011EA0F8494}">
      <dgm:prSet phldrT="[文字]"/>
      <dgm:spPr/>
      <dgm:t>
        <a:bodyPr/>
        <a:lstStyle/>
        <a:p>
          <a:r>
            <a:rPr lang="en-US" altLang="zh-TW" dirty="0"/>
            <a:t>Account System</a:t>
          </a:r>
          <a:endParaRPr lang="zh-TW" altLang="en-US" dirty="0"/>
        </a:p>
      </dgm:t>
    </dgm:pt>
    <dgm:pt modelId="{FB704FF7-C397-452E-A615-DB0DCD4C5E48}" type="par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288CE08A-8BBB-44A6-95A7-CEAB95EFE969}" type="sibTrans" cxnId="{8FB88D68-E2C0-4558-A9FB-D5D4BDA06F2A}">
      <dgm:prSet/>
      <dgm:spPr/>
      <dgm:t>
        <a:bodyPr/>
        <a:lstStyle/>
        <a:p>
          <a:endParaRPr lang="zh-TW" altLang="en-US"/>
        </a:p>
      </dgm:t>
    </dgm:pt>
    <dgm:pt modelId="{0614D1E6-8B79-46BD-9A1A-4E05408BCD92}">
      <dgm:prSet phldrT="[文字]"/>
      <dgm:spPr/>
      <dgm:t>
        <a:bodyPr/>
        <a:lstStyle/>
        <a:p>
          <a:r>
            <a:rPr lang="en-US" altLang="zh-TW" dirty="0"/>
            <a:t>RESTful API</a:t>
          </a:r>
          <a:endParaRPr lang="zh-TW" altLang="en-US" dirty="0"/>
        </a:p>
      </dgm:t>
    </dgm:pt>
    <dgm:pt modelId="{E275755D-1A49-4B39-A4A1-08BBA9F14489}" type="par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1137AD4D-CE22-4872-A84A-370F5C2347E8}" type="sibTrans" cxnId="{7A43E787-C22A-4D63-887D-43F1B32025E3}">
      <dgm:prSet/>
      <dgm:spPr/>
      <dgm:t>
        <a:bodyPr/>
        <a:lstStyle/>
        <a:p>
          <a:endParaRPr lang="zh-TW" altLang="en-US"/>
        </a:p>
      </dgm:t>
    </dgm:pt>
    <dgm:pt modelId="{26D97E06-0BB6-402A-B18D-45150EDCF379}">
      <dgm:prSet phldrT="[文字]"/>
      <dgm:spPr/>
      <dgm:t>
        <a:bodyPr/>
        <a:lstStyle/>
        <a:p>
          <a:r>
            <a:rPr lang="zh-TW" altLang="en-US" dirty="0"/>
            <a:t>維修單</a:t>
          </a:r>
        </a:p>
      </dgm:t>
    </dgm:pt>
    <dgm:pt modelId="{CD109410-B709-4A8D-9FA1-9601B68F458A}" type="par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46E5DCD-B548-4EC3-BCEE-1782FCC817BD}" type="sibTrans" cxnId="{E0D0EAC2-56C5-481E-B7D1-14EEA67D19D6}">
      <dgm:prSet/>
      <dgm:spPr/>
      <dgm:t>
        <a:bodyPr/>
        <a:lstStyle/>
        <a:p>
          <a:endParaRPr lang="zh-TW" altLang="en-US"/>
        </a:p>
      </dgm:t>
    </dgm:pt>
    <dgm:pt modelId="{8F0ADA64-B0A7-4BC5-B614-6B51192526D8}">
      <dgm:prSet phldrT="[文字]"/>
      <dgm:spPr/>
      <dgm:t>
        <a:bodyPr/>
        <a:lstStyle/>
        <a:p>
          <a:r>
            <a:rPr lang="zh-TW" altLang="en-US" dirty="0"/>
            <a:t>報修單</a:t>
          </a:r>
        </a:p>
      </dgm:t>
    </dgm:pt>
    <dgm:pt modelId="{96A9086A-B517-4640-8202-D9663F198CD0}" type="par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4F797887-B40A-48BF-883D-C6D93CA4A95A}" type="sibTrans" cxnId="{E40F69F7-5814-466C-BC30-D9499E2145DF}">
      <dgm:prSet/>
      <dgm:spPr/>
      <dgm:t>
        <a:bodyPr/>
        <a:lstStyle/>
        <a:p>
          <a:endParaRPr lang="zh-TW" altLang="en-US"/>
        </a:p>
      </dgm:t>
    </dgm:pt>
    <dgm:pt modelId="{22EFD00D-4833-4B5F-9D58-C8CC9EFDF0BE}">
      <dgm:prSet phldrT="[文字]"/>
      <dgm:spPr/>
      <dgm:t>
        <a:bodyPr/>
        <a:lstStyle/>
        <a:p>
          <a:r>
            <a:rPr lang="en-US" altLang="zh-TW" dirty="0"/>
            <a:t>Database ( MySQL )</a:t>
          </a:r>
          <a:endParaRPr lang="zh-TW" altLang="en-US" dirty="0"/>
        </a:p>
      </dgm:t>
    </dgm:pt>
    <dgm:pt modelId="{687CF6DF-2EFF-4986-B156-E3E8D3548FA1}" type="par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08FC3065-7544-427E-B889-B668B1FAFA90}" type="sibTrans" cxnId="{A44A24D7-B251-4F83-AE86-230D9A462165}">
      <dgm:prSet/>
      <dgm:spPr/>
      <dgm:t>
        <a:bodyPr/>
        <a:lstStyle/>
        <a:p>
          <a:endParaRPr lang="zh-TW" altLang="en-US"/>
        </a:p>
      </dgm:t>
    </dgm:pt>
    <dgm:pt modelId="{87742E5D-2A06-46A6-85A4-E900F79F8CC9}" type="pres">
      <dgm:prSet presAssocID="{214CD9FF-F201-4637-8D40-A902174B7930}" presName="theList" presStyleCnt="0">
        <dgm:presLayoutVars>
          <dgm:dir/>
          <dgm:animLvl val="lvl"/>
          <dgm:resizeHandles val="exact"/>
        </dgm:presLayoutVars>
      </dgm:prSet>
      <dgm:spPr/>
    </dgm:pt>
    <dgm:pt modelId="{7B990FBC-A5AA-4D9D-9B1B-26514C327356}" type="pres">
      <dgm:prSet presAssocID="{184CFD9A-7300-429F-AF11-D98824DF2EDF}" presName="compNode" presStyleCnt="0"/>
      <dgm:spPr/>
    </dgm:pt>
    <dgm:pt modelId="{867F85B2-6AB9-497F-9426-F98E33CFC062}" type="pres">
      <dgm:prSet presAssocID="{184CFD9A-7300-429F-AF11-D98824DF2EDF}" presName="aNode" presStyleLbl="bgShp" presStyleIdx="0" presStyleCnt="3"/>
      <dgm:spPr/>
    </dgm:pt>
    <dgm:pt modelId="{10250DB9-D38C-4FAC-854D-4978BA5BBAA4}" type="pres">
      <dgm:prSet presAssocID="{184CFD9A-7300-429F-AF11-D98824DF2EDF}" presName="textNode" presStyleLbl="bgShp" presStyleIdx="0" presStyleCnt="3"/>
      <dgm:spPr/>
    </dgm:pt>
    <dgm:pt modelId="{82ACEB93-0EA0-43C7-94B4-16954054560E}" type="pres">
      <dgm:prSet presAssocID="{184CFD9A-7300-429F-AF11-D98824DF2EDF}" presName="compChildNode" presStyleCnt="0"/>
      <dgm:spPr/>
    </dgm:pt>
    <dgm:pt modelId="{E61FF497-9814-4CB4-AFDC-295492F5921D}" type="pres">
      <dgm:prSet presAssocID="{184CFD9A-7300-429F-AF11-D98824DF2EDF}" presName="theInnerList" presStyleCnt="0"/>
      <dgm:spPr/>
    </dgm:pt>
    <dgm:pt modelId="{65945099-88BB-476A-9890-E384A6600122}" type="pres">
      <dgm:prSet presAssocID="{97F99D5D-D7FD-4174-BFB6-426ECDAF8064}" presName="childNode" presStyleLbl="node1" presStyleIdx="0" presStyleCnt="4">
        <dgm:presLayoutVars>
          <dgm:bulletEnabled val="1"/>
        </dgm:presLayoutVars>
      </dgm:prSet>
      <dgm:spPr/>
    </dgm:pt>
    <dgm:pt modelId="{E780BCF0-EB2B-45EA-9C6D-F1A59CFB8D95}" type="pres">
      <dgm:prSet presAssocID="{184CFD9A-7300-429F-AF11-D98824DF2EDF}" presName="aSpace" presStyleCnt="0"/>
      <dgm:spPr/>
    </dgm:pt>
    <dgm:pt modelId="{441DEC01-1EE3-4174-9126-66B806C2DE3F}" type="pres">
      <dgm:prSet presAssocID="{5DA92C96-7DD6-49B7-985C-DA993A18479B}" presName="compNode" presStyleCnt="0"/>
      <dgm:spPr/>
    </dgm:pt>
    <dgm:pt modelId="{604506C9-D6BE-467C-AA13-9CCDAE9F745B}" type="pres">
      <dgm:prSet presAssocID="{5DA92C96-7DD6-49B7-985C-DA993A18479B}" presName="aNode" presStyleLbl="bgShp" presStyleIdx="1" presStyleCnt="3"/>
      <dgm:spPr/>
    </dgm:pt>
    <dgm:pt modelId="{70BEB6C9-B878-4E94-9C45-BDD00AB2266A}" type="pres">
      <dgm:prSet presAssocID="{5DA92C96-7DD6-49B7-985C-DA993A18479B}" presName="textNode" presStyleLbl="bgShp" presStyleIdx="1" presStyleCnt="3"/>
      <dgm:spPr/>
    </dgm:pt>
    <dgm:pt modelId="{85EB0B58-4128-4E62-B95C-A898057A444A}" type="pres">
      <dgm:prSet presAssocID="{5DA92C96-7DD6-49B7-985C-DA993A18479B}" presName="compChildNode" presStyleCnt="0"/>
      <dgm:spPr/>
    </dgm:pt>
    <dgm:pt modelId="{96C95BB5-F0B8-4A87-9254-E5DBDF061DCB}" type="pres">
      <dgm:prSet presAssocID="{5DA92C96-7DD6-49B7-985C-DA993A18479B}" presName="theInnerList" presStyleCnt="0"/>
      <dgm:spPr/>
    </dgm:pt>
    <dgm:pt modelId="{01F1B9C3-997F-4040-B721-F20B4C2A412A}" type="pres">
      <dgm:prSet presAssocID="{C0EE8400-CCED-439F-AAB0-0D902F3CD12C}" presName="childNode" presStyleLbl="node1" presStyleIdx="1" presStyleCnt="4">
        <dgm:presLayoutVars>
          <dgm:bulletEnabled val="1"/>
        </dgm:presLayoutVars>
      </dgm:prSet>
      <dgm:spPr/>
    </dgm:pt>
    <dgm:pt modelId="{74D91033-B4C4-4248-AF58-CA55193B80AF}" type="pres">
      <dgm:prSet presAssocID="{C0EE8400-CCED-439F-AAB0-0D902F3CD12C}" presName="aSpace2" presStyleCnt="0"/>
      <dgm:spPr/>
    </dgm:pt>
    <dgm:pt modelId="{8C8ACC4C-A287-448B-8002-CE4B8851AD4B}" type="pres">
      <dgm:prSet presAssocID="{22EFD00D-4833-4B5F-9D58-C8CC9EFDF0BE}" presName="childNode" presStyleLbl="node1" presStyleIdx="2" presStyleCnt="4">
        <dgm:presLayoutVars>
          <dgm:bulletEnabled val="1"/>
        </dgm:presLayoutVars>
      </dgm:prSet>
      <dgm:spPr/>
    </dgm:pt>
    <dgm:pt modelId="{AABE7D31-CD94-42A2-8B66-BA9C05D7CE3A}" type="pres">
      <dgm:prSet presAssocID="{5DA92C96-7DD6-49B7-985C-DA993A18479B}" presName="aSpace" presStyleCnt="0"/>
      <dgm:spPr/>
    </dgm:pt>
    <dgm:pt modelId="{84482126-CA15-41A7-B771-4D5B68EED9A3}" type="pres">
      <dgm:prSet presAssocID="{BB71A5C6-E735-4831-A1F8-B31F6A4C5F55}" presName="compNode" presStyleCnt="0"/>
      <dgm:spPr/>
    </dgm:pt>
    <dgm:pt modelId="{BD571D2D-07B8-49C2-BFD1-1E98BE6398C0}" type="pres">
      <dgm:prSet presAssocID="{BB71A5C6-E735-4831-A1F8-B31F6A4C5F55}" presName="aNode" presStyleLbl="bgShp" presStyleIdx="2" presStyleCnt="3"/>
      <dgm:spPr/>
    </dgm:pt>
    <dgm:pt modelId="{30E07C90-8102-450E-9362-824DC09B98A3}" type="pres">
      <dgm:prSet presAssocID="{BB71A5C6-E735-4831-A1F8-B31F6A4C5F55}" presName="textNode" presStyleLbl="bgShp" presStyleIdx="2" presStyleCnt="3"/>
      <dgm:spPr/>
    </dgm:pt>
    <dgm:pt modelId="{B1C52190-431F-4BA3-88FE-6941789E182A}" type="pres">
      <dgm:prSet presAssocID="{BB71A5C6-E735-4831-A1F8-B31F6A4C5F55}" presName="compChildNode" presStyleCnt="0"/>
      <dgm:spPr/>
    </dgm:pt>
    <dgm:pt modelId="{40E66B30-54E7-4A34-B0D3-5F2D2E91E0E5}" type="pres">
      <dgm:prSet presAssocID="{BB71A5C6-E735-4831-A1F8-B31F6A4C5F55}" presName="theInnerList" presStyleCnt="0"/>
      <dgm:spPr/>
    </dgm:pt>
    <dgm:pt modelId="{67C79AFC-4A7C-43AE-859F-5561F451B822}" type="pres">
      <dgm:prSet presAssocID="{E741023B-8F6A-42B6-8082-94C88BA1362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A1F0C07-E5C6-447A-8358-5FD367D83974}" srcId="{5DA92C96-7DD6-49B7-985C-DA993A18479B}" destId="{C0EE8400-CCED-439F-AAB0-0D902F3CD12C}" srcOrd="0" destOrd="0" parTransId="{1482C53E-FC8B-4801-B8D2-74B7369651B3}" sibTransId="{5956DDCA-5E6D-497A-A9A4-7536603ACA19}"/>
    <dgm:cxn modelId="{70455C0A-CB10-4328-B4D9-6FE88844D3EF}" srcId="{214CD9FF-F201-4637-8D40-A902174B7930}" destId="{5DA92C96-7DD6-49B7-985C-DA993A18479B}" srcOrd="1" destOrd="0" parTransId="{3E70C7D8-4536-4BC5-AE02-F62EFA9339B8}" sibTransId="{07E5CB86-699C-487F-ADAD-2D56AC2DA106}"/>
    <dgm:cxn modelId="{E6B16C12-DCE9-44FC-969C-0483DD7EEE99}" type="presOf" srcId="{E2E4714C-E08C-45C7-AE74-70176DD93588}" destId="{01F1B9C3-997F-4040-B721-F20B4C2A412A}" srcOrd="0" destOrd="1" presId="urn:microsoft.com/office/officeart/2005/8/layout/lProcess2"/>
    <dgm:cxn modelId="{D52DC614-8D40-41AC-AB77-F18F032B221A}" type="presOf" srcId="{C0EE8400-CCED-439F-AAB0-0D902F3CD12C}" destId="{01F1B9C3-997F-4040-B721-F20B4C2A412A}" srcOrd="0" destOrd="0" presId="urn:microsoft.com/office/officeart/2005/8/layout/lProcess2"/>
    <dgm:cxn modelId="{ADA34A34-569E-475F-A189-EAE881782CE7}" type="presOf" srcId="{8F0ADA64-B0A7-4BC5-B614-6B51192526D8}" destId="{67C79AFC-4A7C-43AE-859F-5561F451B822}" srcOrd="0" destOrd="2" presId="urn:microsoft.com/office/officeart/2005/8/layout/lProcess2"/>
    <dgm:cxn modelId="{CE458964-C6EF-4FCF-9398-C48C17D3F272}" type="presOf" srcId="{BB71A5C6-E735-4831-A1F8-B31F6A4C5F55}" destId="{BD571D2D-07B8-49C2-BFD1-1E98BE6398C0}" srcOrd="0" destOrd="0" presId="urn:microsoft.com/office/officeart/2005/8/layout/lProcess2"/>
    <dgm:cxn modelId="{F0279646-8D12-466E-AE2D-90EF19876342}" type="presOf" srcId="{22EFD00D-4833-4B5F-9D58-C8CC9EFDF0BE}" destId="{8C8ACC4C-A287-448B-8002-CE4B8851AD4B}" srcOrd="0" destOrd="0" presId="urn:microsoft.com/office/officeart/2005/8/layout/lProcess2"/>
    <dgm:cxn modelId="{8FB88D68-E2C0-4558-A9FB-D5D4BDA06F2A}" srcId="{97F99D5D-D7FD-4174-BFB6-426ECDAF8064}" destId="{0158FE3F-C62C-4313-B237-D011EA0F8494}" srcOrd="0" destOrd="0" parTransId="{FB704FF7-C397-452E-A615-DB0DCD4C5E48}" sibTransId="{288CE08A-8BBB-44A6-95A7-CEAB95EFE969}"/>
    <dgm:cxn modelId="{17F10670-0FD4-4020-9D13-7B513C614A91}" type="presOf" srcId="{0614D1E6-8B79-46BD-9A1A-4E05408BCD92}" destId="{65945099-88BB-476A-9890-E384A6600122}" srcOrd="0" destOrd="2" presId="urn:microsoft.com/office/officeart/2005/8/layout/lProcess2"/>
    <dgm:cxn modelId="{2C0D7073-7912-494A-A71E-3A8DAECA76AF}" srcId="{BB71A5C6-E735-4831-A1F8-B31F6A4C5F55}" destId="{E741023B-8F6A-42B6-8082-94C88BA1362E}" srcOrd="0" destOrd="0" parTransId="{8EF9ABBD-CCD3-4756-BBEF-CCF77973CB3B}" sibTransId="{639AD23D-1ECB-423A-938C-C8721FE25AE7}"/>
    <dgm:cxn modelId="{F95D2D58-F88C-4B2A-BC6C-A33328CA5DE6}" type="presOf" srcId="{0158FE3F-C62C-4313-B237-D011EA0F8494}" destId="{65945099-88BB-476A-9890-E384A6600122}" srcOrd="0" destOrd="1" presId="urn:microsoft.com/office/officeart/2005/8/layout/lProcess2"/>
    <dgm:cxn modelId="{1ABA3281-82A8-411F-B2D5-19CFECFF32B9}" type="presOf" srcId="{E741023B-8F6A-42B6-8082-94C88BA1362E}" destId="{67C79AFC-4A7C-43AE-859F-5561F451B822}" srcOrd="0" destOrd="0" presId="urn:microsoft.com/office/officeart/2005/8/layout/lProcess2"/>
    <dgm:cxn modelId="{4E886983-F82E-4635-9D8C-AB28EA107E8B}" type="presOf" srcId="{5DA92C96-7DD6-49B7-985C-DA993A18479B}" destId="{70BEB6C9-B878-4E94-9C45-BDD00AB2266A}" srcOrd="1" destOrd="0" presId="urn:microsoft.com/office/officeart/2005/8/layout/lProcess2"/>
    <dgm:cxn modelId="{1E78B284-6912-4187-86A1-68493BF25DEC}" type="presOf" srcId="{184CFD9A-7300-429F-AF11-D98824DF2EDF}" destId="{867F85B2-6AB9-497F-9426-F98E33CFC062}" srcOrd="0" destOrd="0" presId="urn:microsoft.com/office/officeart/2005/8/layout/lProcess2"/>
    <dgm:cxn modelId="{7A43E787-C22A-4D63-887D-43F1B32025E3}" srcId="{97F99D5D-D7FD-4174-BFB6-426ECDAF8064}" destId="{0614D1E6-8B79-46BD-9A1A-4E05408BCD92}" srcOrd="1" destOrd="0" parTransId="{E275755D-1A49-4B39-A4A1-08BBA9F14489}" sibTransId="{1137AD4D-CE22-4872-A84A-370F5C2347E8}"/>
    <dgm:cxn modelId="{9541FB89-54E6-4E2D-9679-75FA483E5C73}" type="presOf" srcId="{97F99D5D-D7FD-4174-BFB6-426ECDAF8064}" destId="{65945099-88BB-476A-9890-E384A6600122}" srcOrd="0" destOrd="0" presId="urn:microsoft.com/office/officeart/2005/8/layout/lProcess2"/>
    <dgm:cxn modelId="{CD509ABB-A91A-4436-A337-C3C503BF297C}" type="presOf" srcId="{214CD9FF-F201-4637-8D40-A902174B7930}" destId="{87742E5D-2A06-46A6-85A4-E900F79F8CC9}" srcOrd="0" destOrd="0" presId="urn:microsoft.com/office/officeart/2005/8/layout/lProcess2"/>
    <dgm:cxn modelId="{E0D0EAC2-56C5-481E-B7D1-14EEA67D19D6}" srcId="{E741023B-8F6A-42B6-8082-94C88BA1362E}" destId="{26D97E06-0BB6-402A-B18D-45150EDCF379}" srcOrd="0" destOrd="0" parTransId="{CD109410-B709-4A8D-9FA1-9601B68F458A}" sibTransId="{846E5DCD-B548-4EC3-BCEE-1782FCC817BD}"/>
    <dgm:cxn modelId="{2B514BCD-2F5D-4B68-B31C-E1A24839F0BC}" type="presOf" srcId="{5DA92C96-7DD6-49B7-985C-DA993A18479B}" destId="{604506C9-D6BE-467C-AA13-9CCDAE9F745B}" srcOrd="0" destOrd="0" presId="urn:microsoft.com/office/officeart/2005/8/layout/lProcess2"/>
    <dgm:cxn modelId="{A44A24D7-B251-4F83-AE86-230D9A462165}" srcId="{5DA92C96-7DD6-49B7-985C-DA993A18479B}" destId="{22EFD00D-4833-4B5F-9D58-C8CC9EFDF0BE}" srcOrd="1" destOrd="0" parTransId="{687CF6DF-2EFF-4986-B156-E3E8D3548FA1}" sibTransId="{08FC3065-7544-427E-B889-B668B1FAFA90}"/>
    <dgm:cxn modelId="{AF87C6D8-080F-40C5-AADA-1CA2DC054CBD}" srcId="{184CFD9A-7300-429F-AF11-D98824DF2EDF}" destId="{97F99D5D-D7FD-4174-BFB6-426ECDAF8064}" srcOrd="0" destOrd="0" parTransId="{E13C4AE1-EC83-4E06-B6DD-B9462579B868}" sibTransId="{2289779A-ABA3-4FE8-8BC1-29AC9CCE3A84}"/>
    <dgm:cxn modelId="{0E4208D9-B4FF-40E2-9FB3-301B8E222C82}" srcId="{214CD9FF-F201-4637-8D40-A902174B7930}" destId="{184CFD9A-7300-429F-AF11-D98824DF2EDF}" srcOrd="0" destOrd="0" parTransId="{DF87523A-4990-4DC9-9E38-7CDB9D5A48E0}" sibTransId="{63B0DC85-5A3E-4235-9A83-98D4D5964CFD}"/>
    <dgm:cxn modelId="{17B3FBDA-4170-4723-89FE-25439FFB5DCE}" type="presOf" srcId="{BB71A5C6-E735-4831-A1F8-B31F6A4C5F55}" destId="{30E07C90-8102-450E-9362-824DC09B98A3}" srcOrd="1" destOrd="0" presId="urn:microsoft.com/office/officeart/2005/8/layout/lProcess2"/>
    <dgm:cxn modelId="{BAB009F6-11C5-4397-8B85-9C8BD6AD8D7C}" type="presOf" srcId="{26D97E06-0BB6-402A-B18D-45150EDCF379}" destId="{67C79AFC-4A7C-43AE-859F-5561F451B822}" srcOrd="0" destOrd="1" presId="urn:microsoft.com/office/officeart/2005/8/layout/lProcess2"/>
    <dgm:cxn modelId="{E40F69F7-5814-466C-BC30-D9499E2145DF}" srcId="{E741023B-8F6A-42B6-8082-94C88BA1362E}" destId="{8F0ADA64-B0A7-4BC5-B614-6B51192526D8}" srcOrd="1" destOrd="0" parTransId="{96A9086A-B517-4640-8202-D9663F198CD0}" sibTransId="{4F797887-B40A-48BF-883D-C6D93CA4A95A}"/>
    <dgm:cxn modelId="{859F34FA-D2B3-42D8-AEA7-9B0EB10038F5}" srcId="{C0EE8400-CCED-439F-AAB0-0D902F3CD12C}" destId="{E2E4714C-E08C-45C7-AE74-70176DD93588}" srcOrd="0" destOrd="0" parTransId="{4FEB1E3D-AC0D-4AC0-AB09-AB8A3423CEFD}" sibTransId="{D134C76F-EFED-4290-88F3-35259C4076A1}"/>
    <dgm:cxn modelId="{98E316FC-5746-4C21-832E-F3B3BC19AE94}" srcId="{214CD9FF-F201-4637-8D40-A902174B7930}" destId="{BB71A5C6-E735-4831-A1F8-B31F6A4C5F55}" srcOrd="2" destOrd="0" parTransId="{446E110E-3E6C-48D3-892A-596181701600}" sibTransId="{FABA6B4B-102C-483D-9C7D-488713784E78}"/>
    <dgm:cxn modelId="{0B5C31FF-FC92-4543-B2E1-15177E19FEE2}" type="presOf" srcId="{184CFD9A-7300-429F-AF11-D98824DF2EDF}" destId="{10250DB9-D38C-4FAC-854D-4978BA5BBAA4}" srcOrd="1" destOrd="0" presId="urn:microsoft.com/office/officeart/2005/8/layout/lProcess2"/>
    <dgm:cxn modelId="{92037133-7866-408D-A8F1-EF4407F1E657}" type="presParOf" srcId="{87742E5D-2A06-46A6-85A4-E900F79F8CC9}" destId="{7B990FBC-A5AA-4D9D-9B1B-26514C327356}" srcOrd="0" destOrd="0" presId="urn:microsoft.com/office/officeart/2005/8/layout/lProcess2"/>
    <dgm:cxn modelId="{50B1A868-A286-4483-98D3-1BC4C4B74987}" type="presParOf" srcId="{7B990FBC-A5AA-4D9D-9B1B-26514C327356}" destId="{867F85B2-6AB9-497F-9426-F98E33CFC062}" srcOrd="0" destOrd="0" presId="urn:microsoft.com/office/officeart/2005/8/layout/lProcess2"/>
    <dgm:cxn modelId="{49CCC967-796C-4184-86C3-EBFBB42B6842}" type="presParOf" srcId="{7B990FBC-A5AA-4D9D-9B1B-26514C327356}" destId="{10250DB9-D38C-4FAC-854D-4978BA5BBAA4}" srcOrd="1" destOrd="0" presId="urn:microsoft.com/office/officeart/2005/8/layout/lProcess2"/>
    <dgm:cxn modelId="{02ACECF7-8F12-429A-AA9E-DE60964246EA}" type="presParOf" srcId="{7B990FBC-A5AA-4D9D-9B1B-26514C327356}" destId="{82ACEB93-0EA0-43C7-94B4-16954054560E}" srcOrd="2" destOrd="0" presId="urn:microsoft.com/office/officeart/2005/8/layout/lProcess2"/>
    <dgm:cxn modelId="{118FEEA6-CB63-42C9-B624-DA0DEF3EDEC8}" type="presParOf" srcId="{82ACEB93-0EA0-43C7-94B4-16954054560E}" destId="{E61FF497-9814-4CB4-AFDC-295492F5921D}" srcOrd="0" destOrd="0" presId="urn:microsoft.com/office/officeart/2005/8/layout/lProcess2"/>
    <dgm:cxn modelId="{0251816D-8B07-4AC9-AD9F-521E1F6870D0}" type="presParOf" srcId="{E61FF497-9814-4CB4-AFDC-295492F5921D}" destId="{65945099-88BB-476A-9890-E384A6600122}" srcOrd="0" destOrd="0" presId="urn:microsoft.com/office/officeart/2005/8/layout/lProcess2"/>
    <dgm:cxn modelId="{8A76E4A4-0C9A-43D8-950A-3FC9ADAD637F}" type="presParOf" srcId="{87742E5D-2A06-46A6-85A4-E900F79F8CC9}" destId="{E780BCF0-EB2B-45EA-9C6D-F1A59CFB8D95}" srcOrd="1" destOrd="0" presId="urn:microsoft.com/office/officeart/2005/8/layout/lProcess2"/>
    <dgm:cxn modelId="{D820E16E-2574-4F94-AEF9-A58080483FB5}" type="presParOf" srcId="{87742E5D-2A06-46A6-85A4-E900F79F8CC9}" destId="{441DEC01-1EE3-4174-9126-66B806C2DE3F}" srcOrd="2" destOrd="0" presId="urn:microsoft.com/office/officeart/2005/8/layout/lProcess2"/>
    <dgm:cxn modelId="{DF79088E-79FF-4823-8C2E-CD5C63FE772E}" type="presParOf" srcId="{441DEC01-1EE3-4174-9126-66B806C2DE3F}" destId="{604506C9-D6BE-467C-AA13-9CCDAE9F745B}" srcOrd="0" destOrd="0" presId="urn:microsoft.com/office/officeart/2005/8/layout/lProcess2"/>
    <dgm:cxn modelId="{509CF779-2FA4-4666-A22B-EC9F8E687CD8}" type="presParOf" srcId="{441DEC01-1EE3-4174-9126-66B806C2DE3F}" destId="{70BEB6C9-B878-4E94-9C45-BDD00AB2266A}" srcOrd="1" destOrd="0" presId="urn:microsoft.com/office/officeart/2005/8/layout/lProcess2"/>
    <dgm:cxn modelId="{E03D7557-98D6-4B87-AF7E-F84E902366F7}" type="presParOf" srcId="{441DEC01-1EE3-4174-9126-66B806C2DE3F}" destId="{85EB0B58-4128-4E62-B95C-A898057A444A}" srcOrd="2" destOrd="0" presId="urn:microsoft.com/office/officeart/2005/8/layout/lProcess2"/>
    <dgm:cxn modelId="{83D1B0C2-496D-445E-BD6B-5188079FB6F7}" type="presParOf" srcId="{85EB0B58-4128-4E62-B95C-A898057A444A}" destId="{96C95BB5-F0B8-4A87-9254-E5DBDF061DCB}" srcOrd="0" destOrd="0" presId="urn:microsoft.com/office/officeart/2005/8/layout/lProcess2"/>
    <dgm:cxn modelId="{5A851CE7-9702-4BB4-A7C3-3E957F92FB5F}" type="presParOf" srcId="{96C95BB5-F0B8-4A87-9254-E5DBDF061DCB}" destId="{01F1B9C3-997F-4040-B721-F20B4C2A412A}" srcOrd="0" destOrd="0" presId="urn:microsoft.com/office/officeart/2005/8/layout/lProcess2"/>
    <dgm:cxn modelId="{3F2D0187-4B45-460A-8701-2245D1E8BB89}" type="presParOf" srcId="{96C95BB5-F0B8-4A87-9254-E5DBDF061DCB}" destId="{74D91033-B4C4-4248-AF58-CA55193B80AF}" srcOrd="1" destOrd="0" presId="urn:microsoft.com/office/officeart/2005/8/layout/lProcess2"/>
    <dgm:cxn modelId="{CC98DB7E-99B7-4E90-AE22-E0EAF8842D39}" type="presParOf" srcId="{96C95BB5-F0B8-4A87-9254-E5DBDF061DCB}" destId="{8C8ACC4C-A287-448B-8002-CE4B8851AD4B}" srcOrd="2" destOrd="0" presId="urn:microsoft.com/office/officeart/2005/8/layout/lProcess2"/>
    <dgm:cxn modelId="{B27C3FBB-0C64-42E9-8924-443735D30CA2}" type="presParOf" srcId="{87742E5D-2A06-46A6-85A4-E900F79F8CC9}" destId="{AABE7D31-CD94-42A2-8B66-BA9C05D7CE3A}" srcOrd="3" destOrd="0" presId="urn:microsoft.com/office/officeart/2005/8/layout/lProcess2"/>
    <dgm:cxn modelId="{48063C3D-E915-4095-BD97-A619CA54A135}" type="presParOf" srcId="{87742E5D-2A06-46A6-85A4-E900F79F8CC9}" destId="{84482126-CA15-41A7-B771-4D5B68EED9A3}" srcOrd="4" destOrd="0" presId="urn:microsoft.com/office/officeart/2005/8/layout/lProcess2"/>
    <dgm:cxn modelId="{DC068E84-5795-4232-BC8E-5170A3C84E4F}" type="presParOf" srcId="{84482126-CA15-41A7-B771-4D5B68EED9A3}" destId="{BD571D2D-07B8-49C2-BFD1-1E98BE6398C0}" srcOrd="0" destOrd="0" presId="urn:microsoft.com/office/officeart/2005/8/layout/lProcess2"/>
    <dgm:cxn modelId="{5A05528E-4F4F-409F-8F0B-9EE470A6BD5E}" type="presParOf" srcId="{84482126-CA15-41A7-B771-4D5B68EED9A3}" destId="{30E07C90-8102-450E-9362-824DC09B98A3}" srcOrd="1" destOrd="0" presId="urn:microsoft.com/office/officeart/2005/8/layout/lProcess2"/>
    <dgm:cxn modelId="{72F1FF2E-D40C-4BFB-B428-B9F9CCC5E0DC}" type="presParOf" srcId="{84482126-CA15-41A7-B771-4D5B68EED9A3}" destId="{B1C52190-431F-4BA3-88FE-6941789E182A}" srcOrd="2" destOrd="0" presId="urn:microsoft.com/office/officeart/2005/8/layout/lProcess2"/>
    <dgm:cxn modelId="{CB040F49-0442-4BF7-94D2-1BF9A3DD7818}" type="presParOf" srcId="{B1C52190-431F-4BA3-88FE-6941789E182A}" destId="{40E66B30-54E7-4A34-B0D3-5F2D2E91E0E5}" srcOrd="0" destOrd="0" presId="urn:microsoft.com/office/officeart/2005/8/layout/lProcess2"/>
    <dgm:cxn modelId="{20B6E599-4AB6-4310-AC96-27109DE968A6}" type="presParOf" srcId="{40E66B30-54E7-4A34-B0D3-5F2D2E91E0E5}" destId="{67C79AFC-4A7C-43AE-859F-5561F451B82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1F8CE-0EA0-4F74-A8DD-809B9DCE9D2F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89D6884-6A81-449E-BCB0-CCDF576B44C9}">
      <dgm:prSet phldrT="[文字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apply </a:t>
          </a:r>
          <a:r>
            <a:rPr lang="zh-TW" altLang="en-US" dirty="0"/>
            <a:t>申報</a:t>
          </a:r>
        </a:p>
      </dgm:t>
    </dgm:pt>
    <dgm:pt modelId="{85D885A6-51A9-4FBC-A2F7-E031EBDDE95D}" type="parTrans" cxnId="{927448C0-9F70-4618-AB9E-E9E9252398C4}">
      <dgm:prSet/>
      <dgm:spPr/>
      <dgm:t>
        <a:bodyPr/>
        <a:lstStyle/>
        <a:p>
          <a:endParaRPr lang="zh-TW" altLang="en-US"/>
        </a:p>
      </dgm:t>
    </dgm:pt>
    <dgm:pt modelId="{633ED76E-8233-4946-9B2B-71E46FEEEDC8}" type="sibTrans" cxnId="{927448C0-9F70-4618-AB9E-E9E9252398C4}">
      <dgm:prSet/>
      <dgm:spPr/>
      <dgm:t>
        <a:bodyPr/>
        <a:lstStyle/>
        <a:p>
          <a:endParaRPr lang="zh-TW" altLang="en-US"/>
        </a:p>
      </dgm:t>
    </dgm:pt>
    <dgm:pt modelId="{00108D04-2904-4238-9D8F-F5A1C6554EC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sweep </a:t>
          </a:r>
          <a:r>
            <a:rPr lang="zh-TW" altLang="en-US" dirty="0"/>
            <a:t>清掃</a:t>
          </a:r>
          <a:endParaRPr lang="en-US" altLang="zh-TW" dirty="0"/>
        </a:p>
      </dgm:t>
    </dgm:pt>
    <dgm:pt modelId="{D9561A27-8D21-43AB-987B-56C6FE1A7725}" type="parTrans" cxnId="{163C950C-302A-451D-9921-AC766292E893}">
      <dgm:prSet/>
      <dgm:spPr/>
      <dgm:t>
        <a:bodyPr/>
        <a:lstStyle/>
        <a:p>
          <a:endParaRPr lang="zh-TW" altLang="en-US"/>
        </a:p>
      </dgm:t>
    </dgm:pt>
    <dgm:pt modelId="{56C35AB7-1039-42DA-AEBB-B0D1F85E4EFD}" type="sibTrans" cxnId="{163C950C-302A-451D-9921-AC766292E893}">
      <dgm:prSet/>
      <dgm:spPr/>
      <dgm:t>
        <a:bodyPr/>
        <a:lstStyle/>
        <a:p>
          <a:endParaRPr lang="zh-TW" altLang="en-US"/>
        </a:p>
      </dgm:t>
    </dgm:pt>
    <dgm:pt modelId="{388EAC76-8273-45C7-BAB7-610753D1EA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malfunction </a:t>
          </a:r>
          <a:r>
            <a:rPr lang="zh-TW" altLang="en-US" dirty="0"/>
            <a:t>故障</a:t>
          </a:r>
          <a:endParaRPr lang="en-US" altLang="zh-TW" dirty="0"/>
        </a:p>
      </dgm:t>
    </dgm:pt>
    <dgm:pt modelId="{F12291AC-9572-47CB-9CBE-9FA1B76E2566}" type="parTrans" cxnId="{38D0C80E-FB6C-4797-A3F3-C7962BB30A03}">
      <dgm:prSet/>
      <dgm:spPr/>
      <dgm:t>
        <a:bodyPr/>
        <a:lstStyle/>
        <a:p>
          <a:endParaRPr lang="zh-TW" altLang="en-US"/>
        </a:p>
      </dgm:t>
    </dgm:pt>
    <dgm:pt modelId="{D8E291EE-73C2-4FA6-81A0-1538F8F40D02}" type="sibTrans" cxnId="{38D0C80E-FB6C-4797-A3F3-C7962BB30A03}">
      <dgm:prSet/>
      <dgm:spPr/>
      <dgm:t>
        <a:bodyPr/>
        <a:lstStyle/>
        <a:p>
          <a:endParaRPr lang="zh-TW" altLang="en-US"/>
        </a:p>
      </dgm:t>
    </dgm:pt>
    <dgm:pt modelId="{874A5C79-89B8-4AFB-8F51-9E70EEF042E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processing </a:t>
          </a:r>
          <a:r>
            <a:rPr lang="zh-TW" altLang="en-US" dirty="0"/>
            <a:t>處理過程</a:t>
          </a:r>
          <a:endParaRPr lang="en-US" altLang="zh-TW" dirty="0"/>
        </a:p>
      </dgm:t>
    </dgm:pt>
    <dgm:pt modelId="{C41BE1AE-1242-41FD-A132-4DD2AE1817D3}" type="parTrans" cxnId="{EC1F0CD2-3857-49A7-A80A-05006DE89E66}">
      <dgm:prSet/>
      <dgm:spPr/>
      <dgm:t>
        <a:bodyPr/>
        <a:lstStyle/>
        <a:p>
          <a:endParaRPr lang="zh-TW" altLang="en-US"/>
        </a:p>
      </dgm:t>
    </dgm:pt>
    <dgm:pt modelId="{BBAA1813-D723-44A6-9D7E-63F7BF7C31EF}" type="sibTrans" cxnId="{EC1F0CD2-3857-49A7-A80A-05006DE89E66}">
      <dgm:prSet/>
      <dgm:spPr/>
      <dgm:t>
        <a:bodyPr/>
        <a:lstStyle/>
        <a:p>
          <a:endParaRPr lang="zh-TW" altLang="en-US"/>
        </a:p>
      </dgm:t>
    </dgm:pt>
    <dgm:pt modelId="{A7C34D9C-A052-45A4-8695-DB5D20CA622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switch </a:t>
          </a:r>
          <a:r>
            <a:rPr lang="zh-TW" altLang="en-US" dirty="0"/>
            <a:t>網路交換器</a:t>
          </a:r>
        </a:p>
      </dgm:t>
    </dgm:pt>
    <dgm:pt modelId="{67193209-854D-4E6C-B1D3-A8E0ACF58FFA}" type="parTrans" cxnId="{71152C09-339F-4152-BF38-185F30D5983E}">
      <dgm:prSet/>
      <dgm:spPr/>
      <dgm:t>
        <a:bodyPr/>
        <a:lstStyle/>
        <a:p>
          <a:endParaRPr lang="zh-TW" altLang="en-US"/>
        </a:p>
      </dgm:t>
    </dgm:pt>
    <dgm:pt modelId="{B012E012-2649-45C7-AB2A-6A65AA2C93E3}" type="sibTrans" cxnId="{71152C09-339F-4152-BF38-185F30D5983E}">
      <dgm:prSet/>
      <dgm:spPr/>
      <dgm:t>
        <a:bodyPr/>
        <a:lstStyle/>
        <a:p>
          <a:endParaRPr lang="zh-TW" altLang="en-US"/>
        </a:p>
      </dgm:t>
    </dgm:pt>
    <dgm:pt modelId="{A4D6143B-27B2-4FA5-AAC5-4EAB81CAC5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cabinet </a:t>
          </a:r>
          <a:r>
            <a:rPr lang="zh-TW" altLang="en-US" dirty="0"/>
            <a:t>機櫃</a:t>
          </a:r>
        </a:p>
      </dgm:t>
    </dgm:pt>
    <dgm:pt modelId="{DB02FA38-7E80-4632-9DCC-145B31D36D2F}" type="parTrans" cxnId="{A74558FD-73B4-4689-8493-7BB2F23BD4E9}">
      <dgm:prSet/>
      <dgm:spPr/>
      <dgm:t>
        <a:bodyPr/>
        <a:lstStyle/>
        <a:p>
          <a:endParaRPr lang="zh-TW" altLang="en-US"/>
        </a:p>
      </dgm:t>
    </dgm:pt>
    <dgm:pt modelId="{85AA5731-0011-434F-B047-DF17AC1407CD}" type="sibTrans" cxnId="{A74558FD-73B4-4689-8493-7BB2F23BD4E9}">
      <dgm:prSet/>
      <dgm:spPr/>
      <dgm:t>
        <a:bodyPr/>
        <a:lstStyle/>
        <a:p>
          <a:endParaRPr lang="zh-TW" altLang="en-US"/>
        </a:p>
      </dgm:t>
    </dgm:pt>
    <dgm:pt modelId="{004019E1-B456-42C4-B0A2-C4EDCFD943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vendor </a:t>
          </a:r>
          <a:r>
            <a:rPr lang="zh-TW" altLang="en-US" dirty="0"/>
            <a:t>廠商</a:t>
          </a:r>
        </a:p>
      </dgm:t>
    </dgm:pt>
    <dgm:pt modelId="{C571B623-D5D7-4540-9F07-BCF6C7F08A54}" type="parTrans" cxnId="{5685F0C8-F87B-4AAA-919F-9FF2FBC7C540}">
      <dgm:prSet/>
      <dgm:spPr/>
      <dgm:t>
        <a:bodyPr/>
        <a:lstStyle/>
        <a:p>
          <a:endParaRPr lang="zh-TW" altLang="en-US"/>
        </a:p>
      </dgm:t>
    </dgm:pt>
    <dgm:pt modelId="{6618B4EA-D763-4475-AC48-9E57C4F220E8}" type="sibTrans" cxnId="{5685F0C8-F87B-4AAA-919F-9FF2FBC7C540}">
      <dgm:prSet/>
      <dgm:spPr/>
      <dgm:t>
        <a:bodyPr/>
        <a:lstStyle/>
        <a:p>
          <a:endParaRPr lang="zh-TW" altLang="en-US"/>
        </a:p>
      </dgm:t>
    </dgm:pt>
    <dgm:pt modelId="{6C67805C-D9F4-48FD-9F03-F54D7380730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dirty="0"/>
            <a:t>Boarder</a:t>
          </a:r>
          <a:r>
            <a:rPr lang="zh-TW" altLang="en-US" dirty="0"/>
            <a:t> 住宿生</a:t>
          </a:r>
          <a:endParaRPr lang="en-US" altLang="zh-TW" dirty="0"/>
        </a:p>
      </dgm:t>
    </dgm:pt>
    <dgm:pt modelId="{8D0922CC-D620-4273-9135-09799232AC13}" type="parTrans" cxnId="{5E200817-9616-4C2A-A891-0DB6D2B7AE1E}">
      <dgm:prSet/>
      <dgm:spPr/>
      <dgm:t>
        <a:bodyPr/>
        <a:lstStyle/>
        <a:p>
          <a:endParaRPr lang="zh-TW" altLang="en-US"/>
        </a:p>
      </dgm:t>
    </dgm:pt>
    <dgm:pt modelId="{0C7F7A17-65B9-4E87-B22A-B7E9404B91AE}" type="sibTrans" cxnId="{5E200817-9616-4C2A-A891-0DB6D2B7AE1E}">
      <dgm:prSet/>
      <dgm:spPr/>
      <dgm:t>
        <a:bodyPr/>
        <a:lstStyle/>
        <a:p>
          <a:endParaRPr lang="zh-TW" altLang="en-US"/>
        </a:p>
      </dgm:t>
    </dgm:pt>
    <dgm:pt modelId="{570200AA-010C-41F0-B6CC-4B39979824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employee </a:t>
          </a:r>
          <a:r>
            <a:rPr lang="zh-TW" altLang="en-US" dirty="0"/>
            <a:t>工作人員</a:t>
          </a:r>
          <a:endParaRPr lang="en-US" altLang="zh-TW" dirty="0"/>
        </a:p>
      </dgm:t>
    </dgm:pt>
    <dgm:pt modelId="{15607BB9-B1E7-4CAD-AC7E-CFEB5B6C882C}" type="parTrans" cxnId="{A9948EB5-5F45-4DE7-9EC8-919C0B0498BA}">
      <dgm:prSet/>
      <dgm:spPr/>
      <dgm:t>
        <a:bodyPr/>
        <a:lstStyle/>
        <a:p>
          <a:endParaRPr lang="zh-TW" altLang="en-US"/>
        </a:p>
      </dgm:t>
    </dgm:pt>
    <dgm:pt modelId="{DE836515-59FC-431E-B91A-EACED6700EF7}" type="sibTrans" cxnId="{A9948EB5-5F45-4DE7-9EC8-919C0B0498BA}">
      <dgm:prSet/>
      <dgm:spPr/>
      <dgm:t>
        <a:bodyPr/>
        <a:lstStyle/>
        <a:p>
          <a:endParaRPr lang="zh-TW" altLang="en-US"/>
        </a:p>
      </dgm:t>
    </dgm:pt>
    <dgm:pt modelId="{CD4D70D3-0221-4505-9683-4BEB8155EBE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網路報修單</a:t>
          </a:r>
          <a:endParaRPr lang="en-US" altLang="zh-TW" dirty="0"/>
        </a:p>
      </dgm:t>
    </dgm:pt>
    <dgm:pt modelId="{73E7896A-EB35-4FE4-9CCF-E1D57AFF6002}" type="parTrans" cxnId="{DF1F275F-7019-4CDE-945C-B6A5FCE39E2A}">
      <dgm:prSet/>
      <dgm:spPr/>
      <dgm:t>
        <a:bodyPr/>
        <a:lstStyle/>
        <a:p>
          <a:endParaRPr lang="zh-TW" altLang="en-US"/>
        </a:p>
      </dgm:t>
    </dgm:pt>
    <dgm:pt modelId="{ED5C54AE-C803-4B70-A1C6-DB32E63657B9}" type="sibTrans" cxnId="{DF1F275F-7019-4CDE-945C-B6A5FCE39E2A}">
      <dgm:prSet/>
      <dgm:spPr/>
      <dgm:t>
        <a:bodyPr/>
        <a:lstStyle/>
        <a:p>
          <a:endParaRPr lang="zh-TW" altLang="en-US"/>
        </a:p>
      </dgm:t>
    </dgm:pt>
    <dgm:pt modelId="{3BFDCD1F-E803-4FC5-B2ED-8CAA545124D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網路維修單</a:t>
          </a:r>
          <a:endParaRPr lang="en-US" altLang="zh-TW" dirty="0"/>
        </a:p>
      </dgm:t>
    </dgm:pt>
    <dgm:pt modelId="{6A310BE0-F7AF-49EC-9745-34C217950233}" type="parTrans" cxnId="{3DF13104-299B-40D6-9570-5852CA0C3F20}">
      <dgm:prSet/>
      <dgm:spPr/>
      <dgm:t>
        <a:bodyPr/>
        <a:lstStyle/>
        <a:p>
          <a:endParaRPr lang="zh-TW" altLang="en-US"/>
        </a:p>
      </dgm:t>
    </dgm:pt>
    <dgm:pt modelId="{66D9E779-7776-4DAD-82D2-2520DFDD762E}" type="sibTrans" cxnId="{3DF13104-299B-40D6-9570-5852CA0C3F20}">
      <dgm:prSet/>
      <dgm:spPr/>
      <dgm:t>
        <a:bodyPr/>
        <a:lstStyle/>
        <a:p>
          <a:endParaRPr lang="zh-TW" altLang="en-US"/>
        </a:p>
      </dgm:t>
    </dgm:pt>
    <dgm:pt modelId="{84840241-B7CC-4AE6-BE96-B5D31C35FB8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機櫃清潔</a:t>
          </a:r>
          <a:endParaRPr lang="en-US" altLang="zh-TW" dirty="0"/>
        </a:p>
      </dgm:t>
    </dgm:pt>
    <dgm:pt modelId="{EC1A2FCD-A5CA-4A3D-93F9-76DD67E71A02}" type="parTrans" cxnId="{7FEFF22E-4BCA-4FCD-9F1F-0F8429DF4299}">
      <dgm:prSet/>
      <dgm:spPr/>
      <dgm:t>
        <a:bodyPr/>
        <a:lstStyle/>
        <a:p>
          <a:endParaRPr lang="zh-TW" altLang="en-US"/>
        </a:p>
      </dgm:t>
    </dgm:pt>
    <dgm:pt modelId="{D172B1B6-D950-4BC1-8A61-938BE19B0C1C}" type="sibTrans" cxnId="{7FEFF22E-4BCA-4FCD-9F1F-0F8429DF4299}">
      <dgm:prSet/>
      <dgm:spPr/>
      <dgm:t>
        <a:bodyPr/>
        <a:lstStyle/>
        <a:p>
          <a:endParaRPr lang="zh-TW" altLang="en-US"/>
        </a:p>
      </dgm:t>
    </dgm:pt>
    <dgm:pt modelId="{C1864CBE-8B11-45EF-877E-21B715E6BC3F}">
      <dgm:prSet phldrT="[文字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跟廠商報修故障交換器</a:t>
          </a:r>
        </a:p>
      </dgm:t>
    </dgm:pt>
    <dgm:pt modelId="{327B3251-D9CC-4C2C-8D47-A31204789B6D}" type="parTrans" cxnId="{9E0559F3-B8C4-45FA-97E2-EF2D03558037}">
      <dgm:prSet/>
      <dgm:spPr/>
      <dgm:t>
        <a:bodyPr/>
        <a:lstStyle/>
        <a:p>
          <a:endParaRPr lang="zh-TW" altLang="en-US"/>
        </a:p>
      </dgm:t>
    </dgm:pt>
    <dgm:pt modelId="{8D7F8CE2-B6AE-4F9E-BC2B-8A4D7E2BA228}" type="sibTrans" cxnId="{9E0559F3-B8C4-45FA-97E2-EF2D03558037}">
      <dgm:prSet/>
      <dgm:spPr/>
      <dgm:t>
        <a:bodyPr/>
        <a:lstStyle/>
        <a:p>
          <a:endParaRPr lang="zh-TW" altLang="en-US"/>
        </a:p>
      </dgm:t>
    </dgm:pt>
    <dgm:pt modelId="{432DBEEF-53E0-4A07-A82F-DEDEBC007B0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身份為學生</a:t>
          </a:r>
          <a:endParaRPr lang="en-US" altLang="zh-TW" dirty="0"/>
        </a:p>
      </dgm:t>
    </dgm:pt>
    <dgm:pt modelId="{6027DA28-5C48-4A4E-A25A-736CA292AC74}" type="parTrans" cxnId="{14259C37-E1D2-4729-B918-AF5EBBCBA036}">
      <dgm:prSet/>
      <dgm:spPr/>
      <dgm:t>
        <a:bodyPr/>
        <a:lstStyle/>
        <a:p>
          <a:endParaRPr lang="zh-TW" altLang="en-US"/>
        </a:p>
      </dgm:t>
    </dgm:pt>
    <dgm:pt modelId="{7D5FDD38-D6A0-4F05-85FB-42C636F154BF}" type="sibTrans" cxnId="{14259C37-E1D2-4729-B918-AF5EBBCBA036}">
      <dgm:prSet/>
      <dgm:spPr/>
      <dgm:t>
        <a:bodyPr/>
        <a:lstStyle/>
        <a:p>
          <a:endParaRPr lang="zh-TW" altLang="en-US"/>
        </a:p>
      </dgm:t>
    </dgm:pt>
    <dgm:pt modelId="{91065604-16F6-4C33-B993-E2E23EE5253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身份為學生</a:t>
          </a:r>
          <a:endParaRPr lang="en-US" altLang="zh-TW" dirty="0"/>
        </a:p>
      </dgm:t>
    </dgm:pt>
    <dgm:pt modelId="{F144B275-F064-4060-8360-41A1641AC523}" type="parTrans" cxnId="{182D3B26-C128-4323-96A2-684021F5AC66}">
      <dgm:prSet/>
      <dgm:spPr/>
      <dgm:t>
        <a:bodyPr/>
        <a:lstStyle/>
        <a:p>
          <a:endParaRPr lang="zh-TW" altLang="en-US"/>
        </a:p>
      </dgm:t>
    </dgm:pt>
    <dgm:pt modelId="{DCEC096E-899D-4645-98BB-1958E7ED80DF}" type="sibTrans" cxnId="{182D3B26-C128-4323-96A2-684021F5AC66}">
      <dgm:prSet/>
      <dgm:spPr/>
      <dgm:t>
        <a:bodyPr/>
        <a:lstStyle/>
        <a:p>
          <a:endParaRPr lang="zh-TW" altLang="en-US"/>
        </a:p>
      </dgm:t>
    </dgm:pt>
    <dgm:pt modelId="{176FF34E-3788-4C46-A091-011482F607A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放置交換器場所</a:t>
          </a:r>
        </a:p>
      </dgm:t>
    </dgm:pt>
    <dgm:pt modelId="{CFBF8D61-A2E1-42A0-A51A-363BAE7B1A9E}" type="parTrans" cxnId="{0E9F916B-A4DD-4719-A1A2-1FF865DAF0A5}">
      <dgm:prSet/>
      <dgm:spPr/>
      <dgm:t>
        <a:bodyPr/>
        <a:lstStyle/>
        <a:p>
          <a:endParaRPr lang="zh-TW" altLang="en-US"/>
        </a:p>
      </dgm:t>
    </dgm:pt>
    <dgm:pt modelId="{BEC0EEDA-1862-437C-B620-66F694670D12}" type="sibTrans" cxnId="{0E9F916B-A4DD-4719-A1A2-1FF865DAF0A5}">
      <dgm:prSet/>
      <dgm:spPr/>
      <dgm:t>
        <a:bodyPr/>
        <a:lstStyle/>
        <a:p>
          <a:endParaRPr lang="zh-TW" altLang="en-US"/>
        </a:p>
      </dgm:t>
    </dgm:pt>
    <dgm:pt modelId="{AB6573F4-BF1C-49A5-B2FD-A6CD0D368D5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dirty="0"/>
            <a:t>交換器提供商</a:t>
          </a:r>
        </a:p>
      </dgm:t>
    </dgm:pt>
    <dgm:pt modelId="{3B21A985-3DFB-458B-AB0B-1818D29CEE74}" type="parTrans" cxnId="{0A3DA1F6-FBF9-47C4-A674-A9C4CE3DC37A}">
      <dgm:prSet/>
      <dgm:spPr/>
      <dgm:t>
        <a:bodyPr/>
        <a:lstStyle/>
        <a:p>
          <a:endParaRPr lang="zh-TW" altLang="en-US"/>
        </a:p>
      </dgm:t>
    </dgm:pt>
    <dgm:pt modelId="{5344847E-DF3F-4759-B929-131E45321F13}" type="sibTrans" cxnId="{0A3DA1F6-FBF9-47C4-A674-A9C4CE3DC37A}">
      <dgm:prSet/>
      <dgm:spPr/>
      <dgm:t>
        <a:bodyPr/>
        <a:lstStyle/>
        <a:p>
          <a:endParaRPr lang="zh-TW" altLang="en-US"/>
        </a:p>
      </dgm:t>
    </dgm:pt>
    <dgm:pt modelId="{508DCFDD-5F08-4D16-A894-139D8AB1D904}" type="pres">
      <dgm:prSet presAssocID="{9861F8CE-0EA0-4F74-A8DD-809B9DCE9D2F}" presName="Name0" presStyleCnt="0">
        <dgm:presLayoutVars>
          <dgm:dir/>
          <dgm:animLvl val="lvl"/>
          <dgm:resizeHandles val="exact"/>
        </dgm:presLayoutVars>
      </dgm:prSet>
      <dgm:spPr/>
    </dgm:pt>
    <dgm:pt modelId="{45CAF1C1-194F-4A79-9E9C-3C2967FACC4C}" type="pres">
      <dgm:prSet presAssocID="{E89D6884-6A81-449E-BCB0-CCDF576B44C9}" presName="linNode" presStyleCnt="0"/>
      <dgm:spPr/>
    </dgm:pt>
    <dgm:pt modelId="{C10955FA-CC02-4530-9116-E71E7F3BE011}" type="pres">
      <dgm:prSet presAssocID="{E89D6884-6A81-449E-BCB0-CCDF576B44C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9193D375-FFD4-41B9-AD06-647A1B8BBF83}" type="pres">
      <dgm:prSet presAssocID="{E89D6884-6A81-449E-BCB0-CCDF576B44C9}" presName="descendantText" presStyleLbl="alignAccFollowNode1" presStyleIdx="0" presStyleCnt="8" custLinFactNeighborX="0" custLinFactNeighborY="0">
        <dgm:presLayoutVars>
          <dgm:bulletEnabled val="1"/>
        </dgm:presLayoutVars>
      </dgm:prSet>
      <dgm:spPr/>
    </dgm:pt>
    <dgm:pt modelId="{7A449BCD-237E-41DD-8FDF-3ED26D809A45}" type="pres">
      <dgm:prSet presAssocID="{633ED76E-8233-4946-9B2B-71E46FEEEDC8}" presName="sp" presStyleCnt="0"/>
      <dgm:spPr/>
    </dgm:pt>
    <dgm:pt modelId="{AAF77334-39B9-44E9-A6F2-7324983047DD}" type="pres">
      <dgm:prSet presAssocID="{00108D04-2904-4238-9D8F-F5A1C6554ECE}" presName="linNode" presStyleCnt="0"/>
      <dgm:spPr/>
    </dgm:pt>
    <dgm:pt modelId="{EB058EA5-572F-4306-B1FA-AEE9D7B969E6}" type="pres">
      <dgm:prSet presAssocID="{00108D04-2904-4238-9D8F-F5A1C6554ECE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6A1E5105-8AB5-41F1-8F03-F1EDAEE348C8}" type="pres">
      <dgm:prSet presAssocID="{00108D04-2904-4238-9D8F-F5A1C6554ECE}" presName="descendantText" presStyleLbl="alignAccFollowNode1" presStyleIdx="1" presStyleCnt="8" custLinFactNeighborX="0" custLinFactNeighborY="0">
        <dgm:presLayoutVars>
          <dgm:bulletEnabled val="1"/>
        </dgm:presLayoutVars>
      </dgm:prSet>
      <dgm:spPr/>
    </dgm:pt>
    <dgm:pt modelId="{216AC649-CE52-4DE1-B40A-8A801059FC3E}" type="pres">
      <dgm:prSet presAssocID="{56C35AB7-1039-42DA-AEBB-B0D1F85E4EFD}" presName="sp" presStyleCnt="0"/>
      <dgm:spPr/>
    </dgm:pt>
    <dgm:pt modelId="{83A4588B-C5A8-45C0-99B3-1FF1AC07EF3C}" type="pres">
      <dgm:prSet presAssocID="{388EAC76-8273-45C7-BAB7-610753D1EA69}" presName="linNode" presStyleCnt="0"/>
      <dgm:spPr/>
    </dgm:pt>
    <dgm:pt modelId="{55402012-3A69-449F-87E1-8630A85D0AA4}" type="pres">
      <dgm:prSet presAssocID="{388EAC76-8273-45C7-BAB7-610753D1EA69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11B369EB-CBB1-4931-B977-C4601D5097BD}" type="pres">
      <dgm:prSet presAssocID="{388EAC76-8273-45C7-BAB7-610753D1EA69}" presName="descendantText" presStyleLbl="alignAccFollowNode1" presStyleIdx="2" presStyleCnt="8" custLinFactNeighborX="0" custLinFactNeighborY="0">
        <dgm:presLayoutVars>
          <dgm:bulletEnabled val="1"/>
        </dgm:presLayoutVars>
      </dgm:prSet>
      <dgm:spPr/>
    </dgm:pt>
    <dgm:pt modelId="{6A7904F0-FB07-425B-9958-0F805D1BAA86}" type="pres">
      <dgm:prSet presAssocID="{D8E291EE-73C2-4FA6-81A0-1538F8F40D02}" presName="sp" presStyleCnt="0"/>
      <dgm:spPr/>
    </dgm:pt>
    <dgm:pt modelId="{4AE19B7A-17F9-4045-BC37-FA80E50E4DB4}" type="pres">
      <dgm:prSet presAssocID="{874A5C79-89B8-4AFB-8F51-9E70EEF042E5}" presName="linNode" presStyleCnt="0"/>
      <dgm:spPr/>
    </dgm:pt>
    <dgm:pt modelId="{5FC8016C-6DEA-4703-B8F4-3D550D151C2E}" type="pres">
      <dgm:prSet presAssocID="{874A5C79-89B8-4AFB-8F51-9E70EEF042E5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D3692B7-987D-4B71-8FFC-791F6494CACA}" type="pres">
      <dgm:prSet presAssocID="{874A5C79-89B8-4AFB-8F51-9E70EEF042E5}" presName="descendantText" presStyleLbl="alignAccFollowNode1" presStyleIdx="3" presStyleCnt="8">
        <dgm:presLayoutVars>
          <dgm:bulletEnabled val="1"/>
        </dgm:presLayoutVars>
      </dgm:prSet>
      <dgm:spPr/>
    </dgm:pt>
    <dgm:pt modelId="{A7B00DCA-BD55-4A51-A165-1BA4F701314F}" type="pres">
      <dgm:prSet presAssocID="{BBAA1813-D723-44A6-9D7E-63F7BF7C31EF}" presName="sp" presStyleCnt="0"/>
      <dgm:spPr/>
    </dgm:pt>
    <dgm:pt modelId="{E04388E8-BE5B-4190-ADBA-02C1F57FDDFF}" type="pres">
      <dgm:prSet presAssocID="{A7C34D9C-A052-45A4-8695-DB5D20CA622D}" presName="linNode" presStyleCnt="0"/>
      <dgm:spPr/>
    </dgm:pt>
    <dgm:pt modelId="{ABABB339-2359-4FA2-9C53-65EDF5465955}" type="pres">
      <dgm:prSet presAssocID="{A7C34D9C-A052-45A4-8695-DB5D20CA622D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ED52E83E-9A53-4CE0-850A-6654789FEC04}" type="pres">
      <dgm:prSet presAssocID="{B012E012-2649-45C7-AB2A-6A65AA2C93E3}" presName="sp" presStyleCnt="0"/>
      <dgm:spPr/>
    </dgm:pt>
    <dgm:pt modelId="{415EF04B-3B99-4F88-B318-866690CD0997}" type="pres">
      <dgm:prSet presAssocID="{A4D6143B-27B2-4FA5-AAC5-4EAB81CAC59F}" presName="linNode" presStyleCnt="0"/>
      <dgm:spPr/>
    </dgm:pt>
    <dgm:pt modelId="{A1EBC8A6-D991-448B-A597-428A1643716D}" type="pres">
      <dgm:prSet presAssocID="{A4D6143B-27B2-4FA5-AAC5-4EAB81CAC59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8095EB3F-27C0-4604-A829-663A6ECEAF1B}" type="pres">
      <dgm:prSet presAssocID="{A4D6143B-27B2-4FA5-AAC5-4EAB81CAC59F}" presName="descendantText" presStyleLbl="alignAccFollowNode1" presStyleIdx="4" presStyleCnt="8">
        <dgm:presLayoutVars>
          <dgm:bulletEnabled val="1"/>
        </dgm:presLayoutVars>
      </dgm:prSet>
      <dgm:spPr/>
    </dgm:pt>
    <dgm:pt modelId="{BB45621A-4748-45A0-8161-D04BA6B13AA0}" type="pres">
      <dgm:prSet presAssocID="{85AA5731-0011-434F-B047-DF17AC1407CD}" presName="sp" presStyleCnt="0"/>
      <dgm:spPr/>
    </dgm:pt>
    <dgm:pt modelId="{1489AEEA-9C7F-4A60-904E-BB19A6748437}" type="pres">
      <dgm:prSet presAssocID="{004019E1-B456-42C4-B0A2-C4EDCFD9430A}" presName="linNode" presStyleCnt="0"/>
      <dgm:spPr/>
    </dgm:pt>
    <dgm:pt modelId="{4905EC51-1448-45C8-A6BE-8CB60799C1BD}" type="pres">
      <dgm:prSet presAssocID="{004019E1-B456-42C4-B0A2-C4EDCFD9430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ECFB111-86DE-40ED-81F3-496AD41AF053}" type="pres">
      <dgm:prSet presAssocID="{004019E1-B456-42C4-B0A2-C4EDCFD9430A}" presName="descendantText" presStyleLbl="alignAccFollowNode1" presStyleIdx="5" presStyleCnt="8">
        <dgm:presLayoutVars>
          <dgm:bulletEnabled val="1"/>
        </dgm:presLayoutVars>
      </dgm:prSet>
      <dgm:spPr/>
    </dgm:pt>
    <dgm:pt modelId="{818EA38B-6F2E-4756-BBFF-F99F86ACEBAA}" type="pres">
      <dgm:prSet presAssocID="{6618B4EA-D763-4475-AC48-9E57C4F220E8}" presName="sp" presStyleCnt="0"/>
      <dgm:spPr/>
    </dgm:pt>
    <dgm:pt modelId="{F1835244-1B33-4976-AB70-7884E7428355}" type="pres">
      <dgm:prSet presAssocID="{6C67805C-D9F4-48FD-9F03-F54D73807303}" presName="linNode" presStyleCnt="0"/>
      <dgm:spPr/>
    </dgm:pt>
    <dgm:pt modelId="{7B258450-A7A3-4C48-B8D7-02A5749F64DA}" type="pres">
      <dgm:prSet presAssocID="{6C67805C-D9F4-48FD-9F03-F54D73807303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4F6307D4-67B8-4F9F-8CC2-423F5A17B349}" type="pres">
      <dgm:prSet presAssocID="{6C67805C-D9F4-48FD-9F03-F54D73807303}" presName="descendantText" presStyleLbl="alignAccFollowNode1" presStyleIdx="6" presStyleCnt="8">
        <dgm:presLayoutVars>
          <dgm:bulletEnabled val="1"/>
        </dgm:presLayoutVars>
      </dgm:prSet>
      <dgm:spPr/>
    </dgm:pt>
    <dgm:pt modelId="{C7C402C2-F863-4CB1-93EC-200A79B0B893}" type="pres">
      <dgm:prSet presAssocID="{0C7F7A17-65B9-4E87-B22A-B7E9404B91AE}" presName="sp" presStyleCnt="0"/>
      <dgm:spPr/>
    </dgm:pt>
    <dgm:pt modelId="{918591FA-B4FD-4E98-9CCB-720142E7A82E}" type="pres">
      <dgm:prSet presAssocID="{570200AA-010C-41F0-B6CC-4B39979824AA}" presName="linNode" presStyleCnt="0"/>
      <dgm:spPr/>
    </dgm:pt>
    <dgm:pt modelId="{387259B5-5940-4B1E-A44F-0C9495463FBB}" type="pres">
      <dgm:prSet presAssocID="{570200AA-010C-41F0-B6CC-4B39979824AA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7C97BB92-7A6C-4247-A3A0-8F3FF2797E72}" type="pres">
      <dgm:prSet presAssocID="{570200AA-010C-41F0-B6CC-4B39979824AA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3DF13104-299B-40D6-9570-5852CA0C3F20}" srcId="{874A5C79-89B8-4AFB-8F51-9E70EEF042E5}" destId="{3BFDCD1F-E803-4FC5-B2ED-8CAA545124D9}" srcOrd="0" destOrd="0" parTransId="{6A310BE0-F7AF-49EC-9745-34C217950233}" sibTransId="{66D9E779-7776-4DAD-82D2-2520DFDD762E}"/>
    <dgm:cxn modelId="{92C8CB06-2C8C-419E-BE58-5300F9E01824}" type="presOf" srcId="{176FF34E-3788-4C46-A091-011482F607A5}" destId="{8095EB3F-27C0-4604-A829-663A6ECEAF1B}" srcOrd="0" destOrd="0" presId="urn:microsoft.com/office/officeart/2005/8/layout/vList5"/>
    <dgm:cxn modelId="{53F62109-259D-4532-8921-FA1287CBB538}" type="presOf" srcId="{388EAC76-8273-45C7-BAB7-610753D1EA69}" destId="{55402012-3A69-449F-87E1-8630A85D0AA4}" srcOrd="0" destOrd="0" presId="urn:microsoft.com/office/officeart/2005/8/layout/vList5"/>
    <dgm:cxn modelId="{71152C09-339F-4152-BF38-185F30D5983E}" srcId="{9861F8CE-0EA0-4F74-A8DD-809B9DCE9D2F}" destId="{A7C34D9C-A052-45A4-8695-DB5D20CA622D}" srcOrd="4" destOrd="0" parTransId="{67193209-854D-4E6C-B1D3-A8E0ACF58FFA}" sibTransId="{B012E012-2649-45C7-AB2A-6A65AA2C93E3}"/>
    <dgm:cxn modelId="{163C950C-302A-451D-9921-AC766292E893}" srcId="{9861F8CE-0EA0-4F74-A8DD-809B9DCE9D2F}" destId="{00108D04-2904-4238-9D8F-F5A1C6554ECE}" srcOrd="1" destOrd="0" parTransId="{D9561A27-8D21-43AB-987B-56C6FE1A7725}" sibTransId="{56C35AB7-1039-42DA-AEBB-B0D1F85E4EFD}"/>
    <dgm:cxn modelId="{38D0C80E-FB6C-4797-A3F3-C7962BB30A03}" srcId="{9861F8CE-0EA0-4F74-A8DD-809B9DCE9D2F}" destId="{388EAC76-8273-45C7-BAB7-610753D1EA69}" srcOrd="2" destOrd="0" parTransId="{F12291AC-9572-47CB-9CBE-9FA1B76E2566}" sibTransId="{D8E291EE-73C2-4FA6-81A0-1538F8F40D02}"/>
    <dgm:cxn modelId="{7A86D612-474D-40BA-9D1D-8B4DD2A44F11}" type="presOf" srcId="{C1864CBE-8B11-45EF-877E-21B715E6BC3F}" destId="{9193D375-FFD4-41B9-AD06-647A1B8BBF83}" srcOrd="0" destOrd="0" presId="urn:microsoft.com/office/officeart/2005/8/layout/vList5"/>
    <dgm:cxn modelId="{45183F14-37E7-494C-8698-4A4F110484BC}" type="presOf" srcId="{A4D6143B-27B2-4FA5-AAC5-4EAB81CAC59F}" destId="{A1EBC8A6-D991-448B-A597-428A1643716D}" srcOrd="0" destOrd="0" presId="urn:microsoft.com/office/officeart/2005/8/layout/vList5"/>
    <dgm:cxn modelId="{5E200817-9616-4C2A-A891-0DB6D2B7AE1E}" srcId="{9861F8CE-0EA0-4F74-A8DD-809B9DCE9D2F}" destId="{6C67805C-D9F4-48FD-9F03-F54D73807303}" srcOrd="7" destOrd="0" parTransId="{8D0922CC-D620-4273-9135-09799232AC13}" sibTransId="{0C7F7A17-65B9-4E87-B22A-B7E9404B91AE}"/>
    <dgm:cxn modelId="{8644A91E-383B-4B23-BF3D-D64211168EEF}" type="presOf" srcId="{84840241-B7CC-4AE6-BE96-B5D31C35FB80}" destId="{6A1E5105-8AB5-41F1-8F03-F1EDAEE348C8}" srcOrd="0" destOrd="0" presId="urn:microsoft.com/office/officeart/2005/8/layout/vList5"/>
    <dgm:cxn modelId="{182D3B26-C128-4323-96A2-684021F5AC66}" srcId="{570200AA-010C-41F0-B6CC-4B39979824AA}" destId="{91065604-16F6-4C33-B993-E2E23EE52532}" srcOrd="0" destOrd="0" parTransId="{F144B275-F064-4060-8360-41A1641AC523}" sibTransId="{DCEC096E-899D-4645-98BB-1958E7ED80DF}"/>
    <dgm:cxn modelId="{7FEFF22E-4BCA-4FCD-9F1F-0F8429DF4299}" srcId="{00108D04-2904-4238-9D8F-F5A1C6554ECE}" destId="{84840241-B7CC-4AE6-BE96-B5D31C35FB80}" srcOrd="0" destOrd="0" parTransId="{EC1A2FCD-A5CA-4A3D-93F9-76DD67E71A02}" sibTransId="{D172B1B6-D950-4BC1-8A61-938BE19B0C1C}"/>
    <dgm:cxn modelId="{877F9F2F-9A97-45AE-ABA5-4FC3D8CB43F6}" type="presOf" srcId="{91065604-16F6-4C33-B993-E2E23EE52532}" destId="{7C97BB92-7A6C-4247-A3A0-8F3FF2797E72}" srcOrd="0" destOrd="0" presId="urn:microsoft.com/office/officeart/2005/8/layout/vList5"/>
    <dgm:cxn modelId="{14259C37-E1D2-4729-B918-AF5EBBCBA036}" srcId="{6C67805C-D9F4-48FD-9F03-F54D73807303}" destId="{432DBEEF-53E0-4A07-A82F-DEDEBC007B04}" srcOrd="0" destOrd="0" parTransId="{6027DA28-5C48-4A4E-A25A-736CA292AC74}" sibTransId="{7D5FDD38-D6A0-4F05-85FB-42C636F154BF}"/>
    <dgm:cxn modelId="{DF1F275F-7019-4CDE-945C-B6A5FCE39E2A}" srcId="{388EAC76-8273-45C7-BAB7-610753D1EA69}" destId="{CD4D70D3-0221-4505-9683-4BEB8155EBE3}" srcOrd="0" destOrd="0" parTransId="{73E7896A-EB35-4FE4-9CCF-E1D57AFF6002}" sibTransId="{ED5C54AE-C803-4B70-A1C6-DB32E63657B9}"/>
    <dgm:cxn modelId="{4D15B168-3731-4D5D-889B-655CC055B2FF}" type="presOf" srcId="{570200AA-010C-41F0-B6CC-4B39979824AA}" destId="{387259B5-5940-4B1E-A44F-0C9495463FBB}" srcOrd="0" destOrd="0" presId="urn:microsoft.com/office/officeart/2005/8/layout/vList5"/>
    <dgm:cxn modelId="{0E9F916B-A4DD-4719-A1A2-1FF865DAF0A5}" srcId="{A4D6143B-27B2-4FA5-AAC5-4EAB81CAC59F}" destId="{176FF34E-3788-4C46-A091-011482F607A5}" srcOrd="0" destOrd="0" parTransId="{CFBF8D61-A2E1-42A0-A51A-363BAE7B1A9E}" sibTransId="{BEC0EEDA-1862-437C-B620-66F694670D12}"/>
    <dgm:cxn modelId="{28C5666C-BE63-49FE-9978-64C7F43C65D3}" type="presOf" srcId="{E89D6884-6A81-449E-BCB0-CCDF576B44C9}" destId="{C10955FA-CC02-4530-9116-E71E7F3BE011}" srcOrd="0" destOrd="0" presId="urn:microsoft.com/office/officeart/2005/8/layout/vList5"/>
    <dgm:cxn modelId="{F938B57F-CD68-4648-9A94-0C10828F1DB5}" type="presOf" srcId="{00108D04-2904-4238-9D8F-F5A1C6554ECE}" destId="{EB058EA5-572F-4306-B1FA-AEE9D7B969E6}" srcOrd="0" destOrd="0" presId="urn:microsoft.com/office/officeart/2005/8/layout/vList5"/>
    <dgm:cxn modelId="{11337180-75AF-439F-997D-1803520488F9}" type="presOf" srcId="{004019E1-B456-42C4-B0A2-C4EDCFD9430A}" destId="{4905EC51-1448-45C8-A6BE-8CB60799C1BD}" srcOrd="0" destOrd="0" presId="urn:microsoft.com/office/officeart/2005/8/layout/vList5"/>
    <dgm:cxn modelId="{918CFE8D-4BA0-4518-A52A-AC938DD5758A}" type="presOf" srcId="{6C67805C-D9F4-48FD-9F03-F54D73807303}" destId="{7B258450-A7A3-4C48-B8D7-02A5749F64DA}" srcOrd="0" destOrd="0" presId="urn:microsoft.com/office/officeart/2005/8/layout/vList5"/>
    <dgm:cxn modelId="{4B0D1F95-17A7-4A1D-8B32-B258E79D322F}" type="presOf" srcId="{CD4D70D3-0221-4505-9683-4BEB8155EBE3}" destId="{11B369EB-CBB1-4931-B977-C4601D5097BD}" srcOrd="0" destOrd="0" presId="urn:microsoft.com/office/officeart/2005/8/layout/vList5"/>
    <dgm:cxn modelId="{36CC9E99-9E4F-4A1A-A323-C0E00E68A252}" type="presOf" srcId="{AB6573F4-BF1C-49A5-B2FD-A6CD0D368D5F}" destId="{3ECFB111-86DE-40ED-81F3-496AD41AF053}" srcOrd="0" destOrd="0" presId="urn:microsoft.com/office/officeart/2005/8/layout/vList5"/>
    <dgm:cxn modelId="{44B2F09E-39EA-43A3-9597-536B7308B5EE}" type="presOf" srcId="{432DBEEF-53E0-4A07-A82F-DEDEBC007B04}" destId="{4F6307D4-67B8-4F9F-8CC2-423F5A17B349}" srcOrd="0" destOrd="0" presId="urn:microsoft.com/office/officeart/2005/8/layout/vList5"/>
    <dgm:cxn modelId="{9B8076AB-0B1E-4971-944B-88FF95F49FAE}" type="presOf" srcId="{3BFDCD1F-E803-4FC5-B2ED-8CAA545124D9}" destId="{BD3692B7-987D-4B71-8FFC-791F6494CACA}" srcOrd="0" destOrd="0" presId="urn:microsoft.com/office/officeart/2005/8/layout/vList5"/>
    <dgm:cxn modelId="{A9948EB5-5F45-4DE7-9EC8-919C0B0498BA}" srcId="{9861F8CE-0EA0-4F74-A8DD-809B9DCE9D2F}" destId="{570200AA-010C-41F0-B6CC-4B39979824AA}" srcOrd="8" destOrd="0" parTransId="{15607BB9-B1E7-4CAD-AC7E-CFEB5B6C882C}" sibTransId="{DE836515-59FC-431E-B91A-EACED6700EF7}"/>
    <dgm:cxn modelId="{22B022B6-C42F-4977-AB96-F1DA8D78F549}" type="presOf" srcId="{A7C34D9C-A052-45A4-8695-DB5D20CA622D}" destId="{ABABB339-2359-4FA2-9C53-65EDF5465955}" srcOrd="0" destOrd="0" presId="urn:microsoft.com/office/officeart/2005/8/layout/vList5"/>
    <dgm:cxn modelId="{927448C0-9F70-4618-AB9E-E9E9252398C4}" srcId="{9861F8CE-0EA0-4F74-A8DD-809B9DCE9D2F}" destId="{E89D6884-6A81-449E-BCB0-CCDF576B44C9}" srcOrd="0" destOrd="0" parTransId="{85D885A6-51A9-4FBC-A2F7-E031EBDDE95D}" sibTransId="{633ED76E-8233-4946-9B2B-71E46FEEEDC8}"/>
    <dgm:cxn modelId="{65F42BC6-FB95-40E8-B7F4-DF3B903D36FE}" type="presOf" srcId="{874A5C79-89B8-4AFB-8F51-9E70EEF042E5}" destId="{5FC8016C-6DEA-4703-B8F4-3D550D151C2E}" srcOrd="0" destOrd="0" presId="urn:microsoft.com/office/officeart/2005/8/layout/vList5"/>
    <dgm:cxn modelId="{5685F0C8-F87B-4AAA-919F-9FF2FBC7C540}" srcId="{9861F8CE-0EA0-4F74-A8DD-809B9DCE9D2F}" destId="{004019E1-B456-42C4-B0A2-C4EDCFD9430A}" srcOrd="6" destOrd="0" parTransId="{C571B623-D5D7-4540-9F07-BCF6C7F08A54}" sibTransId="{6618B4EA-D763-4475-AC48-9E57C4F220E8}"/>
    <dgm:cxn modelId="{2DFAFAC9-2E6D-4DF3-B9EA-AC205AB25B6F}" type="presOf" srcId="{9861F8CE-0EA0-4F74-A8DD-809B9DCE9D2F}" destId="{508DCFDD-5F08-4D16-A894-139D8AB1D904}" srcOrd="0" destOrd="0" presId="urn:microsoft.com/office/officeart/2005/8/layout/vList5"/>
    <dgm:cxn modelId="{EC1F0CD2-3857-49A7-A80A-05006DE89E66}" srcId="{9861F8CE-0EA0-4F74-A8DD-809B9DCE9D2F}" destId="{874A5C79-89B8-4AFB-8F51-9E70EEF042E5}" srcOrd="3" destOrd="0" parTransId="{C41BE1AE-1242-41FD-A132-4DD2AE1817D3}" sibTransId="{BBAA1813-D723-44A6-9D7E-63F7BF7C31EF}"/>
    <dgm:cxn modelId="{9E0559F3-B8C4-45FA-97E2-EF2D03558037}" srcId="{E89D6884-6A81-449E-BCB0-CCDF576B44C9}" destId="{C1864CBE-8B11-45EF-877E-21B715E6BC3F}" srcOrd="0" destOrd="0" parTransId="{327B3251-D9CC-4C2C-8D47-A31204789B6D}" sibTransId="{8D7F8CE2-B6AE-4F9E-BC2B-8A4D7E2BA228}"/>
    <dgm:cxn modelId="{0A3DA1F6-FBF9-47C4-A674-A9C4CE3DC37A}" srcId="{004019E1-B456-42C4-B0A2-C4EDCFD9430A}" destId="{AB6573F4-BF1C-49A5-B2FD-A6CD0D368D5F}" srcOrd="0" destOrd="0" parTransId="{3B21A985-3DFB-458B-AB0B-1818D29CEE74}" sibTransId="{5344847E-DF3F-4759-B929-131E45321F13}"/>
    <dgm:cxn modelId="{A74558FD-73B4-4689-8493-7BB2F23BD4E9}" srcId="{9861F8CE-0EA0-4F74-A8DD-809B9DCE9D2F}" destId="{A4D6143B-27B2-4FA5-AAC5-4EAB81CAC59F}" srcOrd="5" destOrd="0" parTransId="{DB02FA38-7E80-4632-9DCC-145B31D36D2F}" sibTransId="{85AA5731-0011-434F-B047-DF17AC1407CD}"/>
    <dgm:cxn modelId="{864303C2-75E8-4A97-89B2-3CE79DDFD0E3}" type="presParOf" srcId="{508DCFDD-5F08-4D16-A894-139D8AB1D904}" destId="{45CAF1C1-194F-4A79-9E9C-3C2967FACC4C}" srcOrd="0" destOrd="0" presId="urn:microsoft.com/office/officeart/2005/8/layout/vList5"/>
    <dgm:cxn modelId="{6908EC3E-71F2-4DA9-A98C-15767D0BE45F}" type="presParOf" srcId="{45CAF1C1-194F-4A79-9E9C-3C2967FACC4C}" destId="{C10955FA-CC02-4530-9116-E71E7F3BE011}" srcOrd="0" destOrd="0" presId="urn:microsoft.com/office/officeart/2005/8/layout/vList5"/>
    <dgm:cxn modelId="{E3858851-8C7A-4805-907D-73F8F1D6D14E}" type="presParOf" srcId="{45CAF1C1-194F-4A79-9E9C-3C2967FACC4C}" destId="{9193D375-FFD4-41B9-AD06-647A1B8BBF83}" srcOrd="1" destOrd="0" presId="urn:microsoft.com/office/officeart/2005/8/layout/vList5"/>
    <dgm:cxn modelId="{31EB4F0E-3982-4C77-B88B-66E5A3B6F269}" type="presParOf" srcId="{508DCFDD-5F08-4D16-A894-139D8AB1D904}" destId="{7A449BCD-237E-41DD-8FDF-3ED26D809A45}" srcOrd="1" destOrd="0" presId="urn:microsoft.com/office/officeart/2005/8/layout/vList5"/>
    <dgm:cxn modelId="{086C7D3E-AE35-4A7B-9B0A-6F396D7B4350}" type="presParOf" srcId="{508DCFDD-5F08-4D16-A894-139D8AB1D904}" destId="{AAF77334-39B9-44E9-A6F2-7324983047DD}" srcOrd="2" destOrd="0" presId="urn:microsoft.com/office/officeart/2005/8/layout/vList5"/>
    <dgm:cxn modelId="{79913013-37B1-4205-B802-A7919F71163E}" type="presParOf" srcId="{AAF77334-39B9-44E9-A6F2-7324983047DD}" destId="{EB058EA5-572F-4306-B1FA-AEE9D7B969E6}" srcOrd="0" destOrd="0" presId="urn:microsoft.com/office/officeart/2005/8/layout/vList5"/>
    <dgm:cxn modelId="{6C01B45D-7B1C-4610-836F-7DADF49ADDC1}" type="presParOf" srcId="{AAF77334-39B9-44E9-A6F2-7324983047DD}" destId="{6A1E5105-8AB5-41F1-8F03-F1EDAEE348C8}" srcOrd="1" destOrd="0" presId="urn:microsoft.com/office/officeart/2005/8/layout/vList5"/>
    <dgm:cxn modelId="{AE8C2D7F-2C86-4686-AD65-F5E33491A71A}" type="presParOf" srcId="{508DCFDD-5F08-4D16-A894-139D8AB1D904}" destId="{216AC649-CE52-4DE1-B40A-8A801059FC3E}" srcOrd="3" destOrd="0" presId="urn:microsoft.com/office/officeart/2005/8/layout/vList5"/>
    <dgm:cxn modelId="{A8B15A90-17AD-4234-944D-6550C4B0E31D}" type="presParOf" srcId="{508DCFDD-5F08-4D16-A894-139D8AB1D904}" destId="{83A4588B-C5A8-45C0-99B3-1FF1AC07EF3C}" srcOrd="4" destOrd="0" presId="urn:microsoft.com/office/officeart/2005/8/layout/vList5"/>
    <dgm:cxn modelId="{997AFCA3-4113-4D83-A148-3C247B9F4C44}" type="presParOf" srcId="{83A4588B-C5A8-45C0-99B3-1FF1AC07EF3C}" destId="{55402012-3A69-449F-87E1-8630A85D0AA4}" srcOrd="0" destOrd="0" presId="urn:microsoft.com/office/officeart/2005/8/layout/vList5"/>
    <dgm:cxn modelId="{11515F8D-09A1-4DC6-B3B6-387353438A0E}" type="presParOf" srcId="{83A4588B-C5A8-45C0-99B3-1FF1AC07EF3C}" destId="{11B369EB-CBB1-4931-B977-C4601D5097BD}" srcOrd="1" destOrd="0" presId="urn:microsoft.com/office/officeart/2005/8/layout/vList5"/>
    <dgm:cxn modelId="{A412E831-FDE4-4C7A-AA3D-C4D02418D6EA}" type="presParOf" srcId="{508DCFDD-5F08-4D16-A894-139D8AB1D904}" destId="{6A7904F0-FB07-425B-9958-0F805D1BAA86}" srcOrd="5" destOrd="0" presId="urn:microsoft.com/office/officeart/2005/8/layout/vList5"/>
    <dgm:cxn modelId="{9B57A7A3-DE0A-4283-9F3B-FAF5041FFB9B}" type="presParOf" srcId="{508DCFDD-5F08-4D16-A894-139D8AB1D904}" destId="{4AE19B7A-17F9-4045-BC37-FA80E50E4DB4}" srcOrd="6" destOrd="0" presId="urn:microsoft.com/office/officeart/2005/8/layout/vList5"/>
    <dgm:cxn modelId="{79B7171B-6564-4B8E-BD5A-60008821E114}" type="presParOf" srcId="{4AE19B7A-17F9-4045-BC37-FA80E50E4DB4}" destId="{5FC8016C-6DEA-4703-B8F4-3D550D151C2E}" srcOrd="0" destOrd="0" presId="urn:microsoft.com/office/officeart/2005/8/layout/vList5"/>
    <dgm:cxn modelId="{A3FA33F5-FC27-40C9-929E-693AA16D2D35}" type="presParOf" srcId="{4AE19B7A-17F9-4045-BC37-FA80E50E4DB4}" destId="{BD3692B7-987D-4B71-8FFC-791F6494CACA}" srcOrd="1" destOrd="0" presId="urn:microsoft.com/office/officeart/2005/8/layout/vList5"/>
    <dgm:cxn modelId="{1DDEE18B-740B-4DE8-8F3A-D7D6C81DE513}" type="presParOf" srcId="{508DCFDD-5F08-4D16-A894-139D8AB1D904}" destId="{A7B00DCA-BD55-4A51-A165-1BA4F701314F}" srcOrd="7" destOrd="0" presId="urn:microsoft.com/office/officeart/2005/8/layout/vList5"/>
    <dgm:cxn modelId="{E07338B2-68E7-44CA-84B6-75ECD8450D38}" type="presParOf" srcId="{508DCFDD-5F08-4D16-A894-139D8AB1D904}" destId="{E04388E8-BE5B-4190-ADBA-02C1F57FDDFF}" srcOrd="8" destOrd="0" presId="urn:microsoft.com/office/officeart/2005/8/layout/vList5"/>
    <dgm:cxn modelId="{6F5D0BED-5588-4656-AE31-81B0956E92F5}" type="presParOf" srcId="{E04388E8-BE5B-4190-ADBA-02C1F57FDDFF}" destId="{ABABB339-2359-4FA2-9C53-65EDF5465955}" srcOrd="0" destOrd="0" presId="urn:microsoft.com/office/officeart/2005/8/layout/vList5"/>
    <dgm:cxn modelId="{990BA5F2-95F9-485D-82BB-9B7F453E62A7}" type="presParOf" srcId="{508DCFDD-5F08-4D16-A894-139D8AB1D904}" destId="{ED52E83E-9A53-4CE0-850A-6654789FEC04}" srcOrd="9" destOrd="0" presId="urn:microsoft.com/office/officeart/2005/8/layout/vList5"/>
    <dgm:cxn modelId="{DDE2F48C-41FC-4814-85CF-1E4E65E3CD36}" type="presParOf" srcId="{508DCFDD-5F08-4D16-A894-139D8AB1D904}" destId="{415EF04B-3B99-4F88-B318-866690CD0997}" srcOrd="10" destOrd="0" presId="urn:microsoft.com/office/officeart/2005/8/layout/vList5"/>
    <dgm:cxn modelId="{7E90A51D-5772-4DBC-8EBD-B6EE7A79CA31}" type="presParOf" srcId="{415EF04B-3B99-4F88-B318-866690CD0997}" destId="{A1EBC8A6-D991-448B-A597-428A1643716D}" srcOrd="0" destOrd="0" presId="urn:microsoft.com/office/officeart/2005/8/layout/vList5"/>
    <dgm:cxn modelId="{D1D653AE-022E-4E59-8877-4D407F451801}" type="presParOf" srcId="{415EF04B-3B99-4F88-B318-866690CD0997}" destId="{8095EB3F-27C0-4604-A829-663A6ECEAF1B}" srcOrd="1" destOrd="0" presId="urn:microsoft.com/office/officeart/2005/8/layout/vList5"/>
    <dgm:cxn modelId="{CE2F5C32-72CF-444C-B36A-8BDD96ADA4F5}" type="presParOf" srcId="{508DCFDD-5F08-4D16-A894-139D8AB1D904}" destId="{BB45621A-4748-45A0-8161-D04BA6B13AA0}" srcOrd="11" destOrd="0" presId="urn:microsoft.com/office/officeart/2005/8/layout/vList5"/>
    <dgm:cxn modelId="{F195461E-ED0B-48E0-9AE8-686FE05E9CD6}" type="presParOf" srcId="{508DCFDD-5F08-4D16-A894-139D8AB1D904}" destId="{1489AEEA-9C7F-4A60-904E-BB19A6748437}" srcOrd="12" destOrd="0" presId="urn:microsoft.com/office/officeart/2005/8/layout/vList5"/>
    <dgm:cxn modelId="{3A6D5AC8-19E1-43DD-B333-1EAA5A48876A}" type="presParOf" srcId="{1489AEEA-9C7F-4A60-904E-BB19A6748437}" destId="{4905EC51-1448-45C8-A6BE-8CB60799C1BD}" srcOrd="0" destOrd="0" presId="urn:microsoft.com/office/officeart/2005/8/layout/vList5"/>
    <dgm:cxn modelId="{D234CBC2-6D8C-44D8-8FB2-B3538B299C13}" type="presParOf" srcId="{1489AEEA-9C7F-4A60-904E-BB19A6748437}" destId="{3ECFB111-86DE-40ED-81F3-496AD41AF053}" srcOrd="1" destOrd="0" presId="urn:microsoft.com/office/officeart/2005/8/layout/vList5"/>
    <dgm:cxn modelId="{90E30EF2-5B59-4D9E-947B-05A3844DC516}" type="presParOf" srcId="{508DCFDD-5F08-4D16-A894-139D8AB1D904}" destId="{818EA38B-6F2E-4756-BBFF-F99F86ACEBAA}" srcOrd="13" destOrd="0" presId="urn:microsoft.com/office/officeart/2005/8/layout/vList5"/>
    <dgm:cxn modelId="{0FB68077-C712-470A-BBE1-11239DD7351C}" type="presParOf" srcId="{508DCFDD-5F08-4D16-A894-139D8AB1D904}" destId="{F1835244-1B33-4976-AB70-7884E7428355}" srcOrd="14" destOrd="0" presId="urn:microsoft.com/office/officeart/2005/8/layout/vList5"/>
    <dgm:cxn modelId="{0F1CDBAB-36B4-4078-A24B-22A0CB0D30BD}" type="presParOf" srcId="{F1835244-1B33-4976-AB70-7884E7428355}" destId="{7B258450-A7A3-4C48-B8D7-02A5749F64DA}" srcOrd="0" destOrd="0" presId="urn:microsoft.com/office/officeart/2005/8/layout/vList5"/>
    <dgm:cxn modelId="{A97E6119-F0A6-47D9-8C56-7B30F31E3BBE}" type="presParOf" srcId="{F1835244-1B33-4976-AB70-7884E7428355}" destId="{4F6307D4-67B8-4F9F-8CC2-423F5A17B349}" srcOrd="1" destOrd="0" presId="urn:microsoft.com/office/officeart/2005/8/layout/vList5"/>
    <dgm:cxn modelId="{7A349C75-BF22-4103-901C-DF4AA7FBC22D}" type="presParOf" srcId="{508DCFDD-5F08-4D16-A894-139D8AB1D904}" destId="{C7C402C2-F863-4CB1-93EC-200A79B0B893}" srcOrd="15" destOrd="0" presId="urn:microsoft.com/office/officeart/2005/8/layout/vList5"/>
    <dgm:cxn modelId="{1193CA58-6BB3-4599-9157-50125C903EE3}" type="presParOf" srcId="{508DCFDD-5F08-4D16-A894-139D8AB1D904}" destId="{918591FA-B4FD-4E98-9CCB-720142E7A82E}" srcOrd="16" destOrd="0" presId="urn:microsoft.com/office/officeart/2005/8/layout/vList5"/>
    <dgm:cxn modelId="{79A64A52-FB16-4950-B093-B6DA8FBC10EA}" type="presParOf" srcId="{918591FA-B4FD-4E98-9CCB-720142E7A82E}" destId="{387259B5-5940-4B1E-A44F-0C9495463FBB}" srcOrd="0" destOrd="0" presId="urn:microsoft.com/office/officeart/2005/8/layout/vList5"/>
    <dgm:cxn modelId="{F0EA318A-88B4-4852-A1E3-B602D06C5036}" type="presParOf" srcId="{918591FA-B4FD-4E98-9CCB-720142E7A82E}" destId="{7C97BB92-7A6C-4247-A3A0-8F3FF2797E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85B2-6AB9-497F-9426-F98E33CFC062}">
      <dsp:nvSpPr>
        <dsp:cNvPr id="0" name=""/>
        <dsp:cNvSpPr/>
      </dsp:nvSpPr>
      <dsp:spPr>
        <a:xfrm>
          <a:off x="1263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陳思瑜</a:t>
          </a:r>
        </a:p>
      </dsp:txBody>
      <dsp:txXfrm>
        <a:off x="1263" y="0"/>
        <a:ext cx="3286078" cy="1217771"/>
      </dsp:txXfrm>
    </dsp:sp>
    <dsp:sp modelId="{65945099-88BB-476A-9890-E384A6600122}">
      <dsp:nvSpPr>
        <dsp:cNvPr id="0" name=""/>
        <dsp:cNvSpPr/>
      </dsp:nvSpPr>
      <dsp:spPr>
        <a:xfrm>
          <a:off x="329871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API</a:t>
          </a:r>
          <a:r>
            <a:rPr lang="zh-TW" altLang="en-US" sz="3000" kern="1200" dirty="0"/>
            <a:t> </a:t>
          </a:r>
          <a:r>
            <a:rPr lang="en-US" altLang="zh-TW" sz="3000" kern="1200" dirty="0"/>
            <a:t>server ( Express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Account System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RESTful API</a:t>
          </a:r>
          <a:endParaRPr lang="zh-TW" altLang="en-US" sz="2300" kern="1200" dirty="0"/>
        </a:p>
      </dsp:txBody>
      <dsp:txXfrm>
        <a:off x="406868" y="1294768"/>
        <a:ext cx="2474868" cy="2484510"/>
      </dsp:txXfrm>
    </dsp:sp>
    <dsp:sp modelId="{604506C9-D6BE-467C-AA13-9CCDAE9F745B}">
      <dsp:nvSpPr>
        <dsp:cNvPr id="0" name=""/>
        <dsp:cNvSpPr/>
      </dsp:nvSpPr>
      <dsp:spPr>
        <a:xfrm>
          <a:off x="3533798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郭英杰</a:t>
          </a:r>
        </a:p>
      </dsp:txBody>
      <dsp:txXfrm>
        <a:off x="3533798" y="0"/>
        <a:ext cx="3286078" cy="1217771"/>
      </dsp:txXfrm>
    </dsp:sp>
    <dsp:sp modelId="{01F1B9C3-997F-4040-B721-F20B4C2A412A}">
      <dsp:nvSpPr>
        <dsp:cNvPr id="0" name=""/>
        <dsp:cNvSpPr/>
      </dsp:nvSpPr>
      <dsp:spPr>
        <a:xfrm>
          <a:off x="3862406" y="121896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Client ( React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 </a:t>
          </a:r>
          <a:r>
            <a:rPr lang="en-US" altLang="zh-TW" sz="2300" kern="1200" dirty="0"/>
            <a:t>Database CRUD</a:t>
          </a:r>
          <a:endParaRPr lang="zh-TW" altLang="en-US" sz="2300" kern="1200" dirty="0"/>
        </a:p>
      </dsp:txBody>
      <dsp:txXfrm>
        <a:off x="3898253" y="1254807"/>
        <a:ext cx="2557168" cy="1152221"/>
      </dsp:txXfrm>
    </dsp:sp>
    <dsp:sp modelId="{8C8ACC4C-A287-448B-8002-CE4B8851AD4B}">
      <dsp:nvSpPr>
        <dsp:cNvPr id="0" name=""/>
        <dsp:cNvSpPr/>
      </dsp:nvSpPr>
      <dsp:spPr>
        <a:xfrm>
          <a:off x="3862406" y="2631170"/>
          <a:ext cx="2628862" cy="12239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Database ( MySQL )</a:t>
          </a:r>
          <a:endParaRPr lang="zh-TW" altLang="en-US" sz="3000" kern="1200" dirty="0"/>
        </a:p>
      </dsp:txBody>
      <dsp:txXfrm>
        <a:off x="3898253" y="2667017"/>
        <a:ext cx="2557168" cy="1152221"/>
      </dsp:txXfrm>
    </dsp:sp>
    <dsp:sp modelId="{BD571D2D-07B8-49C2-BFD1-1E98BE6398C0}">
      <dsp:nvSpPr>
        <dsp:cNvPr id="0" name=""/>
        <dsp:cNvSpPr/>
      </dsp:nvSpPr>
      <dsp:spPr>
        <a:xfrm>
          <a:off x="7066332" y="0"/>
          <a:ext cx="3286078" cy="4059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黃品維</a:t>
          </a:r>
        </a:p>
      </dsp:txBody>
      <dsp:txXfrm>
        <a:off x="7066332" y="0"/>
        <a:ext cx="3286078" cy="1217771"/>
      </dsp:txXfrm>
    </dsp:sp>
    <dsp:sp modelId="{67C79AFC-4A7C-43AE-859F-5561F451B822}">
      <dsp:nvSpPr>
        <dsp:cNvPr id="0" name=""/>
        <dsp:cNvSpPr/>
      </dsp:nvSpPr>
      <dsp:spPr>
        <a:xfrm>
          <a:off x="7394940" y="1217771"/>
          <a:ext cx="2628862" cy="26385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Client ( React )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維修單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300" kern="1200" dirty="0"/>
            <a:t>報修單</a:t>
          </a:r>
        </a:p>
      </dsp:txBody>
      <dsp:txXfrm>
        <a:off x="7471937" y="1294768"/>
        <a:ext cx="2474868" cy="248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3D375-FFD4-41B9-AD06-647A1B8BBF83}">
      <dsp:nvSpPr>
        <dsp:cNvPr id="0" name=""/>
        <dsp:cNvSpPr/>
      </dsp:nvSpPr>
      <dsp:spPr>
        <a:xfrm rot="5400000">
          <a:off x="4334405" y="-1875850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跟廠商報修故障交換器</a:t>
          </a:r>
        </a:p>
      </dsp:txBody>
      <dsp:txXfrm rot="-5400000">
        <a:off x="2405058" y="73852"/>
        <a:ext cx="4255305" cy="376255"/>
      </dsp:txXfrm>
    </dsp:sp>
    <dsp:sp modelId="{C10955FA-CC02-4530-9116-E71E7F3BE011}">
      <dsp:nvSpPr>
        <dsp:cNvPr id="0" name=""/>
        <dsp:cNvSpPr/>
      </dsp:nvSpPr>
      <dsp:spPr>
        <a:xfrm>
          <a:off x="0" y="1376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apply </a:t>
          </a:r>
          <a:r>
            <a:rPr lang="zh-TW" altLang="en-US" sz="1900" kern="1200" dirty="0"/>
            <a:t>申報</a:t>
          </a:r>
        </a:p>
      </dsp:txBody>
      <dsp:txXfrm>
        <a:off x="25443" y="26819"/>
        <a:ext cx="2354172" cy="470321"/>
      </dsp:txXfrm>
    </dsp:sp>
    <dsp:sp modelId="{6A1E5105-8AB5-41F1-8F03-F1EDAEE348C8}">
      <dsp:nvSpPr>
        <dsp:cNvPr id="0" name=""/>
        <dsp:cNvSpPr/>
      </dsp:nvSpPr>
      <dsp:spPr>
        <a:xfrm rot="5400000">
          <a:off x="4334405" y="-1328582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機櫃清潔</a:t>
          </a:r>
          <a:endParaRPr lang="en-US" altLang="zh-TW" sz="1500" kern="1200" dirty="0"/>
        </a:p>
      </dsp:txBody>
      <dsp:txXfrm rot="-5400000">
        <a:off x="2405058" y="621120"/>
        <a:ext cx="4255305" cy="376255"/>
      </dsp:txXfrm>
    </dsp:sp>
    <dsp:sp modelId="{EB058EA5-572F-4306-B1FA-AEE9D7B969E6}">
      <dsp:nvSpPr>
        <dsp:cNvPr id="0" name=""/>
        <dsp:cNvSpPr/>
      </dsp:nvSpPr>
      <dsp:spPr>
        <a:xfrm>
          <a:off x="0" y="548644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sweep </a:t>
          </a:r>
          <a:r>
            <a:rPr lang="zh-TW" altLang="en-US" sz="1900" kern="1200" dirty="0"/>
            <a:t>清掃</a:t>
          </a:r>
          <a:endParaRPr lang="en-US" altLang="zh-TW" sz="1900" kern="1200" dirty="0"/>
        </a:p>
      </dsp:txBody>
      <dsp:txXfrm>
        <a:off x="25443" y="574087"/>
        <a:ext cx="2354172" cy="470321"/>
      </dsp:txXfrm>
    </dsp:sp>
    <dsp:sp modelId="{11B369EB-CBB1-4931-B977-C4601D5097BD}">
      <dsp:nvSpPr>
        <dsp:cNvPr id="0" name=""/>
        <dsp:cNvSpPr/>
      </dsp:nvSpPr>
      <dsp:spPr>
        <a:xfrm rot="5400000">
          <a:off x="4334405" y="-781314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網路報修單</a:t>
          </a:r>
          <a:endParaRPr lang="en-US" altLang="zh-TW" sz="1500" kern="1200" dirty="0"/>
        </a:p>
      </dsp:txBody>
      <dsp:txXfrm rot="-5400000">
        <a:off x="2405058" y="1168388"/>
        <a:ext cx="4255305" cy="376255"/>
      </dsp:txXfrm>
    </dsp:sp>
    <dsp:sp modelId="{55402012-3A69-449F-87E1-8630A85D0AA4}">
      <dsp:nvSpPr>
        <dsp:cNvPr id="0" name=""/>
        <dsp:cNvSpPr/>
      </dsp:nvSpPr>
      <dsp:spPr>
        <a:xfrm>
          <a:off x="0" y="1095911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malfunction </a:t>
          </a:r>
          <a:r>
            <a:rPr lang="zh-TW" altLang="en-US" sz="1900" kern="1200" dirty="0"/>
            <a:t>故障</a:t>
          </a:r>
          <a:endParaRPr lang="en-US" altLang="zh-TW" sz="1900" kern="1200" dirty="0"/>
        </a:p>
      </dsp:txBody>
      <dsp:txXfrm>
        <a:off x="25443" y="1121354"/>
        <a:ext cx="2354172" cy="470321"/>
      </dsp:txXfrm>
    </dsp:sp>
    <dsp:sp modelId="{BD3692B7-987D-4B71-8FFC-791F6494CACA}">
      <dsp:nvSpPr>
        <dsp:cNvPr id="0" name=""/>
        <dsp:cNvSpPr/>
      </dsp:nvSpPr>
      <dsp:spPr>
        <a:xfrm rot="5400000">
          <a:off x="4334405" y="-234046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網路維修單</a:t>
          </a:r>
          <a:endParaRPr lang="en-US" altLang="zh-TW" sz="1500" kern="1200" dirty="0"/>
        </a:p>
      </dsp:txBody>
      <dsp:txXfrm rot="-5400000">
        <a:off x="2405058" y="1715656"/>
        <a:ext cx="4255305" cy="376255"/>
      </dsp:txXfrm>
    </dsp:sp>
    <dsp:sp modelId="{5FC8016C-6DEA-4703-B8F4-3D550D151C2E}">
      <dsp:nvSpPr>
        <dsp:cNvPr id="0" name=""/>
        <dsp:cNvSpPr/>
      </dsp:nvSpPr>
      <dsp:spPr>
        <a:xfrm>
          <a:off x="0" y="1643179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processing </a:t>
          </a:r>
          <a:r>
            <a:rPr lang="zh-TW" altLang="en-US" sz="1900" kern="1200" dirty="0"/>
            <a:t>處理過程</a:t>
          </a:r>
          <a:endParaRPr lang="en-US" altLang="zh-TW" sz="1900" kern="1200" dirty="0"/>
        </a:p>
      </dsp:txBody>
      <dsp:txXfrm>
        <a:off x="25443" y="1668622"/>
        <a:ext cx="2354172" cy="470321"/>
      </dsp:txXfrm>
    </dsp:sp>
    <dsp:sp modelId="{ABABB339-2359-4FA2-9C53-65EDF5465955}">
      <dsp:nvSpPr>
        <dsp:cNvPr id="0" name=""/>
        <dsp:cNvSpPr/>
      </dsp:nvSpPr>
      <dsp:spPr>
        <a:xfrm>
          <a:off x="0" y="2190447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switch </a:t>
          </a:r>
          <a:r>
            <a:rPr lang="zh-TW" altLang="en-US" sz="1900" kern="1200" dirty="0"/>
            <a:t>網路交換器</a:t>
          </a:r>
        </a:p>
      </dsp:txBody>
      <dsp:txXfrm>
        <a:off x="25443" y="2215890"/>
        <a:ext cx="2354172" cy="470321"/>
      </dsp:txXfrm>
    </dsp:sp>
    <dsp:sp modelId="{8095EB3F-27C0-4604-A829-663A6ECEAF1B}">
      <dsp:nvSpPr>
        <dsp:cNvPr id="0" name=""/>
        <dsp:cNvSpPr/>
      </dsp:nvSpPr>
      <dsp:spPr>
        <a:xfrm rot="5400000">
          <a:off x="4334405" y="860488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放置交換器場所</a:t>
          </a:r>
        </a:p>
      </dsp:txBody>
      <dsp:txXfrm rot="-5400000">
        <a:off x="2405058" y="2810191"/>
        <a:ext cx="4255305" cy="376255"/>
      </dsp:txXfrm>
    </dsp:sp>
    <dsp:sp modelId="{A1EBC8A6-D991-448B-A597-428A1643716D}">
      <dsp:nvSpPr>
        <dsp:cNvPr id="0" name=""/>
        <dsp:cNvSpPr/>
      </dsp:nvSpPr>
      <dsp:spPr>
        <a:xfrm>
          <a:off x="0" y="2737715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cabinet </a:t>
          </a:r>
          <a:r>
            <a:rPr lang="zh-TW" altLang="en-US" sz="1900" kern="1200" dirty="0"/>
            <a:t>機櫃</a:t>
          </a:r>
        </a:p>
      </dsp:txBody>
      <dsp:txXfrm>
        <a:off x="25443" y="2763158"/>
        <a:ext cx="2354172" cy="470321"/>
      </dsp:txXfrm>
    </dsp:sp>
    <dsp:sp modelId="{3ECFB111-86DE-40ED-81F3-496AD41AF053}">
      <dsp:nvSpPr>
        <dsp:cNvPr id="0" name=""/>
        <dsp:cNvSpPr/>
      </dsp:nvSpPr>
      <dsp:spPr>
        <a:xfrm rot="5400000">
          <a:off x="4334405" y="1407756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交換器提供商</a:t>
          </a:r>
        </a:p>
      </dsp:txBody>
      <dsp:txXfrm rot="-5400000">
        <a:off x="2405058" y="3357459"/>
        <a:ext cx="4255305" cy="376255"/>
      </dsp:txXfrm>
    </dsp:sp>
    <dsp:sp modelId="{4905EC51-1448-45C8-A6BE-8CB60799C1BD}">
      <dsp:nvSpPr>
        <dsp:cNvPr id="0" name=""/>
        <dsp:cNvSpPr/>
      </dsp:nvSpPr>
      <dsp:spPr>
        <a:xfrm>
          <a:off x="0" y="3284982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vendor </a:t>
          </a:r>
          <a:r>
            <a:rPr lang="zh-TW" altLang="en-US" sz="1900" kern="1200" dirty="0"/>
            <a:t>廠商</a:t>
          </a:r>
        </a:p>
      </dsp:txBody>
      <dsp:txXfrm>
        <a:off x="25443" y="3310425"/>
        <a:ext cx="2354172" cy="470321"/>
      </dsp:txXfrm>
    </dsp:sp>
    <dsp:sp modelId="{4F6307D4-67B8-4F9F-8CC2-423F5A17B349}">
      <dsp:nvSpPr>
        <dsp:cNvPr id="0" name=""/>
        <dsp:cNvSpPr/>
      </dsp:nvSpPr>
      <dsp:spPr>
        <a:xfrm rot="5400000">
          <a:off x="4334405" y="1955024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身份為學生</a:t>
          </a:r>
          <a:endParaRPr lang="en-US" altLang="zh-TW" sz="1500" kern="1200" dirty="0"/>
        </a:p>
      </dsp:txBody>
      <dsp:txXfrm rot="-5400000">
        <a:off x="2405058" y="3904727"/>
        <a:ext cx="4255305" cy="376255"/>
      </dsp:txXfrm>
    </dsp:sp>
    <dsp:sp modelId="{7B258450-A7A3-4C48-B8D7-02A5749F64DA}">
      <dsp:nvSpPr>
        <dsp:cNvPr id="0" name=""/>
        <dsp:cNvSpPr/>
      </dsp:nvSpPr>
      <dsp:spPr>
        <a:xfrm>
          <a:off x="0" y="3832250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1900" kern="1200" dirty="0"/>
            <a:t>Boarder</a:t>
          </a:r>
          <a:r>
            <a:rPr lang="zh-TW" altLang="en-US" sz="1900" kern="1200" dirty="0"/>
            <a:t> 住宿生</a:t>
          </a:r>
          <a:endParaRPr lang="en-US" altLang="zh-TW" sz="1900" kern="1200" dirty="0"/>
        </a:p>
      </dsp:txBody>
      <dsp:txXfrm>
        <a:off x="25443" y="3857693"/>
        <a:ext cx="2354172" cy="470321"/>
      </dsp:txXfrm>
    </dsp:sp>
    <dsp:sp modelId="{7C97BB92-7A6C-4247-A3A0-8F3FF2797E72}">
      <dsp:nvSpPr>
        <dsp:cNvPr id="0" name=""/>
        <dsp:cNvSpPr/>
      </dsp:nvSpPr>
      <dsp:spPr>
        <a:xfrm rot="5400000">
          <a:off x="4334405" y="2502291"/>
          <a:ext cx="416965" cy="42756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TW" altLang="en-US" sz="1500" kern="1200" dirty="0"/>
            <a:t>身份為學生</a:t>
          </a:r>
          <a:endParaRPr lang="en-US" altLang="zh-TW" sz="1500" kern="1200" dirty="0"/>
        </a:p>
      </dsp:txBody>
      <dsp:txXfrm rot="-5400000">
        <a:off x="2405058" y="4451994"/>
        <a:ext cx="4255305" cy="376255"/>
      </dsp:txXfrm>
    </dsp:sp>
    <dsp:sp modelId="{387259B5-5940-4B1E-A44F-0C9495463FBB}">
      <dsp:nvSpPr>
        <dsp:cNvPr id="0" name=""/>
        <dsp:cNvSpPr/>
      </dsp:nvSpPr>
      <dsp:spPr>
        <a:xfrm>
          <a:off x="0" y="4379518"/>
          <a:ext cx="2405058" cy="5212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employee </a:t>
          </a:r>
          <a:r>
            <a:rPr lang="zh-TW" altLang="en-US" sz="1900" kern="1200" dirty="0"/>
            <a:t>工作人員</a:t>
          </a:r>
          <a:endParaRPr lang="en-US" altLang="zh-TW" sz="1900" kern="1200" dirty="0"/>
        </a:p>
      </dsp:txBody>
      <dsp:txXfrm>
        <a:off x="25443" y="4404961"/>
        <a:ext cx="2354172" cy="47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6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94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4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8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6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56B360-4AAF-491C-9CA9-5406563B9623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08662D-8960-4D98-A9DD-01ED022D8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2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B4DA9-C6F0-454F-990F-88BA480D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G13</a:t>
            </a:r>
            <a:br>
              <a:rPr lang="en-US" altLang="zh-TW" b="1" dirty="0"/>
            </a:br>
            <a:r>
              <a:rPr lang="zh-TW" altLang="en-US" b="1" dirty="0"/>
              <a:t>學生宿舍網路維修管理系統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9DCE58-0E58-4416-A960-CDF39FFB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residence network computerized maintenance management system</a:t>
            </a:r>
            <a:r>
              <a:rPr lang="zh-TW" altLang="en-US" dirty="0"/>
              <a:t>，</a:t>
            </a:r>
            <a:r>
              <a:rPr lang="en-US" altLang="zh-TW" b="1" dirty="0" err="1"/>
              <a:t>ResNetCMMS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37E51-FAC5-440C-B3CC-885914A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C96E3-DDA8-473C-8BE7-B317805C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3" y="1620549"/>
            <a:ext cx="11691257" cy="5100668"/>
          </a:xfrm>
        </p:spPr>
        <p:txBody>
          <a:bodyPr numCol="3">
            <a:normAutofit fontScale="92500" lnSpcReduction="10000"/>
          </a:bodyPr>
          <a:lstStyle/>
          <a:p>
            <a:r>
              <a:rPr lang="en-US" altLang="zh-TW" sz="4000" dirty="0"/>
              <a:t>create-react-app</a:t>
            </a:r>
          </a:p>
          <a:p>
            <a:r>
              <a:rPr lang="en-US" altLang="zh-TW" sz="4000" dirty="0"/>
              <a:t>react</a:t>
            </a:r>
          </a:p>
          <a:p>
            <a:r>
              <a:rPr lang="en-US" altLang="zh-TW" sz="4000" dirty="0"/>
              <a:t>react-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react-router-</a:t>
            </a:r>
            <a:r>
              <a:rPr lang="en-US" altLang="zh-TW" sz="4000" dirty="0" err="1"/>
              <a:t>dom</a:t>
            </a:r>
            <a:endParaRPr lang="en-US" altLang="zh-TW" sz="4000" dirty="0"/>
          </a:p>
          <a:p>
            <a:r>
              <a:rPr lang="en-US" altLang="zh-TW" sz="4000" dirty="0"/>
              <a:t>react-bootstrap-table-next</a:t>
            </a:r>
          </a:p>
          <a:p>
            <a:r>
              <a:rPr lang="en-US" altLang="zh-TW" sz="4000" dirty="0"/>
              <a:t>react-bootstrap-table2-filter</a:t>
            </a:r>
          </a:p>
          <a:p>
            <a:r>
              <a:rPr lang="en-US" altLang="zh-TW" sz="4000" dirty="0"/>
              <a:t>react-bootstrap-table2-paginator</a:t>
            </a:r>
          </a:p>
          <a:p>
            <a:r>
              <a:rPr lang="en-US" altLang="zh-TW" sz="4000" dirty="0"/>
              <a:t>react-bootstrap-table2-toolkit</a:t>
            </a:r>
          </a:p>
          <a:p>
            <a:r>
              <a:rPr lang="en-US" altLang="zh-TW" sz="4000" dirty="0"/>
              <a:t>react-bootstrap-table2-editor</a:t>
            </a:r>
          </a:p>
          <a:p>
            <a:r>
              <a:rPr lang="en-US" altLang="zh-TW" sz="4000" dirty="0"/>
              <a:t>react-chartjs-2</a:t>
            </a:r>
          </a:p>
          <a:p>
            <a:r>
              <a:rPr lang="en-US" altLang="zh-TW" sz="4000" dirty="0"/>
              <a:t>react-iframe</a:t>
            </a:r>
          </a:p>
          <a:p>
            <a:r>
              <a:rPr lang="en-US" altLang="zh-TW" sz="4000" dirty="0"/>
              <a:t>bootstrap @4.0.0</a:t>
            </a:r>
          </a:p>
          <a:p>
            <a:r>
              <a:rPr lang="en-US" altLang="zh-TW" sz="4000" dirty="0" err="1"/>
              <a:t>axios</a:t>
            </a:r>
            <a:endParaRPr lang="en-US" altLang="zh-TW" sz="4000" dirty="0"/>
          </a:p>
          <a:p>
            <a:r>
              <a:rPr lang="en-US" altLang="zh-TW" sz="4000" dirty="0"/>
              <a:t>json-server</a:t>
            </a:r>
          </a:p>
          <a:p>
            <a:r>
              <a:rPr lang="en-US" altLang="zh-TW" sz="4000" dirty="0"/>
              <a:t>crypto</a:t>
            </a:r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01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E320E-F690-45A8-ACA9-656A17A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Object Relational Mapping</a:t>
            </a:r>
            <a:r>
              <a:rPr lang="zh-TW" altLang="en-US" b="1" dirty="0"/>
              <a:t> </a:t>
            </a:r>
            <a:r>
              <a:rPr lang="en-US" altLang="zh-TW" b="1" dirty="0"/>
              <a:t>(ORM)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38722-5041-4E12-A7FE-9065568A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97" y="2189649"/>
            <a:ext cx="3942789" cy="405875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在關係數據庫和業務實體對象之間作一個映射，這樣在具體的操作業務對象時，就不需要再去和複雜的</a:t>
            </a:r>
            <a:r>
              <a:rPr lang="en-US" altLang="zh-TW" sz="2800" dirty="0"/>
              <a:t>SQL</a:t>
            </a:r>
            <a:r>
              <a:rPr lang="zh-TW" altLang="en-US" sz="2800" dirty="0"/>
              <a:t>語句打交道，只需簡單的操作對象的屬性和方法。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EC45086-7E7C-46AC-987B-44D7997F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89" y="2136787"/>
            <a:ext cx="7085714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6E134-44EB-46B9-ABF5-D1FECCC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RESTful API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02BF94-D86B-4A01-B3DA-04AC3207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31" y="2546463"/>
            <a:ext cx="11514290" cy="3897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7B77BD-EF14-43E5-9624-64A5455C735F}"/>
              </a:ext>
            </a:extLst>
          </p:cNvPr>
          <p:cNvSpPr/>
          <p:nvPr/>
        </p:nvSpPr>
        <p:spPr>
          <a:xfrm>
            <a:off x="2062064" y="1483768"/>
            <a:ext cx="8369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充分地使用了</a:t>
            </a:r>
            <a:r>
              <a:rPr lang="en-US" altLang="zh-TW" sz="2400" dirty="0"/>
              <a:t>HTTP protocol (GET/POST/PUT/DELETE)</a:t>
            </a:r>
            <a:r>
              <a:rPr lang="zh-TW" altLang="en-US" sz="2400" dirty="0"/>
              <a:t>，達到直觀簡潔的資源</a:t>
            </a:r>
            <a:r>
              <a:rPr lang="en-US" altLang="zh-TW" sz="2400" dirty="0"/>
              <a:t>URI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38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9884A-0690-4EDC-A6F2-35CEA4B4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617" y="272337"/>
            <a:ext cx="5834765" cy="970450"/>
          </a:xfrm>
        </p:spPr>
        <p:txBody>
          <a:bodyPr/>
          <a:lstStyle/>
          <a:p>
            <a:r>
              <a:rPr lang="en-US" altLang="zh-TW" b="1" dirty="0"/>
              <a:t>API Token</a:t>
            </a:r>
            <a:endParaRPr lang="zh-TW" altLang="en-US" dirty="0"/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9602BF0-95E1-42F4-AF41-283A2161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321619"/>
            <a:ext cx="7656790" cy="52640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500FAF-8A51-4E1A-9AA3-BA3D1DA742BC}"/>
              </a:ext>
            </a:extLst>
          </p:cNvPr>
          <p:cNvSpPr txBox="1">
            <a:spLocks/>
          </p:cNvSpPr>
          <p:nvPr/>
        </p:nvSpPr>
        <p:spPr>
          <a:xfrm>
            <a:off x="375867" y="1477630"/>
            <a:ext cx="369130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/>
              <a:t>身份認證機制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驗證用戶是否有存取權限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6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E3EBA-7B1B-47FD-8B1F-93F3098A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Web Token (JWT)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A1C899C-A556-4CCE-9ADD-05BFD75D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9" y="1580050"/>
            <a:ext cx="9654521" cy="5128964"/>
          </a:xfrm>
        </p:spPr>
      </p:pic>
    </p:spTree>
    <p:extLst>
      <p:ext uri="{BB962C8B-B14F-4D97-AF65-F5344CB8AC3E}">
        <p14:creationId xmlns:p14="http://schemas.microsoft.com/office/powerpoint/2010/main" val="263705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DC3CA965-8A8E-415A-ADAC-9B11ED624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 r="2" b="15896"/>
          <a:stretch/>
        </p:blipFill>
        <p:spPr>
          <a:xfrm>
            <a:off x="-8622" y="0"/>
            <a:ext cx="6487296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C65611-50E0-455B-89CE-25EC9B2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40054" cy="970450"/>
          </a:xfrm>
        </p:spPr>
        <p:txBody>
          <a:bodyPr anchor="b">
            <a:normAutofit/>
          </a:bodyPr>
          <a:lstStyle/>
          <a:p>
            <a:r>
              <a:rPr lang="en-US" altLang="zh-TW" sz="3200" b="1" dirty="0"/>
              <a:t>Access Control List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(ACL)</a:t>
            </a:r>
            <a:endParaRPr lang="zh-TW" altLang="en-US" sz="32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8EAA85-AE1F-4B4C-B725-ABEFC0BF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5080014" cy="4058751"/>
          </a:xfrm>
        </p:spPr>
        <p:txBody>
          <a:bodyPr anchor="t">
            <a:normAutofit/>
          </a:bodyPr>
          <a:lstStyle/>
          <a:p>
            <a:r>
              <a:rPr lang="zh-TW" altLang="en-US" sz="3600" b="1" dirty="0"/>
              <a:t>用戶權限管理</a:t>
            </a:r>
            <a:endParaRPr lang="en-US" altLang="zh-TW" sz="3600" b="1" dirty="0"/>
          </a:p>
          <a:p>
            <a:pPr lvl="1"/>
            <a:r>
              <a:rPr lang="zh-TW" altLang="en-US" sz="3200" b="1" dirty="0"/>
              <a:t>管理不同用戶對資料的存取權限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38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AA448-209A-4AFE-91E7-C3832EEE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EEB9B-E9CF-40AD-A410-7ABDD79D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9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A50B3-32F4-4E7F-8E93-68F191F1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組員及分工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A4BB7-4948-4A22-8ABB-E8061E16F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9241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8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035FE-4360-48A7-BBA8-AD9B8E7A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0" y="788404"/>
            <a:ext cx="2799789" cy="970450"/>
          </a:xfrm>
        </p:spPr>
        <p:txBody>
          <a:bodyPr/>
          <a:lstStyle/>
          <a:p>
            <a:r>
              <a:rPr lang="en-US" altLang="zh-TW" b="1" dirty="0" err="1"/>
              <a:t>Github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35A0D-01DC-4A56-888C-5E97F223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4" y="2090056"/>
            <a:ext cx="3298371" cy="3494315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b="1" dirty="0"/>
              <a:t>https://github.com/toumei/1071-database-G13.git</a:t>
            </a:r>
            <a:endParaRPr lang="zh-TW" altLang="en-US" b="1" dirty="0"/>
          </a:p>
        </p:txBody>
      </p:sp>
      <p:pic>
        <p:nvPicPr>
          <p:cNvPr id="18" name="圖片 17" descr="一張含有 螢幕擷取畫面 的圖片&#10;&#10;自動產生的描述">
            <a:extLst>
              <a:ext uri="{FF2B5EF4-FFF2-40B4-BE49-F238E27FC236}">
                <a16:creationId xmlns:a16="http://schemas.microsoft.com/office/drawing/2014/main" id="{2C211594-F499-42A7-92A5-D592BD93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7" y="0"/>
            <a:ext cx="846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3891-CAFD-4841-A130-E079A7D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D7245-9973-4FC7-BD6A-A1AB7CC7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1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DA573-2937-4A3D-ACAC-679A9888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TW" dirty="0"/>
              <a:t>Database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DD700B6-06F8-4646-8993-CC0D84B16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983053"/>
              </p:ext>
            </p:extLst>
          </p:nvPr>
        </p:nvGraphicFramePr>
        <p:xfrm>
          <a:off x="2755640" y="1664025"/>
          <a:ext cx="6680719" cy="490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4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2270-A583-4380-A17B-5C66684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ER</a:t>
            </a:r>
            <a:r>
              <a:rPr lang="zh-TW" altLang="en-US" b="1" dirty="0"/>
              <a:t> </a:t>
            </a:r>
            <a:r>
              <a:rPr lang="en-US" altLang="zh-TW" b="1" dirty="0"/>
              <a:t>model</a:t>
            </a:r>
            <a:endParaRPr lang="zh-TW" altLang="en-US" b="1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95518B0-6D17-4CAF-97DC-B9C8A49A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5E994-1C8D-4BA4-A2BA-7CB08E8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Relational Model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58B59-BB82-4157-9697-158A2C67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7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CE3F69-B8BE-4451-8D80-88DF3FB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altLang="zh-TW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MVC</a:t>
            </a:r>
            <a:r>
              <a:rPr lang="zh-TW" altLang="en-US" sz="4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架構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E5F73-36B6-4AFD-AADF-9692240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73963"/>
            <a:ext cx="3557115" cy="4515951"/>
          </a:xfrm>
        </p:spPr>
        <p:txBody>
          <a:bodyPr anchor="t">
            <a:normAutofit lnSpcReduction="10000"/>
          </a:bodyPr>
          <a:lstStyle/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Views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React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Controller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altLang="zh-TW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  <a:endParaRPr lang="en-US" sz="3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altLang="zh-TW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</a:t>
            </a:r>
            <a:r>
              <a:rPr lang="zh-TW" altLang="en-US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：</a:t>
            </a:r>
            <a:endParaRPr lang="en-US" altLang="zh-TW" sz="4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9377D46F-3D1B-47DF-B7FF-D940FEAA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39" y="1266697"/>
            <a:ext cx="5705968" cy="40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8DA2-6ED2-44E1-8E56-4ECCC76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Server Extensions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863FE-F1F9-45B3-9DD9-6D1691E2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6302"/>
          </a:xfrm>
        </p:spPr>
        <p:txBody>
          <a:bodyPr numCol="2">
            <a:normAutofit/>
          </a:bodyPr>
          <a:lstStyle/>
          <a:p>
            <a:r>
              <a:rPr lang="en-US" altLang="zh-TW" sz="4000" dirty="0"/>
              <a:t>express-generator</a:t>
            </a:r>
          </a:p>
          <a:p>
            <a:r>
              <a:rPr lang="en-US" altLang="zh-TW" sz="4000" dirty="0" err="1"/>
              <a:t>nodemon</a:t>
            </a:r>
            <a:endParaRPr lang="en-US" altLang="zh-TW" sz="4000" dirty="0"/>
          </a:p>
          <a:p>
            <a:r>
              <a:rPr lang="en-US" altLang="zh-TW" sz="4000" dirty="0" err="1"/>
              <a:t>sequelize</a:t>
            </a:r>
            <a:endParaRPr lang="en-US" altLang="zh-TW" sz="4000" dirty="0"/>
          </a:p>
          <a:p>
            <a:r>
              <a:rPr lang="en-US" altLang="zh-TW" sz="4000" dirty="0"/>
              <a:t>epilogue</a:t>
            </a:r>
          </a:p>
          <a:p>
            <a:r>
              <a:rPr lang="en-US" altLang="zh-TW" sz="4000" dirty="0"/>
              <a:t>passport</a:t>
            </a:r>
          </a:p>
          <a:p>
            <a:r>
              <a:rPr lang="en-US" altLang="zh-TW" sz="4000" dirty="0"/>
              <a:t>passport-local</a:t>
            </a:r>
          </a:p>
          <a:p>
            <a:r>
              <a:rPr lang="en-US" altLang="zh-TW" sz="4000" dirty="0"/>
              <a:t>passport-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 err="1"/>
              <a:t>jsonwebtoken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jwt</a:t>
            </a:r>
            <a:endParaRPr lang="en-US" altLang="zh-TW" sz="4000" dirty="0"/>
          </a:p>
          <a:p>
            <a:r>
              <a:rPr lang="en-US" altLang="zh-TW" sz="4000" dirty="0"/>
              <a:t>express-</a:t>
            </a:r>
            <a:r>
              <a:rPr lang="en-US" altLang="zh-TW" sz="4000" dirty="0" err="1"/>
              <a:t>acl</a:t>
            </a:r>
            <a:endParaRPr lang="en-US" altLang="zh-TW" sz="4000" dirty="0"/>
          </a:p>
          <a:p>
            <a:r>
              <a:rPr lang="en-US" altLang="zh-TW" sz="4000" dirty="0" err="1"/>
              <a:t>bcryptjs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699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267</Words>
  <Application>Microsoft Office PowerPoint</Application>
  <PresentationFormat>寬螢幕</PresentationFormat>
  <Paragraphs>84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Wingdings 2</vt:lpstr>
      <vt:lpstr>石板</vt:lpstr>
      <vt:lpstr>G13 學生宿舍網路維修管理系統</vt:lpstr>
      <vt:lpstr>組員及分工</vt:lpstr>
      <vt:lpstr>Github</vt:lpstr>
      <vt:lpstr>系統需求說明</vt:lpstr>
      <vt:lpstr>Database Table</vt:lpstr>
      <vt:lpstr>ER model</vt:lpstr>
      <vt:lpstr>Relational Model</vt:lpstr>
      <vt:lpstr>MVC 架構</vt:lpstr>
      <vt:lpstr>Server Extensions</vt:lpstr>
      <vt:lpstr>Client Extensions</vt:lpstr>
      <vt:lpstr>Object Relational Mapping (ORM)</vt:lpstr>
      <vt:lpstr>RESTful API</vt:lpstr>
      <vt:lpstr>API Token</vt:lpstr>
      <vt:lpstr>JSON Web Token (JWT)</vt:lpstr>
      <vt:lpstr>Access Control List (ACL)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G13 學生宿舍網路維修管理系統</dc:title>
  <dc:creator>ssu-yu chen</dc:creator>
  <cp:lastModifiedBy>ssu-yu chen</cp:lastModifiedBy>
  <cp:revision>19</cp:revision>
  <dcterms:created xsi:type="dcterms:W3CDTF">2019-01-04T13:02:13Z</dcterms:created>
  <dcterms:modified xsi:type="dcterms:W3CDTF">2019-01-04T13:53:02Z</dcterms:modified>
</cp:coreProperties>
</file>