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a5e2e2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a5e2e2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[Name (and any tips for </a:t>
            </a:r>
            <a:r>
              <a:rPr lang="en"/>
              <a:t>pronunciation</a:t>
            </a:r>
            <a:r>
              <a:rPr lang="en"/>
              <a:t>)]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939700" y="1062675"/>
            <a:ext cx="5091000" cy="3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this program my academic/professional/personal background is primarily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[your answer here]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this program I hope to be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[your answer here]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class, I am most interested to learn more about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[your answer here]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this class, I am most anxious about my skills in 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[your answer here]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99000" y="1177800"/>
            <a:ext cx="1691700" cy="160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of your face that we can recognize you from</a:t>
            </a:r>
            <a:endParaRPr/>
          </a:p>
        </p:txBody>
      </p:sp>
      <p:pic>
        <p:nvPicPr>
          <p:cNvPr id="57" name="Google Shape;57;p1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00" y="2947075"/>
            <a:ext cx="2471475" cy="205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