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9CB6F7-1A6D-0010-9EEB-61304945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1568B63-579A-F8F6-CF81-17A269E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103DCBE-D233-E3A0-70BE-61A9FA2D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0563A53-ECA5-A131-6627-4D532C3E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92D10A-51A9-AF96-270D-C550F50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C1C021-5633-24E1-18F0-8E946B6A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2F91850-D4A1-7EC0-0192-03926437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C881A09-D141-4D7B-1AAC-6D9CECA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FF309AE-659A-C609-6957-916773B6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9432EAC-1A66-2BC6-281B-8E34E25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81423E2-91B8-0F7A-1421-70026F99D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1A4592D3-E5E1-5834-80E5-1D3086398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F18F503-9C61-51E3-BFD8-0DEAE39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60F0B3-0A1D-054C-6C55-E8A9986B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859DFA0-7501-6D50-D550-C5106E07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56D112-3551-F535-5863-2FE54B32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E2A25B-6D2A-D8F3-C6F7-3E5EE922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ED27D9D-D5BD-84E4-F544-67145D6B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A69608B-5905-0E5A-ADC9-36FCCF0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DFD9DC0-D8DE-D207-8A9A-7383295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A05018-96E3-B97A-4E30-49AFC83D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E277701-72E8-780D-2C61-754BD215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0F63D51-5DA2-46BB-2416-07D0135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5A7164-33F3-DFD3-FE4E-41D8591B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4A8150D-8499-3C71-3CF5-165B992A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2D56D2-4F4C-0991-3DA9-4022547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4CA1E4E-D1F0-BF8C-170B-6577C7E96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DCE69E7-089B-C7DE-881C-89C20DBB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403603C-9ED8-518A-D257-2568E65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0382859-537A-9805-3E7D-8F209871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38750AE-4BB4-E9C2-D126-35B401AE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7DEC82-12EC-08BD-54E0-DFCEA65C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BAFFF16-6AAA-1E4A-8AE7-225DA94A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DB90F08-F871-BF7A-6BF9-8B3A4135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9FA0863-081C-6777-AE9F-49EF4FD09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0179320-2F40-EEA7-2180-C847DBBD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7854A2B-8469-77F7-3A0B-DE3090B3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EE550E5-929E-7FB7-5BE6-D05F8E05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AF5C5FDB-2EED-1280-CB81-78ACA566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8E2FA0-7E38-0F11-C7FB-7A75B457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B5A9E97-0354-A61B-4148-E8F2BA3E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54A167B-E86C-081C-9280-8B62EB4A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7F50D7D-7973-D416-1C23-9F7A937A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ED07ADC-3DC5-5761-6177-7317FB5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CEE8A5F5-59F5-D490-936F-5C424797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460A0B9-2E3A-DC62-088F-786BB8F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4C9C02-2C27-CF0D-9B52-753965B8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C0CD61-C566-EBD2-27EC-D4EE41E6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D15554C-476C-EB67-4600-F754A3D7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653ED71-C120-2EC9-E364-832B5330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BEE775A-ADBD-B447-2239-270EE88D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4C8DAAD-662F-7FC6-7C29-5B9C3CD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EF7CC8-45F0-9E58-4DB9-82CD0713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4599D49-561A-BC98-7811-B33BEFAB7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CC3BBAC-74BC-479B-9985-14DF849B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AFB2575-06BB-06A0-3EDD-3C62C202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25B6E3A-2D36-AB26-A9AF-7069B376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EA511EF-0B26-DAF3-172B-5C19891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120AF75-AB83-2A4D-0C0D-213478F3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141A42C-C2BE-E97E-238C-F1D043C0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BC826FE-04B4-0799-02E3-19BDE5508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FE41-425B-4DA0-990B-D7411857FE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4646FF9-9A58-4096-D635-6846BCDA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F6EF976-D83A-B741-EBA1-392A70C4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025E-01F6-4053-BFED-E23857EA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lipart Food Collection PNG Transparent Background, Free Download #2961 -  FreeIconsPNG">
            <a:extLst>
              <a:ext uri="{FF2B5EF4-FFF2-40B4-BE49-F238E27FC236}">
                <a16:creationId xmlns:a16="http://schemas.microsoft.com/office/drawing/2014/main" id="{95422C72-0FFC-A1B7-A176-792C7B91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1919" y="-5971297"/>
            <a:ext cx="14314288" cy="13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8B64F486-D260-01A7-13D7-54658CF0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aleway" pitchFamily="2" charset="0"/>
              </a:rPr>
              <a:t>Lazy businessman’s companion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845B723-0B91-3349-75CC-43E9E877F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Raleway Bold" pitchFamily="2" charset="0"/>
              </a:rPr>
              <a:t>A restaurant making app</a:t>
            </a:r>
          </a:p>
        </p:txBody>
      </p:sp>
    </p:spTree>
    <p:extLst>
      <p:ext uri="{BB962C8B-B14F-4D97-AF65-F5344CB8AC3E}">
        <p14:creationId xmlns:p14="http://schemas.microsoft.com/office/powerpoint/2010/main" val="342985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ipart Food Collection PNG Transparent Background, Free Download #2961 -  FreeIconsPNG">
            <a:extLst>
              <a:ext uri="{FF2B5EF4-FFF2-40B4-BE49-F238E27FC236}">
                <a16:creationId xmlns:a16="http://schemas.microsoft.com/office/drawing/2014/main" id="{D3419457-BDEE-7025-F0E9-68B6D59F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792" y="-4092620"/>
            <a:ext cx="14314288" cy="13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958D343-86F5-99DD-FC31-BEF5EFD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Bold" pitchFamily="2" charset="0"/>
              </a:rPr>
              <a:t>Why?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23FD82-36C0-D0CB-3F04-5DABE9BC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The restaurant research market has gaps, our app sees them and helps us to dominate the market.</a:t>
            </a:r>
          </a:p>
          <a:p>
            <a:pPr marL="0" indent="0">
              <a:buNone/>
            </a:pPr>
            <a:endParaRPr lang="en-US" sz="3500" dirty="0">
              <a:solidFill>
                <a:schemeClr val="bg1">
                  <a:lumMod val="95000"/>
                </a:schemeClr>
              </a:solidFill>
              <a:latin typeface="Raleway SemiBold" pitchFamily="2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This tool would also be integrated in a larger more automated business consultancy tool.</a:t>
            </a:r>
          </a:p>
          <a:p>
            <a:pPr marL="0" indent="0">
              <a:buNone/>
            </a:pPr>
            <a:endParaRPr lang="en-US" sz="3500" dirty="0">
              <a:solidFill>
                <a:schemeClr val="bg1">
                  <a:lumMod val="95000"/>
                </a:schemeClr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4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58D343-86F5-99DD-FC31-BEF5EFD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Bold" pitchFamily="2" charset="0"/>
              </a:rPr>
              <a:t>Input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23FD82-36C0-D0CB-3F04-5DABE9B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Location</a:t>
            </a:r>
          </a:p>
          <a:p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Specific (Asian, Fast Food …)</a:t>
            </a:r>
          </a:p>
          <a:p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Menu Price Range</a:t>
            </a:r>
          </a:p>
        </p:txBody>
      </p:sp>
      <p:pic>
        <p:nvPicPr>
          <p:cNvPr id="5" name="Picture 4" descr="Clipart Food Collection PNG Transparent Background, Free Download #2961 -  FreeIconsPNG">
            <a:extLst>
              <a:ext uri="{FF2B5EF4-FFF2-40B4-BE49-F238E27FC236}">
                <a16:creationId xmlns:a16="http://schemas.microsoft.com/office/drawing/2014/main" id="{FAF21AD5-03BE-C402-F861-904CC21D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1144" y="-2313697"/>
            <a:ext cx="14314288" cy="13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44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lipart Food Collection PNG Transparent Background, Free Download #2961 -  FreeIconsPNG">
            <a:extLst>
              <a:ext uri="{FF2B5EF4-FFF2-40B4-BE49-F238E27FC236}">
                <a16:creationId xmlns:a16="http://schemas.microsoft.com/office/drawing/2014/main" id="{30139886-6024-1776-E36F-BE3CBB28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785" y="-674104"/>
            <a:ext cx="14314288" cy="13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958D343-86F5-99DD-FC31-BEF5EFD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Bold" pitchFamily="2" charset="0"/>
              </a:rPr>
              <a:t>How?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23FD82-36C0-D0CB-3F04-5DABE9B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We take all the data from the internet we can, including </a:t>
            </a:r>
            <a:r>
              <a:rPr lang="en-US" sz="3500" dirty="0" err="1">
                <a:solidFill>
                  <a:schemeClr val="bg1">
                    <a:lumMod val="95000"/>
                  </a:schemeClr>
                </a:solidFill>
                <a:latin typeface="Raleway Black" pitchFamily="2" charset="0"/>
              </a:rPr>
              <a:t>Veridion</a:t>
            </a: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 data, we use our proprietary </a:t>
            </a: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Black" pitchFamily="2" charset="0"/>
              </a:rPr>
              <a:t>magic</a:t>
            </a: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 and we get the user a score</a:t>
            </a:r>
          </a:p>
        </p:txBody>
      </p:sp>
    </p:spTree>
    <p:extLst>
      <p:ext uri="{BB962C8B-B14F-4D97-AF65-F5344CB8AC3E}">
        <p14:creationId xmlns:p14="http://schemas.microsoft.com/office/powerpoint/2010/main" val="1926227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ipart Food Collection PNG Transparent Background, Free Download #2961 -  FreeIconsPNG">
            <a:extLst>
              <a:ext uri="{FF2B5EF4-FFF2-40B4-BE49-F238E27FC236}">
                <a16:creationId xmlns:a16="http://schemas.microsoft.com/office/drawing/2014/main" id="{C0F6206F-F94F-F22A-1480-21CE2C69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487" y="-2067107"/>
            <a:ext cx="20118187" cy="192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958D343-86F5-99DD-FC31-BEF5EFD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Bold" pitchFamily="2" charset="0"/>
              </a:rPr>
              <a:t>Output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23FD82-36C0-D0CB-3F04-5DABE9B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A </a:t>
            </a: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Black" pitchFamily="2" charset="0"/>
              </a:rPr>
              <a:t>score</a:t>
            </a:r>
            <a:r>
              <a:rPr lang="en-US" sz="3500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 representing how well such a restaurant would do in the given location</a:t>
            </a:r>
          </a:p>
        </p:txBody>
      </p:sp>
    </p:spTree>
    <p:extLst>
      <p:ext uri="{BB962C8B-B14F-4D97-AF65-F5344CB8AC3E}">
        <p14:creationId xmlns:p14="http://schemas.microsoft.com/office/powerpoint/2010/main" val="3111161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58D343-86F5-99DD-FC31-BEF5EFD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Bold" pitchFamily="2" charset="0"/>
              </a:rPr>
              <a:t>Algorithms and Ideas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3AF264F9-69D6-17F3-70F3-7A5B254AAF65}"/>
                  </a:ext>
                </a:extLst>
              </p:cNvPr>
              <p:cNvSpPr txBox="1"/>
              <p:nvPr/>
            </p:nvSpPr>
            <p:spPr>
              <a:xfrm>
                <a:off x="363828" y="2469319"/>
                <a:ext cx="10717741" cy="862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r>
                        <a:rPr lang="en-US" sz="15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>
                        <m:fPr>
                          <m:ctrlP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𝑟𝑎𝑡𝑖𝑛𝑔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4−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500" b="0" i="1" smtClean="0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500" b="0" i="1" smtClean="0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𝑝𝑟𝑖𝑐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500" b="0" i="1" smtClean="0">
                                                      <a:solidFill>
                                                        <a:schemeClr val="bg1">
                                                          <a:lumMod val="9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500" b="0" i="1" smtClean="0">
                                                      <a:solidFill>
                                                        <a:schemeClr val="bg1">
                                                          <a:lumMod val="9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500" b="0" i="1" smtClean="0">
                                                      <a:solidFill>
                                                        <a:schemeClr val="bg1">
                                                          <a:lumMod val="9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𝑚𝑖𝑛𝑒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500" b="0" i="1" smtClean="0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500" b="0" i="1" smtClean="0">
                                                  <a:solidFill>
                                                    <a:schemeClr val="bg1">
                                                      <a:lumMod val="9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𝑝𝑟𝑖𝑐𝑒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500" b="0" i="1" smtClean="0">
                                                      <a:solidFill>
                                                        <a:schemeClr val="bg1">
                                                          <a:lumMod val="9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500" b="0" i="1" smtClean="0">
                                                      <a:solidFill>
                                                        <a:schemeClr val="bg1">
                                                          <a:lumMod val="9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𝑠𝑝𝑒𝑐𝑖𝑓𝑖𝑐</m:t>
                                      </m:r>
                                      <m:sSub>
                                        <m:sSubPr>
                                          <m:ctrlP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𝑚𝑖𝑛𝑒</m:t>
                                          </m:r>
                                        </m:sub>
                                      </m:sSub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!= </m:t>
                                      </m:r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𝑠𝑝𝑒𝑐𝑖𝑓𝑖𝑐𝑠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 smtClean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𝑛𝑢𝑚𝑎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𝑠𝑡𝑎𝑡𝑖𝑖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𝑛𝑢𝑚𝑎𝑟𝑂𝑝𝑡𝑖</m:t>
                                  </m:r>
                                  <m:sSub>
                                    <m:sSubPr>
                                      <m:ctrlP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𝑠𝑡𝑎𝑡𝑖𝑖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5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5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setăText 5">
                <a:extLst>
                  <a:ext uri="{FF2B5EF4-FFF2-40B4-BE49-F238E27FC236}">
                    <a16:creationId xmlns:a16="http://schemas.microsoft.com/office/drawing/2014/main" id="{3AF264F9-69D6-17F3-70F3-7A5B254A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28" y="2469319"/>
                <a:ext cx="10717741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2C13B05A-AE4E-7B3F-36D1-57EBC10D468F}"/>
                  </a:ext>
                </a:extLst>
              </p:cNvPr>
              <p:cNvSpPr txBox="1"/>
              <p:nvPr/>
            </p:nvSpPr>
            <p:spPr>
              <a:xfrm>
                <a:off x="1931956" y="3593208"/>
                <a:ext cx="226453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𝑟𝑎𝑡𝑖𝑛</m:t>
                              </m:r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𝑎𝑣𝑒𝑟𝑎𝑔𝑒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5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5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5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2C13B05A-AE4E-7B3F-36D1-57EBC10D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56" y="3593208"/>
                <a:ext cx="226453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F38F7A5E-B5F7-433A-A15F-6125549B4D56}"/>
                  </a:ext>
                </a:extLst>
              </p:cNvPr>
              <p:cNvSpPr txBox="1"/>
              <p:nvPr/>
            </p:nvSpPr>
            <p:spPr>
              <a:xfrm>
                <a:off x="2034862" y="5071056"/>
                <a:ext cx="1651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setăText 7">
                <a:extLst>
                  <a:ext uri="{FF2B5EF4-FFF2-40B4-BE49-F238E27FC236}">
                    <a16:creationId xmlns:a16="http://schemas.microsoft.com/office/drawing/2014/main" id="{F38F7A5E-B5F7-433A-A15F-6125549B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862" y="5071056"/>
                <a:ext cx="1651093" cy="276999"/>
              </a:xfrm>
              <a:prstGeom prst="rect">
                <a:avLst/>
              </a:prstGeom>
              <a:blipFill>
                <a:blip r:embed="rId4"/>
                <a:stretch>
                  <a:fillRect l="-1476" r="-25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F5039B90-09D4-583C-01AC-A2F521A4FC17}"/>
                  </a:ext>
                </a:extLst>
              </p:cNvPr>
              <p:cNvSpPr txBox="1"/>
              <p:nvPr/>
            </p:nvSpPr>
            <p:spPr>
              <a:xfrm>
                <a:off x="2034862" y="5577625"/>
                <a:ext cx="1173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F5039B90-09D4-583C-01AC-A2F521A4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862" y="5577625"/>
                <a:ext cx="1173206" cy="276999"/>
              </a:xfrm>
              <a:prstGeom prst="rect">
                <a:avLst/>
              </a:prstGeom>
              <a:blipFill>
                <a:blip r:embed="rId5"/>
                <a:stretch>
                  <a:fillRect l="-2604" r="-41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32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123</Words>
  <Application>Microsoft Office PowerPoint</Application>
  <PresentationFormat>Ecran lat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Raleway</vt:lpstr>
      <vt:lpstr>Raleway Black</vt:lpstr>
      <vt:lpstr>Raleway Bold</vt:lpstr>
      <vt:lpstr>Raleway SemiBold</vt:lpstr>
      <vt:lpstr>Temă Office</vt:lpstr>
      <vt:lpstr>Lazy businessman’s companion</vt:lpstr>
      <vt:lpstr>Why?</vt:lpstr>
      <vt:lpstr>Input</vt:lpstr>
      <vt:lpstr>How?</vt:lpstr>
      <vt:lpstr>Output</vt:lpstr>
      <vt:lpstr>Algorithms and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businessman’s companion</dc:title>
  <dc:creator>Paisie Rusu</dc:creator>
  <cp:lastModifiedBy>Paisie Rusu</cp:lastModifiedBy>
  <cp:revision>6</cp:revision>
  <dcterms:created xsi:type="dcterms:W3CDTF">2023-12-10T09:56:41Z</dcterms:created>
  <dcterms:modified xsi:type="dcterms:W3CDTF">2023-12-10T13:21:58Z</dcterms:modified>
</cp:coreProperties>
</file>