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-A8uVWjfxTE27zqkXLidJHjEFimGxu6wMiUTRf0NxCA/edit#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EU8GAhndTpXhRglXFcVoErxc2bt60OVfXZ9O9bJYr4k/edit#heading=h.w1crpoefg2rq" TargetMode="External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UX critique presentation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Activate Good: Team 1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050" y="4171275"/>
            <a:ext cx="2423699" cy="9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Outline: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Project in 3 Phases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Phase 1: </a:t>
            </a:r>
            <a:r>
              <a:rPr lang="en"/>
              <a:t>Understanding Volunteerism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Phase 2: </a:t>
            </a:r>
            <a:r>
              <a:rPr lang="en"/>
              <a:t>User Research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Phase 3: </a:t>
            </a:r>
            <a:r>
              <a:rPr lang="en"/>
              <a:t>Design Implications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1: Understanding volunteerism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Research Questions: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motivates people to volunteer?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do people select which volunteer opportunities to participate in?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Method: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Formative Study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(1) Interview participants individually or in focus groups (2) </a:t>
            </a:r>
            <a:r>
              <a:rPr lang="en" u="sng">
                <a:solidFill>
                  <a:schemeClr val="accent5"/>
                </a:solidFill>
                <a:hlinkClick r:id="rId3"/>
              </a:rPr>
              <a:t>Categorize responses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Literature Review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Attend volunteer event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728" y="2927075"/>
            <a:ext cx="422109" cy="43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9764" y="3636303"/>
            <a:ext cx="422124" cy="439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903" y="3935675"/>
            <a:ext cx="422109" cy="43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2: User research and analysis: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Perform a </a:t>
            </a:r>
            <a:r>
              <a:rPr lang="en" u="sng">
                <a:solidFill>
                  <a:schemeClr val="hlink"/>
                </a:solidFill>
                <a:hlinkClick r:id="rId3"/>
              </a:rPr>
              <a:t>usability study</a:t>
            </a:r>
            <a:r>
              <a:rPr lang="en"/>
              <a:t>; Users interacting with the website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Come up with a post-study questionnaire to evaluate user experience and get a constructive feedback from users.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Recruit a diverse user sample, record their responses and group them.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Analyse these responses to conclude what people look for when selecting the volunteering opportunities.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Accordingly, decide on the changes to be made for better experience.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4214" y="1152465"/>
            <a:ext cx="422124" cy="43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 3: Design implications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Turn our observations from phase 2 into concrete design implementations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Do mockups/ prototyping and development of one of the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