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UX proposal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Activate Good: Team 1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050" y="4171275"/>
            <a:ext cx="2423699" cy="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Volunteer searches our site to find an opportunity they like.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Volunteer clicks 'sign up' for the opportunity on the site, and completes the instructions the site takes them through to finish their sign up.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Nonprofit contacts volunteer to confirm and provide any additional details.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4. Volunteer volunteers! Nonprofit loves the volunteer! Everyone is happy. :)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Outline: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Project in 3 Phases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1: </a:t>
            </a:r>
            <a:r>
              <a:rPr lang="en"/>
              <a:t>Understanding Volunteerism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2: </a:t>
            </a:r>
            <a:r>
              <a:rPr lang="en"/>
              <a:t>User Research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3: </a:t>
            </a:r>
            <a:r>
              <a:rPr lang="en"/>
              <a:t>Design Implications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1: Understanding volunteerism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Research Questions: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motivates people to volunteer?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do people select which volunteer opportunities to participate in?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Method: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Literature Review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Formative study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(1) Interview participants individually or in focus groups (2) Categorize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2: User research and analysis: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Perform a usability study; Users interacting with the website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Come up with a post-study questionnaire to evaluate user experience and get a constructive feedback from users.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Recruit a diverse user sample, record their responses and group them.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Analyse these responses to conclude what people look for when selecting the volunteering opportunities.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Accordingly, decide on the changes to be made for better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3: Design implications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Turn our observations from phase 2 into concrete design implementations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Do mockups/ prototyping and development of one of the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