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2" r:id="rId4"/>
    <p:sldId id="267" r:id="rId5"/>
    <p:sldId id="268" r:id="rId6"/>
    <p:sldId id="258" r:id="rId7"/>
    <p:sldId id="271" r:id="rId8"/>
    <p:sldId id="269" r:id="rId9"/>
    <p:sldId id="270" r:id="rId10"/>
    <p:sldId id="260" r:id="rId11"/>
    <p:sldId id="261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93" d="100"/>
          <a:sy n="93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nil gadhiya" userId="ba3cc8b2299a911b" providerId="LiveId" clId="{8ADD5281-2528-4B8F-8F07-9F7774D5B399}"/>
    <pc:docChg chg="undo custSel addSld delSld modSld">
      <pc:chgData name="fenil gadhiya" userId="ba3cc8b2299a911b" providerId="LiveId" clId="{8ADD5281-2528-4B8F-8F07-9F7774D5B399}" dt="2019-04-09T13:54:00.636" v="450"/>
      <pc:docMkLst>
        <pc:docMk/>
      </pc:docMkLst>
      <pc:sldChg chg="modSp">
        <pc:chgData name="fenil gadhiya" userId="ba3cc8b2299a911b" providerId="LiveId" clId="{8ADD5281-2528-4B8F-8F07-9F7774D5B399}" dt="2019-04-09T13:18:36.366" v="2" actId="20577"/>
        <pc:sldMkLst>
          <pc:docMk/>
          <pc:sldMk cId="0" sldId="256"/>
        </pc:sldMkLst>
        <pc:spChg chg="mod">
          <ac:chgData name="fenil gadhiya" userId="ba3cc8b2299a911b" providerId="LiveId" clId="{8ADD5281-2528-4B8F-8F07-9F7774D5B399}" dt="2019-04-09T13:18:36.366" v="2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fenil gadhiya" userId="ba3cc8b2299a911b" providerId="LiveId" clId="{8ADD5281-2528-4B8F-8F07-9F7774D5B399}" dt="2019-04-09T13:18:55.005" v="16" actId="20577"/>
        <pc:sldMkLst>
          <pc:docMk/>
          <pc:sldMk cId="0" sldId="257"/>
        </pc:sldMkLst>
        <pc:spChg chg="mod">
          <ac:chgData name="fenil gadhiya" userId="ba3cc8b2299a911b" providerId="LiveId" clId="{8ADD5281-2528-4B8F-8F07-9F7774D5B399}" dt="2019-04-09T13:18:55.005" v="1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fenil gadhiya" userId="ba3cc8b2299a911b" providerId="LiveId" clId="{8ADD5281-2528-4B8F-8F07-9F7774D5B399}" dt="2019-04-09T13:18:46.296" v="6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fenil gadhiya" userId="ba3cc8b2299a911b" providerId="LiveId" clId="{8ADD5281-2528-4B8F-8F07-9F7774D5B399}" dt="2019-04-09T13:19:28.024" v="27" actId="20577"/>
        <pc:sldMkLst>
          <pc:docMk/>
          <pc:sldMk cId="0" sldId="258"/>
        </pc:sldMkLst>
        <pc:spChg chg="mod">
          <ac:chgData name="fenil gadhiya" userId="ba3cc8b2299a911b" providerId="LiveId" clId="{8ADD5281-2528-4B8F-8F07-9F7774D5B399}" dt="2019-04-09T13:19:28.024" v="27" actId="20577"/>
          <ac:spMkLst>
            <pc:docMk/>
            <pc:sldMk cId="0" sldId="258"/>
            <ac:spMk id="6" creationId="{00000000-0000-0000-0000-000000000000}"/>
          </ac:spMkLst>
        </pc:spChg>
      </pc:sldChg>
      <pc:sldChg chg="modSp del">
        <pc:chgData name="fenil gadhiya" userId="ba3cc8b2299a911b" providerId="LiveId" clId="{8ADD5281-2528-4B8F-8F07-9F7774D5B399}" dt="2019-04-09T13:51:50.244" v="422" actId="2696"/>
        <pc:sldMkLst>
          <pc:docMk/>
          <pc:sldMk cId="0" sldId="259"/>
        </pc:sldMkLst>
        <pc:spChg chg="mod">
          <ac:chgData name="fenil gadhiya" userId="ba3cc8b2299a911b" providerId="LiveId" clId="{8ADD5281-2528-4B8F-8F07-9F7774D5B399}" dt="2019-04-09T13:19:40.306" v="30" actId="20577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fenil gadhiya" userId="ba3cc8b2299a911b" providerId="LiveId" clId="{8ADD5281-2528-4B8F-8F07-9F7774D5B399}" dt="2019-04-09T13:52:43.463" v="436" actId="20577"/>
        <pc:sldMkLst>
          <pc:docMk/>
          <pc:sldMk cId="0" sldId="260"/>
        </pc:sldMkLst>
        <pc:spChg chg="mod">
          <ac:chgData name="fenil gadhiya" userId="ba3cc8b2299a911b" providerId="LiveId" clId="{8ADD5281-2528-4B8F-8F07-9F7774D5B399}" dt="2019-04-09T13:52:43.463" v="436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">
        <pc:chgData name="fenil gadhiya" userId="ba3cc8b2299a911b" providerId="LiveId" clId="{8ADD5281-2528-4B8F-8F07-9F7774D5B399}" dt="2019-04-09T13:52:37.426" v="433" actId="20577"/>
        <pc:sldMkLst>
          <pc:docMk/>
          <pc:sldMk cId="0" sldId="261"/>
        </pc:sldMkLst>
        <pc:spChg chg="mod">
          <ac:chgData name="fenil gadhiya" userId="ba3cc8b2299a911b" providerId="LiveId" clId="{8ADD5281-2528-4B8F-8F07-9F7774D5B399}" dt="2019-04-09T13:52:37.426" v="433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">
        <pc:chgData name="fenil gadhiya" userId="ba3cc8b2299a911b" providerId="LiveId" clId="{8ADD5281-2528-4B8F-8F07-9F7774D5B399}" dt="2019-04-09T13:52:30.800" v="430" actId="20577"/>
        <pc:sldMkLst>
          <pc:docMk/>
          <pc:sldMk cId="0" sldId="262"/>
        </pc:sldMkLst>
        <pc:spChg chg="mod">
          <ac:chgData name="fenil gadhiya" userId="ba3cc8b2299a911b" providerId="LiveId" clId="{8ADD5281-2528-4B8F-8F07-9F7774D5B399}" dt="2019-04-09T13:52:30.800" v="430" actId="20577"/>
          <ac:spMkLst>
            <pc:docMk/>
            <pc:sldMk cId="0" sldId="262"/>
            <ac:spMk id="6" creationId="{00000000-0000-0000-0000-000000000000}"/>
          </ac:spMkLst>
        </pc:spChg>
      </pc:sldChg>
      <pc:sldChg chg="del">
        <pc:chgData name="fenil gadhiya" userId="ba3cc8b2299a911b" providerId="LiveId" clId="{8ADD5281-2528-4B8F-8F07-9F7774D5B399}" dt="2019-04-09T13:52:10.666" v="423" actId="2696"/>
        <pc:sldMkLst>
          <pc:docMk/>
          <pc:sldMk cId="0" sldId="263"/>
        </pc:sldMkLst>
      </pc:sldChg>
      <pc:sldChg chg="del">
        <pc:chgData name="fenil gadhiya" userId="ba3cc8b2299a911b" providerId="LiveId" clId="{8ADD5281-2528-4B8F-8F07-9F7774D5B399}" dt="2019-04-09T13:52:15.244" v="424" actId="2696"/>
        <pc:sldMkLst>
          <pc:docMk/>
          <pc:sldMk cId="0" sldId="264"/>
        </pc:sldMkLst>
      </pc:sldChg>
      <pc:sldChg chg="modSp">
        <pc:chgData name="fenil gadhiya" userId="ba3cc8b2299a911b" providerId="LiveId" clId="{8ADD5281-2528-4B8F-8F07-9F7774D5B399}" dt="2019-04-09T13:52:22.245" v="427" actId="20577"/>
        <pc:sldMkLst>
          <pc:docMk/>
          <pc:sldMk cId="0" sldId="265"/>
        </pc:sldMkLst>
        <pc:spChg chg="mod">
          <ac:chgData name="fenil gadhiya" userId="ba3cc8b2299a911b" providerId="LiveId" clId="{8ADD5281-2528-4B8F-8F07-9F7774D5B399}" dt="2019-04-09T13:52:22.245" v="427" actId="20577"/>
          <ac:spMkLst>
            <pc:docMk/>
            <pc:sldMk cId="0" sldId="265"/>
            <ac:spMk id="6" creationId="{00000000-0000-0000-0000-000000000000}"/>
          </ac:spMkLst>
        </pc:spChg>
      </pc:sldChg>
      <pc:sldChg chg="addSp delSp modSp del">
        <pc:chgData name="fenil gadhiya" userId="ba3cc8b2299a911b" providerId="LiveId" clId="{8ADD5281-2528-4B8F-8F07-9F7774D5B399}" dt="2019-04-09T13:21:28.069" v="46" actId="2696"/>
        <pc:sldMkLst>
          <pc:docMk/>
          <pc:sldMk cId="1990552180" sldId="266"/>
        </pc:sldMkLst>
        <pc:spChg chg="add mod">
          <ac:chgData name="fenil gadhiya" userId="ba3cc8b2299a911b" providerId="LiveId" clId="{8ADD5281-2528-4B8F-8F07-9F7774D5B399}" dt="2019-04-09T13:21:15.425" v="43" actId="27636"/>
          <ac:spMkLst>
            <pc:docMk/>
            <pc:sldMk cId="1990552180" sldId="266"/>
            <ac:spMk id="2" creationId="{F0C5ECB6-4440-4E63-A164-9F0455157935}"/>
          </ac:spMkLst>
        </pc:spChg>
        <pc:spChg chg="mod">
          <ac:chgData name="fenil gadhiya" userId="ba3cc8b2299a911b" providerId="LiveId" clId="{8ADD5281-2528-4B8F-8F07-9F7774D5B399}" dt="2019-04-09T13:19:48.260" v="33" actId="20577"/>
          <ac:spMkLst>
            <pc:docMk/>
            <pc:sldMk cId="1990552180" sldId="266"/>
            <ac:spMk id="4" creationId="{235FF476-3277-4417-922B-EDDB08D0F043}"/>
          </ac:spMkLst>
        </pc:spChg>
        <pc:picChg chg="del mod">
          <ac:chgData name="fenil gadhiya" userId="ba3cc8b2299a911b" providerId="LiveId" clId="{8ADD5281-2528-4B8F-8F07-9F7774D5B399}" dt="2019-04-09T13:20:29.428" v="37"/>
          <ac:picMkLst>
            <pc:docMk/>
            <pc:sldMk cId="1990552180" sldId="266"/>
            <ac:picMk id="8" creationId="{8C19DA64-02F4-4E88-A6B6-4A823B118AD7}"/>
          </ac:picMkLst>
        </pc:picChg>
        <pc:picChg chg="del">
          <ac:chgData name="fenil gadhiya" userId="ba3cc8b2299a911b" providerId="LiveId" clId="{8ADD5281-2528-4B8F-8F07-9F7774D5B399}" dt="2019-04-09T13:21:02.562" v="40"/>
          <ac:picMkLst>
            <pc:docMk/>
            <pc:sldMk cId="1990552180" sldId="266"/>
            <ac:picMk id="9" creationId="{37713527-43F8-4362-9D81-51EBE514573F}"/>
          </ac:picMkLst>
        </pc:picChg>
        <pc:picChg chg="del mod">
          <ac:chgData name="fenil gadhiya" userId="ba3cc8b2299a911b" providerId="LiveId" clId="{8ADD5281-2528-4B8F-8F07-9F7774D5B399}" dt="2019-04-09T13:21:20.371" v="45"/>
          <ac:picMkLst>
            <pc:docMk/>
            <pc:sldMk cId="1990552180" sldId="266"/>
            <ac:picMk id="10" creationId="{9F8372A7-2922-4A74-9DB9-F2F6EB0B3A4E}"/>
          </ac:picMkLst>
        </pc:picChg>
      </pc:sldChg>
      <pc:sldChg chg="modSp">
        <pc:chgData name="fenil gadhiya" userId="ba3cc8b2299a911b" providerId="LiveId" clId="{8ADD5281-2528-4B8F-8F07-9F7774D5B399}" dt="2019-04-09T13:19:03.801" v="19" actId="20577"/>
        <pc:sldMkLst>
          <pc:docMk/>
          <pc:sldMk cId="3735153261" sldId="267"/>
        </pc:sldMkLst>
        <pc:spChg chg="mod">
          <ac:chgData name="fenil gadhiya" userId="ba3cc8b2299a911b" providerId="LiveId" clId="{8ADD5281-2528-4B8F-8F07-9F7774D5B399}" dt="2019-04-09T13:19:03.801" v="19" actId="20577"/>
          <ac:spMkLst>
            <pc:docMk/>
            <pc:sldMk cId="3735153261" sldId="267"/>
            <ac:spMk id="4" creationId="{D6605B34-388A-43B6-826C-B176D23CD004}"/>
          </ac:spMkLst>
        </pc:spChg>
      </pc:sldChg>
      <pc:sldChg chg="modSp">
        <pc:chgData name="fenil gadhiya" userId="ba3cc8b2299a911b" providerId="LiveId" clId="{8ADD5281-2528-4B8F-8F07-9F7774D5B399}" dt="2019-04-09T13:19:12.958" v="22" actId="20577"/>
        <pc:sldMkLst>
          <pc:docMk/>
          <pc:sldMk cId="1662107637" sldId="268"/>
        </pc:sldMkLst>
        <pc:spChg chg="mod">
          <ac:chgData name="fenil gadhiya" userId="ba3cc8b2299a911b" providerId="LiveId" clId="{8ADD5281-2528-4B8F-8F07-9F7774D5B399}" dt="2019-04-09T13:19:12.958" v="22" actId="20577"/>
          <ac:spMkLst>
            <pc:docMk/>
            <pc:sldMk cId="1662107637" sldId="268"/>
            <ac:spMk id="4" creationId="{689D1753-FEED-41D3-9EB9-303B911E1C31}"/>
          </ac:spMkLst>
        </pc:spChg>
      </pc:sldChg>
      <pc:sldChg chg="addSp modSp add">
        <pc:chgData name="fenil gadhiya" userId="ba3cc8b2299a911b" providerId="LiveId" clId="{8ADD5281-2528-4B8F-8F07-9F7774D5B399}" dt="2019-04-09T13:53:12.191" v="445" actId="1076"/>
        <pc:sldMkLst>
          <pc:docMk/>
          <pc:sldMk cId="3499793475" sldId="269"/>
        </pc:sldMkLst>
        <pc:spChg chg="mod">
          <ac:chgData name="fenil gadhiya" userId="ba3cc8b2299a911b" providerId="LiveId" clId="{8ADD5281-2528-4B8F-8F07-9F7774D5B399}" dt="2019-04-09T13:53:02.936" v="442" actId="20577"/>
          <ac:spMkLst>
            <pc:docMk/>
            <pc:sldMk cId="3499793475" sldId="269"/>
            <ac:spMk id="3" creationId="{B5C79DD3-E708-4353-928B-DA6FA2B9CD8E}"/>
          </ac:spMkLst>
        </pc:spChg>
        <pc:picChg chg="add mod">
          <ac:chgData name="fenil gadhiya" userId="ba3cc8b2299a911b" providerId="LiveId" clId="{8ADD5281-2528-4B8F-8F07-9F7774D5B399}" dt="2019-04-09T13:53:12.191" v="445" actId="1076"/>
          <ac:picMkLst>
            <pc:docMk/>
            <pc:sldMk cId="3499793475" sldId="269"/>
            <ac:picMk id="5" creationId="{CAE71AF2-1CC4-46B3-BC57-8A10377B7E34}"/>
          </ac:picMkLst>
        </pc:picChg>
      </pc:sldChg>
      <pc:sldChg chg="addSp modSp add">
        <pc:chgData name="fenil gadhiya" userId="ba3cc8b2299a911b" providerId="LiveId" clId="{8ADD5281-2528-4B8F-8F07-9F7774D5B399}" dt="2019-04-09T13:52:50.275" v="439" actId="20577"/>
        <pc:sldMkLst>
          <pc:docMk/>
          <pc:sldMk cId="2012862094" sldId="270"/>
        </pc:sldMkLst>
        <pc:spChg chg="mod">
          <ac:chgData name="fenil gadhiya" userId="ba3cc8b2299a911b" providerId="LiveId" clId="{8ADD5281-2528-4B8F-8F07-9F7774D5B399}" dt="2019-04-09T13:52:50.275" v="439" actId="20577"/>
          <ac:spMkLst>
            <pc:docMk/>
            <pc:sldMk cId="2012862094" sldId="270"/>
            <ac:spMk id="3" creationId="{72742361-817F-4EED-B8C5-3CA1926FFC2F}"/>
          </ac:spMkLst>
        </pc:spChg>
        <pc:picChg chg="add mod">
          <ac:chgData name="fenil gadhiya" userId="ba3cc8b2299a911b" providerId="LiveId" clId="{8ADD5281-2528-4B8F-8F07-9F7774D5B399}" dt="2019-04-09T13:27:45.646" v="79" actId="1076"/>
          <ac:picMkLst>
            <pc:docMk/>
            <pc:sldMk cId="2012862094" sldId="270"/>
            <ac:picMk id="5" creationId="{B6C705F8-0F15-4C32-8D99-49BC6980653E}"/>
          </ac:picMkLst>
        </pc:picChg>
      </pc:sldChg>
      <pc:sldChg chg="add del">
        <pc:chgData name="fenil gadhiya" userId="ba3cc8b2299a911b" providerId="LiveId" clId="{8ADD5281-2528-4B8F-8F07-9F7774D5B399}" dt="2019-04-09T13:21:42.273" v="48" actId="2696"/>
        <pc:sldMkLst>
          <pc:docMk/>
          <pc:sldMk cId="1719277790" sldId="271"/>
        </pc:sldMkLst>
      </pc:sldChg>
      <pc:sldChg chg="addSp delSp modSp add">
        <pc:chgData name="fenil gadhiya" userId="ba3cc8b2299a911b" providerId="LiveId" clId="{8ADD5281-2528-4B8F-8F07-9F7774D5B399}" dt="2019-04-09T13:53:21.005" v="448" actId="20577"/>
        <pc:sldMkLst>
          <pc:docMk/>
          <pc:sldMk cId="3970831271" sldId="271"/>
        </pc:sldMkLst>
        <pc:spChg chg="del">
          <ac:chgData name="fenil gadhiya" userId="ba3cc8b2299a911b" providerId="LiveId" clId="{8ADD5281-2528-4B8F-8F07-9F7774D5B399}" dt="2019-04-09T13:22:04.521" v="61"/>
          <ac:spMkLst>
            <pc:docMk/>
            <pc:sldMk cId="3970831271" sldId="271"/>
            <ac:spMk id="2" creationId="{C429CF24-9066-4B9C-863C-B9BF4086B364}"/>
          </ac:spMkLst>
        </pc:spChg>
        <pc:spChg chg="mod">
          <ac:chgData name="fenil gadhiya" userId="ba3cc8b2299a911b" providerId="LiveId" clId="{8ADD5281-2528-4B8F-8F07-9F7774D5B399}" dt="2019-04-09T13:53:21.005" v="448" actId="20577"/>
          <ac:spMkLst>
            <pc:docMk/>
            <pc:sldMk cId="3970831271" sldId="271"/>
            <ac:spMk id="4" creationId="{78D3B2FB-B2C3-4E1E-B34A-F586F9EC42FB}"/>
          </ac:spMkLst>
        </pc:spChg>
        <pc:spChg chg="mod">
          <ac:chgData name="fenil gadhiya" userId="ba3cc8b2299a911b" providerId="LiveId" clId="{8ADD5281-2528-4B8F-8F07-9F7774D5B399}" dt="2019-04-09T13:22:01.895" v="60" actId="20577"/>
          <ac:spMkLst>
            <pc:docMk/>
            <pc:sldMk cId="3970831271" sldId="271"/>
            <ac:spMk id="6" creationId="{06A6A12D-7648-447F-AF05-B91119B39F69}"/>
          </ac:spMkLst>
        </pc:spChg>
        <pc:picChg chg="add mod">
          <ac:chgData name="fenil gadhiya" userId="ba3cc8b2299a911b" providerId="LiveId" clId="{8ADD5281-2528-4B8F-8F07-9F7774D5B399}" dt="2019-04-09T13:23:05.860" v="70" actId="14100"/>
          <ac:picMkLst>
            <pc:docMk/>
            <pc:sldMk cId="3970831271" sldId="271"/>
            <ac:picMk id="7" creationId="{8A6383D2-2F89-4CED-8E02-C1988BEA9E70}"/>
          </ac:picMkLst>
        </pc:picChg>
      </pc:sldChg>
      <pc:sldChg chg="modSp add del">
        <pc:chgData name="fenil gadhiya" userId="ba3cc8b2299a911b" providerId="LiveId" clId="{8ADD5281-2528-4B8F-8F07-9F7774D5B399}" dt="2019-04-09T13:53:57.869" v="449" actId="2696"/>
        <pc:sldMkLst>
          <pc:docMk/>
          <pc:sldMk cId="1753849984" sldId="272"/>
        </pc:sldMkLst>
        <pc:spChg chg="mod">
          <ac:chgData name="fenil gadhiya" userId="ba3cc8b2299a911b" providerId="LiveId" clId="{8ADD5281-2528-4B8F-8F07-9F7774D5B399}" dt="2019-04-09T13:51:15.471" v="421" actId="20577"/>
          <ac:spMkLst>
            <pc:docMk/>
            <pc:sldMk cId="1753849984" sldId="272"/>
            <ac:spMk id="2" creationId="{6463271B-C8FD-4A7E-8114-B101509B5BAC}"/>
          </ac:spMkLst>
        </pc:spChg>
        <pc:spChg chg="mod">
          <ac:chgData name="fenil gadhiya" userId="ba3cc8b2299a911b" providerId="LiveId" clId="{8ADD5281-2528-4B8F-8F07-9F7774D5B399}" dt="2019-04-09T13:44:51.010" v="247" actId="20577"/>
          <ac:spMkLst>
            <pc:docMk/>
            <pc:sldMk cId="1753849984" sldId="272"/>
            <ac:spMk id="6" creationId="{9C1C68B5-3EEE-4318-BB9C-31476F511AB8}"/>
          </ac:spMkLst>
        </pc:spChg>
      </pc:sldChg>
      <pc:sldChg chg="modSp add del">
        <pc:chgData name="fenil gadhiya" userId="ba3cc8b2299a911b" providerId="LiveId" clId="{8ADD5281-2528-4B8F-8F07-9F7774D5B399}" dt="2019-04-09T13:31:47.266" v="89" actId="2696"/>
        <pc:sldMkLst>
          <pc:docMk/>
          <pc:sldMk cId="2124505062" sldId="272"/>
        </pc:sldMkLst>
        <pc:spChg chg="mod">
          <ac:chgData name="fenil gadhiya" userId="ba3cc8b2299a911b" providerId="LiveId" clId="{8ADD5281-2528-4B8F-8F07-9F7774D5B399}" dt="2019-04-09T13:31:39.114" v="88" actId="20577"/>
          <ac:spMkLst>
            <pc:docMk/>
            <pc:sldMk cId="2124505062" sldId="272"/>
            <ac:spMk id="5" creationId="{3C7E8207-5DB9-4AA7-B4D8-4506C506AF5E}"/>
          </ac:spMkLst>
        </pc:spChg>
      </pc:sldChg>
      <pc:sldChg chg="modSp add del">
        <pc:chgData name="fenil gadhiya" userId="ba3cc8b2299a911b" providerId="LiveId" clId="{8ADD5281-2528-4B8F-8F07-9F7774D5B399}" dt="2019-04-09T13:44:21.372" v="229" actId="2696"/>
        <pc:sldMkLst>
          <pc:docMk/>
          <pc:sldMk cId="3402566910" sldId="272"/>
        </pc:sldMkLst>
        <pc:spChg chg="mod">
          <ac:chgData name="fenil gadhiya" userId="ba3cc8b2299a911b" providerId="LiveId" clId="{8ADD5281-2528-4B8F-8F07-9F7774D5B399}" dt="2019-04-09T13:32:53.310" v="134" actId="1076"/>
          <ac:spMkLst>
            <pc:docMk/>
            <pc:sldMk cId="3402566910" sldId="272"/>
            <ac:spMk id="2" creationId="{B440EA2B-E6A4-4CAC-BA4D-BB8DD77246B4}"/>
          </ac:spMkLst>
        </pc:spChg>
        <pc:spChg chg="mod">
          <ac:chgData name="fenil gadhiya" userId="ba3cc8b2299a911b" providerId="LiveId" clId="{8ADD5281-2528-4B8F-8F07-9F7774D5B399}" dt="2019-04-09T13:44:18.790" v="228" actId="20577"/>
          <ac:spMkLst>
            <pc:docMk/>
            <pc:sldMk cId="3402566910" sldId="272"/>
            <ac:spMk id="3" creationId="{42BA2435-384F-44FA-9A64-D02CEA70DB74}"/>
          </ac:spMkLst>
        </pc:spChg>
      </pc:sldChg>
      <pc:sldChg chg="add">
        <pc:chgData name="fenil gadhiya" userId="ba3cc8b2299a911b" providerId="LiveId" clId="{8ADD5281-2528-4B8F-8F07-9F7774D5B399}" dt="2019-04-09T13:54:00.636" v="450"/>
        <pc:sldMkLst>
          <pc:docMk/>
          <pc:sldMk cId="420746783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F9B8-CD25-4A4C-8FED-7841FC9917A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BCD59-3F06-4C5C-9069-5A4F92917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54485C-C5BE-494F-AD79-06F7E483B6A6}" type="datetime1">
              <a:rPr lang="en-US" smtClean="0"/>
              <a:t>4/9/2019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CSE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33FC-2B29-4C5D-8AC0-6F53FB75ED3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30A-EC26-40BD-BBCF-7B7A7BF080F1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C29C-007E-4B3E-A7AC-2B53845196F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A15F-FA28-40BD-A1B8-0E3A66671A3B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39C3-DEE9-447E-90CF-C6E923B38254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1581-F6AF-4F08-B133-8DE12ACD685B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A4D0-46C5-4F2D-95D1-718911FB19B8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B39-1E88-43BD-980D-20C49A6FDDBB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9157D36-3C0B-4A21-A94B-E2BD7212670F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665CE0-E16D-4E44-9C65-322C375CCDF0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00F222-F60C-4C22-BD19-CDB2288BCE32}" type="datetime1">
              <a:rPr lang="en-US" smtClean="0"/>
              <a:t>4/9/2019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CSE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C42EB4-01E0-4C10-8520-1E84D22D42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u"/>
  </p:transition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772400" cy="1829761"/>
          </a:xfrm>
        </p:spPr>
        <p:txBody>
          <a:bodyPr/>
          <a:lstStyle/>
          <a:p>
            <a:pPr algn="just"/>
            <a:r>
              <a:rPr lang="en-US" dirty="0"/>
              <a:t>      </a:t>
            </a:r>
            <a:r>
              <a:rPr lang="en-US" i="1" dirty="0"/>
              <a:t>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7772400" cy="1961704"/>
          </a:xfrm>
        </p:spPr>
        <p:txBody>
          <a:bodyPr>
            <a:normAutofit/>
          </a:bodyPr>
          <a:lstStyle/>
          <a:p>
            <a:r>
              <a:rPr lang="en-US" sz="2900" dirty="0"/>
              <a:t> </a:t>
            </a:r>
            <a:r>
              <a:rPr lang="en-US" sz="3100" dirty="0"/>
              <a:t>Turning the search mode on…</a:t>
            </a:r>
          </a:p>
          <a:p>
            <a:pPr algn="just"/>
            <a:r>
              <a:rPr lang="en-US" dirty="0"/>
              <a:t>			</a:t>
            </a:r>
          </a:p>
          <a:p>
            <a:pPr algn="just"/>
            <a:r>
              <a:rPr lang="en-US" dirty="0"/>
              <a:t>		                     Prepared by:</a:t>
            </a:r>
            <a:endParaRPr lang="en-US" sz="2000" dirty="0"/>
          </a:p>
          <a:p>
            <a:pPr algn="just"/>
            <a:r>
              <a:rPr lang="en-US" sz="2000" dirty="0"/>
              <a:t>			       PRUTHIL HIRPARA:18CE031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2ADA-E99B-4DE8-8925-D880F1CAE437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  <p:sndAc>
      <p:stSnd>
        <p:snd r:embed="rId2" name="whoosh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Researching information of University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Admission regarding queries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Precise information of the source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DE7-4DC8-4E0D-B5DC-9BF1387DE4C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Stemming algorithm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Colorful backgrounds and Graphics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Screen resolution (Formatting gets unsettled)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Linking of HTML with C++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2B5-56F0-4E36-B476-37F54C64E7C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dirty="0"/>
              <a:t>As we have finished this project, we have got a better understanding about the inner workings of a search engine using file.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known more about use of graphics in C++.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Debugging and file management knowledge has increased along with concepts such as inheritance, constructor and destructor.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9D7-C76D-48D9-AF59-3AD82BD20B9D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	     Thank You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EE1C-D69F-4369-A0E6-698F67AAA1D3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This is a simple search engine that gives you the  details about </a:t>
            </a:r>
            <a:r>
              <a:rPr lang="en-US" dirty="0" err="1"/>
              <a:t>Charusat</a:t>
            </a:r>
            <a:r>
              <a:rPr lang="en-US" dirty="0"/>
              <a:t> University.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gives you details such as admission process, hostels, courses offered and different activities conducted by the university.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Introduction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D9-6EAC-4A9C-9DF3-7F0442E734F6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6351" y="6407944"/>
            <a:ext cx="2350681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3271B-C8FD-4A7E-8114-B101509B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#include&lt;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mmsystem.h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E9657-8FFD-469D-9EF0-C09430F6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C29C-007E-4B3E-A7AC-2B53845196FE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D471-DAC8-4D9A-9D6D-76227294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D6BE-2872-4F05-A762-817DB954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1C68B5-3EEE-4318-BB9C-31476F51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FILES:</a:t>
            </a:r>
          </a:p>
        </p:txBody>
      </p:sp>
    </p:spTree>
    <p:extLst>
      <p:ext uri="{BB962C8B-B14F-4D97-AF65-F5344CB8AC3E}">
        <p14:creationId xmlns:p14="http://schemas.microsoft.com/office/powerpoint/2010/main" val="420746783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07B1A-882D-463C-97EF-16A19F06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</a:t>
            </a:r>
            <a:r>
              <a:rPr lang="en-IN" dirty="0" err="1"/>
              <a:t>SetConsoleCursorPosition</a:t>
            </a:r>
            <a:r>
              <a:rPr lang="en-IN" dirty="0"/>
              <a:t>(</a:t>
            </a:r>
            <a:r>
              <a:rPr lang="en-IN" dirty="0" err="1"/>
              <a:t>GetStdHandle</a:t>
            </a:r>
            <a:r>
              <a:rPr lang="en-IN" dirty="0"/>
              <a:t>(STD_OUTPUT_HANDLE),NAME OF STRUCTURE):</a:t>
            </a:r>
          </a:p>
          <a:p>
            <a:r>
              <a:rPr lang="en-IN" dirty="0">
                <a:sym typeface="Wingdings" panose="05000000000000000000" pitchFamily="2" charset="2"/>
              </a:rPr>
              <a:t>Basically this function is used to set the curser position on </a:t>
            </a:r>
            <a:r>
              <a:rPr lang="en-IN" dirty="0" err="1">
                <a:sym typeface="Wingdings" panose="05000000000000000000" pitchFamily="2" charset="2"/>
              </a:rPr>
              <a:t>consol</a:t>
            </a:r>
            <a:r>
              <a:rPr lang="en-IN" dirty="0">
                <a:sym typeface="Wingdings" panose="05000000000000000000" pitchFamily="2" charset="2"/>
              </a:rPr>
              <a:t> using x and y coordinates.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dirty="0" err="1">
                <a:sym typeface="Wingdings" panose="05000000000000000000" pitchFamily="2" charset="2"/>
              </a:rPr>
              <a:t>Fflush</a:t>
            </a:r>
            <a:r>
              <a:rPr lang="en-IN" dirty="0">
                <a:sym typeface="Wingdings" panose="05000000000000000000" pitchFamily="2" charset="2"/>
              </a:rPr>
              <a:t>(stdin):</a:t>
            </a:r>
          </a:p>
          <a:p>
            <a:pPr marL="109728" indent="0">
              <a:buNone/>
            </a:pPr>
            <a:r>
              <a:rPr lang="en-IN" dirty="0">
                <a:sym typeface="Wingdings" panose="05000000000000000000" pitchFamily="2" charset="2"/>
              </a:rPr>
              <a:t>this function is used to flush the stream.it can flush all the buffer from stream.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AF5B7-18B4-4F4D-BD52-B47732F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C29C-007E-4B3E-A7AC-2B53845196FE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05B34-388A-43B6-826C-B176D23C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B1F2-6B60-45C8-B3BA-D5021FC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61E40C-EC20-413F-8A5D-BF21C371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FUNCTIONS: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53261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DDF5B-AB06-435E-A0D9-88CCD0CD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*System(“</a:t>
            </a:r>
            <a:r>
              <a:rPr lang="en-US" dirty="0" err="1"/>
              <a:t>cls</a:t>
            </a:r>
            <a:r>
              <a:rPr lang="en-US" dirty="0"/>
              <a:t>”):</a:t>
            </a:r>
          </a:p>
          <a:p>
            <a:r>
              <a:rPr lang="en-US" dirty="0">
                <a:sym typeface="Wingdings" panose="05000000000000000000" pitchFamily="2" charset="2"/>
              </a:rPr>
              <a:t>Basically it is used to clear a consol.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*sleep(int):</a:t>
            </a:r>
          </a:p>
          <a:p>
            <a:r>
              <a:rPr lang="en-US" dirty="0">
                <a:sym typeface="Wingdings" panose="05000000000000000000" pitchFamily="2" charset="2"/>
              </a:rPr>
              <a:t>this function is used to delay the output on </a:t>
            </a:r>
            <a:r>
              <a:rPr lang="en-US" dirty="0" err="1">
                <a:sym typeface="Wingdings" panose="05000000000000000000" pitchFamily="2" charset="2"/>
              </a:rPr>
              <a:t>consol</a:t>
            </a:r>
            <a:r>
              <a:rPr lang="en-US" dirty="0">
                <a:sym typeface="Wingdings" panose="05000000000000000000" pitchFamily="2" charset="2"/>
              </a:rPr>
              <a:t> by providing according values.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*Beep(int):</a:t>
            </a:r>
          </a:p>
          <a:p>
            <a:r>
              <a:rPr lang="en-US" dirty="0">
                <a:sym typeface="Wingdings" panose="05000000000000000000" pitchFamily="2" charset="2"/>
              </a:rPr>
              <a:t>this function is used to provide sound effect on </a:t>
            </a:r>
            <a:r>
              <a:rPr lang="en-US" dirty="0" err="1">
                <a:sym typeface="Wingdings" panose="05000000000000000000" pitchFamily="2" charset="2"/>
              </a:rPr>
              <a:t>consol</a:t>
            </a:r>
            <a:r>
              <a:rPr lang="en-US" dirty="0">
                <a:sym typeface="Wingdings" panose="05000000000000000000" pitchFamily="2" charset="2"/>
              </a:rPr>
              <a:t> according to provided arguments.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9FD86-7F42-4E50-968F-2153859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C29C-007E-4B3E-A7AC-2B53845196FE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1753-FEED-41D3-9EB9-303B911E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DF67-17BA-46BF-B34C-7F2B9A80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8154E4-E852-4B72-8BC7-E61CF1B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FUNCTIONS: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107637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got this motivation as we wanted to explore how a search engine can be managed without database management.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explored through different ways of creating search engine and then we decided to make it using file management.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5F40-FF70-4D38-AD69-31E307BB5AA6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6DD5A-9751-4442-A26C-7A6AEE9D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C29C-007E-4B3E-A7AC-2B53845196FE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3B2FB-B2C3-4E1E-B34A-F586F9EC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CC507-34C2-4CCC-BD47-C6F7408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A6A12D-7648-447F-AF05-B91119B3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6383D2-2F89-4CED-8E02-C1988BEA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5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1271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F3310-B132-408F-9D12-DC00933E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B39-1E88-43BD-980D-20C49A6FDDBB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79DD3-E708-4353-928B-DA6FA2B9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94B4-08A0-41D8-B281-30813A5E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AE71AF2-1CC4-46B3-BC57-8A10377B7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6" y="457200"/>
            <a:ext cx="82428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3475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E1654-D1EA-4598-8588-D0CBB093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B39-1E88-43BD-980D-20C49A6FDDBB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361-817F-4EED-B8C5-3CA1926F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B1D2-94BA-4899-B236-74D43CD1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2EB4-01E0-4C10-8520-1E84D22D424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705F8-0F15-4C32-8D99-49BC6980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609600"/>
            <a:ext cx="6727032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62094"/>
      </p:ext>
    </p:extLst>
  </p:cSld>
  <p:clrMapOvr>
    <a:masterClrMapping/>
  </p:clrMapOvr>
  <p:transition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</TotalTime>
  <Words>378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      Search Engine</vt:lpstr>
      <vt:lpstr>Introduction </vt:lpstr>
      <vt:lpstr>HEADER FILES:</vt:lpstr>
      <vt:lpstr>               FUNCTIONS:</vt:lpstr>
      <vt:lpstr>             FUNCTIONS:</vt:lpstr>
      <vt:lpstr>Motivation</vt:lpstr>
      <vt:lpstr>SCREENSHOT:</vt:lpstr>
      <vt:lpstr>PowerPoint Presentation</vt:lpstr>
      <vt:lpstr>PowerPoint Presentation</vt:lpstr>
      <vt:lpstr>Applications</vt:lpstr>
      <vt:lpstr>Challenges</vt:lpstr>
      <vt:lpstr>Conclusion</vt:lpstr>
      <vt:lpstr>      Thank You </vt:lpstr>
    </vt:vector>
  </TitlesOfParts>
  <Company>CHARUSAT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Admin</dc:creator>
  <cp:lastModifiedBy>fenil gadhiya</cp:lastModifiedBy>
  <cp:revision>17</cp:revision>
  <dcterms:created xsi:type="dcterms:W3CDTF">2019-03-19T03:56:04Z</dcterms:created>
  <dcterms:modified xsi:type="dcterms:W3CDTF">2019-04-09T13:54:33Z</dcterms:modified>
</cp:coreProperties>
</file>