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66" r:id="rId3"/>
    <p:sldId id="257" r:id="rId4"/>
    <p:sldId id="261" r:id="rId5"/>
    <p:sldId id="265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66" d="100"/>
          <a:sy n="66" d="100"/>
        </p:scale>
        <p:origin x="6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1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appgame.herokuapp.com/" TargetMode="External"/><Relationship Id="rId2" Type="http://schemas.openxmlformats.org/officeDocument/2006/relationships/hyperlink" Target="https://github.com/pruthvi-naskanti/The-Hunt-FSA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</a:t>
            </a:r>
            <a:r>
              <a:rPr lang="en-US" sz="2800" dirty="0"/>
              <a:t>can edit the location by clicking on edit icon and changing the coordinates and name of the location and click </a:t>
            </a:r>
            <a:r>
              <a:rPr lang="en-US" sz="2800" dirty="0" smtClean="0"/>
              <a:t>update location </a:t>
            </a:r>
            <a:r>
              <a:rPr lang="en-US" sz="2800" dirty="0"/>
              <a:t>button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delete the location, click on delete </a:t>
            </a:r>
            <a:r>
              <a:rPr lang="en-US" sz="2800" dirty="0" smtClean="0"/>
              <a:t>icon from the list of locations.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4" y="2880359"/>
            <a:ext cx="3076952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66" y="188687"/>
            <a:ext cx="10058400" cy="153416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46" y="1973944"/>
            <a:ext cx="3397611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973944"/>
            <a:ext cx="3425372" cy="3657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8846" y="5697975"/>
            <a:ext cx="857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Yeshwanth Damera</a:t>
            </a:r>
            <a:r>
              <a:rPr lang="en-US" sz="2400" b="1" dirty="0"/>
              <a:t>			</a:t>
            </a:r>
            <a:r>
              <a:rPr lang="en-US" sz="2400" b="1" dirty="0" smtClean="0"/>
              <a:t>				Pruthvi </a:t>
            </a:r>
            <a:r>
              <a:rPr lang="en-US" sz="2400" b="1" dirty="0"/>
              <a:t>Naskanti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419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We </a:t>
            </a:r>
            <a:r>
              <a:rPr lang="en-US" sz="2400" dirty="0"/>
              <a:t>would like to create an app that can be played on a mobile device. The app would encourage players to complete a 'quest' by encountering a specific list of locations.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/>
              <a:t>player would activate one of the locations in the quest. To score that location, the user must enter the geographic area. Full CRUD for locations will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6657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Framework </a:t>
            </a:r>
            <a:r>
              <a:rPr lang="en-US" sz="2800" dirty="0"/>
              <a:t>-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Database </a:t>
            </a:r>
            <a:r>
              <a:rPr lang="en-US" sz="2800" dirty="0"/>
              <a:t>- My </a:t>
            </a:r>
            <a:r>
              <a:rPr lang="en-US" sz="2800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Tools </a:t>
            </a:r>
            <a:r>
              <a:rPr lang="en-US" sz="2800" dirty="0"/>
              <a:t>- Eclipse/NetBeans, SQL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Platform </a:t>
            </a:r>
            <a:r>
              <a:rPr lang="en-US" sz="2800" dirty="0"/>
              <a:t>- Web Application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and </a:t>
            </a:r>
            <a:r>
              <a:rPr lang="en-US" dirty="0" err="1" smtClean="0"/>
              <a:t>Heroku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Repo </a:t>
            </a:r>
            <a:r>
              <a:rPr lang="en-US" sz="2400" b="1" dirty="0"/>
              <a:t>URL: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github.com/pruthvi-naskanti/The-Hunt-FSA9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Heroku</a:t>
            </a:r>
            <a:r>
              <a:rPr lang="en-US" sz="2400" b="1" dirty="0" smtClean="0"/>
              <a:t> Link: </a:t>
            </a:r>
            <a:r>
              <a:rPr lang="en-US" sz="2400" u="sng" dirty="0">
                <a:hlinkClick r:id="rId3"/>
              </a:rPr>
              <a:t>https://huntappgame.herokuapp.com</a:t>
            </a:r>
            <a:r>
              <a:rPr lang="en-US" sz="2400" u="sng" dirty="0" smtClean="0">
                <a:hlinkClick r:id="rId3"/>
              </a:rPr>
              <a:t>/</a:t>
            </a:r>
            <a:r>
              <a:rPr lang="en-US" sz="2400" u="sng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5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086"/>
            <a:ext cx="3200400" cy="228527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There </a:t>
            </a:r>
            <a:r>
              <a:rPr lang="en-US" sz="2800" dirty="0"/>
              <a:t>will be two </a:t>
            </a:r>
            <a:r>
              <a:rPr lang="en-US" sz="2800" dirty="0" smtClean="0"/>
              <a:t>colored boxes </a:t>
            </a:r>
            <a:r>
              <a:rPr lang="en-US" sz="2800" dirty="0"/>
              <a:t>in the application, when the </a:t>
            </a:r>
            <a:r>
              <a:rPr lang="en-US" sz="2800" dirty="0" smtClean="0"/>
              <a:t>user clicks the first color, it would pull out a valid location from database where the quest is already present.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2" y="2844785"/>
            <a:ext cx="3774962" cy="34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When </a:t>
            </a:r>
            <a:r>
              <a:rPr lang="en-US" sz="2800" dirty="0"/>
              <a:t>user </a:t>
            </a:r>
            <a:r>
              <a:rPr lang="en-US" sz="2800" dirty="0" smtClean="0"/>
              <a:t>clicks </a:t>
            </a:r>
            <a:r>
              <a:rPr lang="en-US" sz="2800" dirty="0"/>
              <a:t>the second </a:t>
            </a:r>
            <a:r>
              <a:rPr lang="en-US" sz="2800" dirty="0" smtClean="0"/>
              <a:t>box, </a:t>
            </a:r>
            <a:r>
              <a:rPr lang="en-US" sz="2800" dirty="0"/>
              <a:t>it </a:t>
            </a:r>
            <a:r>
              <a:rPr lang="en-US" sz="2800" dirty="0" smtClean="0"/>
              <a:t>would give users current location with latitude and longitude details.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" y="2844784"/>
            <a:ext cx="3856038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can drop a location(insert into the database) as one of the quest location clicking on CLICK TO ADD LOCATION button with name, latitude and longitude details for the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" y="3120570"/>
            <a:ext cx="3856037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1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VIEW LOCATIONS returns the list of locations added to the database These are the valid quest locations where location details are listed along with location ID.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[NOTE: </a:t>
            </a:r>
            <a:r>
              <a:rPr lang="en-US" sz="2800" dirty="0" err="1"/>
              <a:t>l</a:t>
            </a:r>
            <a:r>
              <a:rPr lang="en-US" sz="2800" dirty="0" err="1" smtClean="0"/>
              <a:t>ocation_ID</a:t>
            </a:r>
            <a:r>
              <a:rPr lang="en-US" sz="2800" dirty="0" smtClean="0"/>
              <a:t> for a location will be assigned randomly]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359"/>
            <a:ext cx="3856038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313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The Hunt</vt:lpstr>
      <vt:lpstr>Team Members</vt:lpstr>
      <vt:lpstr>Overview</vt:lpstr>
      <vt:lpstr>Tech Stack</vt:lpstr>
      <vt:lpstr>Repo and Heroku Link</vt:lpstr>
      <vt:lpstr>Application overview</vt:lpstr>
      <vt:lpstr>Application overview</vt:lpstr>
      <vt:lpstr>Application overview</vt:lpstr>
      <vt:lpstr>Application overview</vt:lpstr>
      <vt:lpstr>APPLICATION OVERVIEW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Hunt</dc:title>
  <dc:creator>Naskanti,Pruthvi</dc:creator>
  <cp:lastModifiedBy>Naskanti,Pruthvi</cp:lastModifiedBy>
  <cp:revision>9</cp:revision>
  <dcterms:created xsi:type="dcterms:W3CDTF">2021-04-19T03:22:10Z</dcterms:created>
  <dcterms:modified xsi:type="dcterms:W3CDTF">2021-04-19T05:38:50Z</dcterms:modified>
</cp:coreProperties>
</file>