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2" r:id="rId1"/>
  </p:sldMasterIdLst>
  <p:sldIdLst>
    <p:sldId id="256" r:id="rId2"/>
    <p:sldId id="266" r:id="rId3"/>
    <p:sldId id="257" r:id="rId4"/>
    <p:sldId id="261" r:id="rId5"/>
    <p:sldId id="265" r:id="rId6"/>
    <p:sldId id="258" r:id="rId7"/>
    <p:sldId id="259" r:id="rId8"/>
    <p:sldId id="260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38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695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65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21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549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608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316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9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59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625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250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02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untappgame.herokuapp.com/" TargetMode="External"/><Relationship Id="rId2" Type="http://schemas.openxmlformats.org/officeDocument/2006/relationships/hyperlink" Target="https://github.com/pruthvi-naskanti/The-Hunt-FSA9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Hunt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842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A user </a:t>
            </a:r>
            <a:r>
              <a:rPr lang="en-US" sz="2800" dirty="0"/>
              <a:t>can edit the location by clicking on edit icon and changing the coordinates and name of the location and click </a:t>
            </a:r>
            <a:r>
              <a:rPr lang="en-US" sz="2800" dirty="0" smtClean="0"/>
              <a:t>update location </a:t>
            </a:r>
            <a:r>
              <a:rPr lang="en-US" sz="2800" dirty="0"/>
              <a:t>button</a:t>
            </a:r>
            <a:r>
              <a:rPr lang="en-US" sz="28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To </a:t>
            </a:r>
            <a:r>
              <a:rPr lang="en-US" sz="2800" dirty="0"/>
              <a:t>delete the location, click on delete </a:t>
            </a:r>
            <a:r>
              <a:rPr lang="en-US" sz="2800" dirty="0" smtClean="0"/>
              <a:t>icon from the list of locations.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24" y="2880359"/>
            <a:ext cx="3076952" cy="354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045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843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766" y="188687"/>
            <a:ext cx="10058400" cy="1534160"/>
          </a:xfrm>
        </p:spPr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846" y="1973944"/>
            <a:ext cx="3397611" cy="3657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686" y="1973944"/>
            <a:ext cx="3425372" cy="365760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3509" y="5697975"/>
            <a:ext cx="11769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                   Venkatay</a:t>
            </a:r>
            <a:r>
              <a:rPr lang="en-US" sz="2400" b="1" dirty="0" smtClean="0"/>
              <a:t>ashwanth </a:t>
            </a:r>
            <a:r>
              <a:rPr lang="en-US" sz="2400" b="1" dirty="0" smtClean="0"/>
              <a:t>Damera</a:t>
            </a:r>
            <a:r>
              <a:rPr lang="en-US" sz="2400" b="1" dirty="0"/>
              <a:t>			</a:t>
            </a:r>
            <a:r>
              <a:rPr lang="en-US" sz="2400" b="1" dirty="0" smtClean="0"/>
              <a:t>		</a:t>
            </a:r>
            <a:r>
              <a:rPr lang="en-US" sz="2400" b="1" dirty="0"/>
              <a:t> 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Pruthvi</a:t>
            </a:r>
            <a:r>
              <a:rPr lang="en-US" sz="2400" b="1" dirty="0" smtClean="0"/>
              <a:t> </a:t>
            </a:r>
            <a:r>
              <a:rPr lang="en-US" sz="2400" b="1" dirty="0"/>
              <a:t>Naskanti</a:t>
            </a:r>
          </a:p>
        </p:txBody>
      </p:sp>
    </p:spTree>
    <p:extLst>
      <p:ext uri="{BB962C8B-B14F-4D97-AF65-F5344CB8AC3E}">
        <p14:creationId xmlns:p14="http://schemas.microsoft.com/office/powerpoint/2010/main" val="2374195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We </a:t>
            </a:r>
            <a:r>
              <a:rPr lang="en-US" sz="2400" dirty="0"/>
              <a:t>would like to create an app that can be played on a mobile device. The app would encourage players to complete a 'quest' by encountering a specific list of locations. </a:t>
            </a: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A </a:t>
            </a:r>
            <a:r>
              <a:rPr lang="en-US" sz="2400" dirty="0"/>
              <a:t>player would activate one of the locations in the quest. To score that location, the user must enter the geographic area. Full CRUD for locations will be implemented.</a:t>
            </a:r>
          </a:p>
        </p:txBody>
      </p:sp>
    </p:spTree>
    <p:extLst>
      <p:ext uri="{BB962C8B-B14F-4D97-AF65-F5344CB8AC3E}">
        <p14:creationId xmlns:p14="http://schemas.microsoft.com/office/powerpoint/2010/main" val="1665765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Framework </a:t>
            </a:r>
            <a:r>
              <a:rPr lang="en-US" sz="2800" dirty="0"/>
              <a:t>- Spring Boot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Database </a:t>
            </a:r>
            <a:r>
              <a:rPr lang="en-US" sz="2800" dirty="0"/>
              <a:t>- My </a:t>
            </a:r>
            <a:r>
              <a:rPr lang="en-US" sz="2800" dirty="0" smtClean="0"/>
              <a:t>SQL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Tools - Eclipse/</a:t>
            </a:r>
            <a:r>
              <a:rPr lang="en-US" sz="2800" dirty="0" err="1" smtClean="0"/>
              <a:t>SpringToolSuite</a:t>
            </a:r>
            <a:r>
              <a:rPr lang="en-US" sz="2800" dirty="0" smtClean="0"/>
              <a:t>, MySQL Workbench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Platform </a:t>
            </a:r>
            <a:r>
              <a:rPr lang="en-US" sz="2800" dirty="0"/>
              <a:t>- Web Application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656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 and </a:t>
            </a:r>
            <a:r>
              <a:rPr lang="en-US" dirty="0" err="1" smtClean="0"/>
              <a:t>Heroku</a:t>
            </a:r>
            <a:r>
              <a:rPr lang="en-US" dirty="0" smtClean="0"/>
              <a:t>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/>
              <a:t> Repo </a:t>
            </a:r>
            <a:r>
              <a:rPr lang="en-US" sz="2400" b="1" dirty="0"/>
              <a:t>URL: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github.com/pruthvi-naskanti/The-Hunt-FSA9</a:t>
            </a:r>
            <a:r>
              <a:rPr lang="en-US" sz="2400" dirty="0" smtClean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/>
              <a:t> </a:t>
            </a:r>
            <a:r>
              <a:rPr lang="en-US" sz="2400" b="1" dirty="0" err="1" smtClean="0"/>
              <a:t>Heroku</a:t>
            </a:r>
            <a:r>
              <a:rPr lang="en-US" sz="2400" b="1" dirty="0" smtClean="0"/>
              <a:t> Link: </a:t>
            </a:r>
            <a:r>
              <a:rPr lang="en-US" sz="2400" u="sng" dirty="0">
                <a:hlinkClick r:id="rId3"/>
              </a:rPr>
              <a:t>https://huntappgame.herokuapp.com</a:t>
            </a:r>
            <a:r>
              <a:rPr lang="en-US" sz="2400" u="sng" dirty="0" smtClean="0">
                <a:hlinkClick r:id="rId3"/>
              </a:rPr>
              <a:t>/</a:t>
            </a:r>
            <a:r>
              <a:rPr lang="en-US" sz="2400" u="sng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7533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5086"/>
            <a:ext cx="3200400" cy="2285273"/>
          </a:xfrm>
        </p:spPr>
        <p:txBody>
          <a:bodyPr/>
          <a:lstStyle/>
          <a:p>
            <a:r>
              <a:rPr lang="en-US" dirty="0"/>
              <a:t>Application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There </a:t>
            </a:r>
            <a:r>
              <a:rPr lang="en-US" sz="2800" dirty="0"/>
              <a:t>will be two </a:t>
            </a:r>
            <a:r>
              <a:rPr lang="en-US" sz="2800" dirty="0" smtClean="0"/>
              <a:t>colored boxes </a:t>
            </a:r>
            <a:r>
              <a:rPr lang="en-US" sz="2800" dirty="0"/>
              <a:t>in the application, when the </a:t>
            </a:r>
            <a:r>
              <a:rPr lang="en-US" sz="2800" dirty="0" smtClean="0"/>
              <a:t>user clicks the first color, it would pull out a valid location from database where the quest is already present.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2" y="2844785"/>
            <a:ext cx="3774962" cy="346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733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When </a:t>
            </a:r>
            <a:r>
              <a:rPr lang="en-US" sz="2800" dirty="0"/>
              <a:t>user </a:t>
            </a:r>
            <a:r>
              <a:rPr lang="en-US" sz="2800" dirty="0" smtClean="0"/>
              <a:t>clicks </a:t>
            </a:r>
            <a:r>
              <a:rPr lang="en-US" sz="2800" dirty="0"/>
              <a:t>the second </a:t>
            </a:r>
            <a:r>
              <a:rPr lang="en-US" sz="2800" dirty="0" smtClean="0"/>
              <a:t>box, </a:t>
            </a:r>
            <a:r>
              <a:rPr lang="en-US" sz="2800" dirty="0"/>
              <a:t>it </a:t>
            </a:r>
            <a:r>
              <a:rPr lang="en-US" sz="2800" dirty="0" smtClean="0"/>
              <a:t>would give users current location with latitude and longitude details.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52206"/>
            <a:ext cx="3200400" cy="335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921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A user can drop a location(insert into the database) as one of the quest location clicking on CLICK TO ADD LOCATION button with name, latitude and longitude details for the location.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1" y="3120570"/>
            <a:ext cx="3856037" cy="343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010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VIEW LOCATIONS returns the list of locations added to the database These are the valid quest locations where location details are listed along with location ID.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[NOTE: </a:t>
            </a:r>
            <a:r>
              <a:rPr lang="en-US" sz="2800" dirty="0" err="1"/>
              <a:t>l</a:t>
            </a:r>
            <a:r>
              <a:rPr lang="en-US" sz="2800" dirty="0" err="1" smtClean="0"/>
              <a:t>ocation_ID</a:t>
            </a:r>
            <a:r>
              <a:rPr lang="en-US" sz="2800" dirty="0" smtClean="0"/>
              <a:t> for a location will be assigned randomly]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0359"/>
            <a:ext cx="3856038" cy="354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807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143</TotalTime>
  <Words>313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Retrospect</vt:lpstr>
      <vt:lpstr>The Hunt</vt:lpstr>
      <vt:lpstr>Team Members</vt:lpstr>
      <vt:lpstr>Overview</vt:lpstr>
      <vt:lpstr>Tech Stack</vt:lpstr>
      <vt:lpstr>Repo and Heroku Link</vt:lpstr>
      <vt:lpstr>Application overview</vt:lpstr>
      <vt:lpstr>Application overview</vt:lpstr>
      <vt:lpstr>Application overview</vt:lpstr>
      <vt:lpstr>Application overview</vt:lpstr>
      <vt:lpstr>APPLICATION OVERVIEW</vt:lpstr>
      <vt:lpstr>THANK YOU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Hunt</dc:title>
  <dc:creator>Naskanti,Pruthvi</dc:creator>
  <cp:lastModifiedBy>Damera,Venkatayashwanth</cp:lastModifiedBy>
  <cp:revision>14</cp:revision>
  <dcterms:created xsi:type="dcterms:W3CDTF">2021-04-19T03:22:10Z</dcterms:created>
  <dcterms:modified xsi:type="dcterms:W3CDTF">2021-04-23T01:07:20Z</dcterms:modified>
</cp:coreProperties>
</file>