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b28f548d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b28f548d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b28f548d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b28f548d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b28f548d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b28f548d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28f548d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28f548d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28f548d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b28f548d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28f548d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28f548d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b28f548d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b28f548d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b28f548d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b28f548d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 WITH CHATGPT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-PRUTHVI NIRANJAN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2128350" y="1842600"/>
            <a:ext cx="6208200" cy="26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Enhancements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: Potential improvements in SQL query generation, model and database optimization.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Context management.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: Adding more functionalities like voice interaction and multi-language support.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Modern </a:t>
            </a:r>
            <a:r>
              <a:rPr lang="en-GB" sz="1600" dirty="0" err="1"/>
              <a:t>travelers</a:t>
            </a:r>
            <a:r>
              <a:rPr lang="en-GB" sz="1600" dirty="0"/>
              <a:t> seek instant information and seamless booking experiences. Travel agents need efficient systems to provide quick responses and personalized services.</a:t>
            </a:r>
            <a:endParaRPr sz="16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To develop a web-based chatbot for a travel agent company that can handle user queries about travel information and specific travel packages which </a:t>
            </a:r>
            <a:r>
              <a:rPr lang="en-GB" sz="1600" dirty="0" err="1"/>
              <a:t>seperates</a:t>
            </a:r>
            <a:r>
              <a:rPr lang="en-GB" sz="1600" dirty="0"/>
              <a:t> propriety data from general questions.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931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General Travel Information:</a:t>
            </a:r>
            <a:endParaRPr sz="1500"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OPENAI API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/>
              <a:t>Database Specific Information:</a:t>
            </a:r>
            <a:endParaRPr sz="1500"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SQLITE DATABASE</a:t>
            </a:r>
            <a:endParaRPr sz="1100"/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flights: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Stores flight details, including departure and arrival cities, class, price, and currency.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hotels: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Contains hotel information such as city, star rating, price per night, and currency.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packages: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Includes travel package details like destination, type, price, and currency.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tours: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Lists tour options with location, type, price, and currency.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cruises: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Stores cruise details including destination, duration, price, and currency.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car_rentals: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Contains car rental options with city, price per day, and currency.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APPROACH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20825" y="1391950"/>
            <a:ext cx="7730700" cy="25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Frontend: React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Built a dynamic, responsive user interface to handle user interactions and present responses.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Structured into reusable components for easy maintenance and scalability.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State Management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Utilized React's state and context APIs to manage application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Backend: Flask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Set up a lightweight web server to handle API requests from the frontend.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Endpoints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Created RESTful endpoints for processing user queries and fetching data from the database.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Seamlessly integrated with the frontend for smooth data flow.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522225"/>
            <a:ext cx="7038900" cy="3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Natural Language Processing (NLP):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Employed Natural Language Toolkit for keyword extraction and processing user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Naive Bayes Classifier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Implemented to classify user queries into general or proprietary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General Queries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Questions like travel time or distance between cities, handled using OpenAI's API.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Proprietary Queries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Questions about travel packages, costs, etc., specific to the travel agent.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Database: SQLite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Used for storing and retrieving travel package information.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Data Modeling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Structured tables for flights, hotels, packages, tours, cruises, and car rentals.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Querying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Employed SQL commands, generated using OpenAI, to fetch relevant data based on user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Integration with OpenAI: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OpenAI API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Leveraged for handling general queries by providing direct answers.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SQL Command Generation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Utilized OpenAI to generate valid SQL commands for proprietary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Frontend Development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React Components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Developed interactive UI components for user interaction.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API Integration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Connected frontend to backend via RESTful API endpoints.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User Experience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Ensured a responsive and intuitive user interface.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Backend Development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Flask API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Created endpoints to handle incoming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Data Processing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Managed data flow between frontend, NLP processing, and database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NLP Processing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Keyword Extraction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Implemented NLTK for extracting relevant keywords from user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Query Classification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Used Naive Bayes to classify queries into general or proprietary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039675" y="1596250"/>
            <a:ext cx="5951400" cy="31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Handling Queries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General Queries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Utilized OpenAI API to respond to general knowledge questions.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Proprietary Queries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Generated SQL commands using OpenAI, executed on SQLite database for specific travel-related information.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Response Generation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Result Compilation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Combined results from OpenAI and SQLite queries.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Frontend Display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Sent compiled responses back to the frontend for user display.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DF66B-FA51-31F8-0732-DF650811AD0F}"/>
              </a:ext>
            </a:extLst>
          </p:cNvPr>
          <p:cNvSpPr/>
          <p:nvPr/>
        </p:nvSpPr>
        <p:spPr>
          <a:xfrm>
            <a:off x="1399430" y="532738"/>
            <a:ext cx="970059" cy="564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query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F54F57-8BAC-F6A6-9568-6B061D918F2D}"/>
              </a:ext>
            </a:extLst>
          </p:cNvPr>
          <p:cNvCxnSpPr>
            <a:stCxn id="4" idx="2"/>
          </p:cNvCxnSpPr>
          <p:nvPr/>
        </p:nvCxnSpPr>
        <p:spPr>
          <a:xfrm>
            <a:off x="1884460" y="1097280"/>
            <a:ext cx="7950" cy="66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8A3425-081D-EC26-B390-DFA314647A2A}"/>
              </a:ext>
            </a:extLst>
          </p:cNvPr>
          <p:cNvSpPr/>
          <p:nvPr/>
        </p:nvSpPr>
        <p:spPr>
          <a:xfrm>
            <a:off x="1256306" y="1765190"/>
            <a:ext cx="1256306" cy="954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TYPE OF QUERY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2F7C2-DEAE-02EF-FA28-4D51C82C5CD7}"/>
              </a:ext>
            </a:extLst>
          </p:cNvPr>
          <p:cNvCxnSpPr>
            <a:stCxn id="8" idx="3"/>
          </p:cNvCxnSpPr>
          <p:nvPr/>
        </p:nvCxnSpPr>
        <p:spPr>
          <a:xfrm>
            <a:off x="2512612" y="2242268"/>
            <a:ext cx="114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28508E-6FAE-225B-BC28-C131D8B55034}"/>
              </a:ext>
            </a:extLst>
          </p:cNvPr>
          <p:cNvSpPr txBox="1"/>
          <p:nvPr/>
        </p:nvSpPr>
        <p:spPr>
          <a:xfrm>
            <a:off x="2727297" y="1908313"/>
            <a:ext cx="80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073A4-07E8-BC48-95C6-081F2F6D5BA1}"/>
              </a:ext>
            </a:extLst>
          </p:cNvPr>
          <p:cNvSpPr/>
          <p:nvPr/>
        </p:nvSpPr>
        <p:spPr>
          <a:xfrm>
            <a:off x="3657600" y="1908313"/>
            <a:ext cx="1367624" cy="874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OPENAI response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F52DA2-20A9-384C-BD60-A0576E00227E}"/>
              </a:ext>
            </a:extLst>
          </p:cNvPr>
          <p:cNvCxnSpPr>
            <a:stCxn id="8" idx="2"/>
          </p:cNvCxnSpPr>
          <p:nvPr/>
        </p:nvCxnSpPr>
        <p:spPr>
          <a:xfrm>
            <a:off x="1884459" y="2719346"/>
            <a:ext cx="7951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061B3-F99E-1E6F-1708-A3DD33E3770B}"/>
              </a:ext>
            </a:extLst>
          </p:cNvPr>
          <p:cNvSpPr txBox="1"/>
          <p:nvPr/>
        </p:nvSpPr>
        <p:spPr>
          <a:xfrm>
            <a:off x="1908313" y="2943144"/>
            <a:ext cx="92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propriety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D411B-0C4F-5DEE-49BF-486BA1E59F71}"/>
              </a:ext>
            </a:extLst>
          </p:cNvPr>
          <p:cNvSpPr/>
          <p:nvPr/>
        </p:nvSpPr>
        <p:spPr>
          <a:xfrm>
            <a:off x="1256306" y="3473725"/>
            <a:ext cx="1272208" cy="826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  <a:r>
              <a:rPr lang="en-US" dirty="0" err="1"/>
              <a:t>sql</a:t>
            </a:r>
            <a:r>
              <a:rPr lang="en-US" dirty="0"/>
              <a:t> query using GPT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651A57-0235-25B7-5737-1F54B28B5CFE}"/>
              </a:ext>
            </a:extLst>
          </p:cNvPr>
          <p:cNvCxnSpPr>
            <a:stCxn id="16" idx="3"/>
          </p:cNvCxnSpPr>
          <p:nvPr/>
        </p:nvCxnSpPr>
        <p:spPr>
          <a:xfrm>
            <a:off x="2528514" y="3887193"/>
            <a:ext cx="81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9FDC78-4774-C2AE-4F47-33773163D5B9}"/>
              </a:ext>
            </a:extLst>
          </p:cNvPr>
          <p:cNvSpPr/>
          <p:nvPr/>
        </p:nvSpPr>
        <p:spPr>
          <a:xfrm>
            <a:off x="3355450" y="3530379"/>
            <a:ext cx="1836752" cy="770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query and send it back to API for response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6BED12-2483-4F36-FA7F-FFCD0436326C}"/>
              </a:ext>
            </a:extLst>
          </p:cNvPr>
          <p:cNvSpPr/>
          <p:nvPr/>
        </p:nvSpPr>
        <p:spPr>
          <a:xfrm>
            <a:off x="6074795" y="349857"/>
            <a:ext cx="2313831" cy="11449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QUERY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CB1CD5-EB87-C0F4-306B-4DE4F5817DD7}"/>
              </a:ext>
            </a:extLst>
          </p:cNvPr>
          <p:cNvCxnSpPr>
            <a:stCxn id="20" idx="4"/>
          </p:cNvCxnSpPr>
          <p:nvPr/>
        </p:nvCxnSpPr>
        <p:spPr>
          <a:xfrm>
            <a:off x="7231711" y="1494845"/>
            <a:ext cx="3976" cy="5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23378-8C39-4122-DBB3-C777E7EB6D07}"/>
              </a:ext>
            </a:extLst>
          </p:cNvPr>
          <p:cNvSpPr/>
          <p:nvPr/>
        </p:nvSpPr>
        <p:spPr>
          <a:xfrm>
            <a:off x="6329238" y="1995777"/>
            <a:ext cx="1979875" cy="787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TECHNIQUES TO FETCH KEYWORDS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665BE6-23C0-29E4-0B00-B39B653E53A0}"/>
              </a:ext>
            </a:extLst>
          </p:cNvPr>
          <p:cNvCxnSpPr>
            <a:stCxn id="23" idx="2"/>
          </p:cNvCxnSpPr>
          <p:nvPr/>
        </p:nvCxnSpPr>
        <p:spPr>
          <a:xfrm>
            <a:off x="7319176" y="2782957"/>
            <a:ext cx="11927" cy="54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F2F03-6040-572E-86C6-663692DFDA39}"/>
              </a:ext>
            </a:extLst>
          </p:cNvPr>
          <p:cNvSpPr/>
          <p:nvPr/>
        </p:nvSpPr>
        <p:spPr>
          <a:xfrm>
            <a:off x="6472361" y="3315694"/>
            <a:ext cx="1820849" cy="723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61814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0FB70EA3-41C2-B1C4-D6B9-28C0D22E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059" y="1045457"/>
            <a:ext cx="3360862" cy="3835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Macintosh PowerPoint</Application>
  <PresentationFormat>On-screen Show (16:9)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CHATBOT WITH CHATGPT</vt:lpstr>
      <vt:lpstr>PROBLEM STATEMENT</vt:lpstr>
      <vt:lpstr>DATA SOURCE</vt:lpstr>
      <vt:lpstr>TECHNICAL APPROACH</vt:lpstr>
      <vt:lpstr>PowerPoint Presentation</vt:lpstr>
      <vt:lpstr>IMPLEMENTATION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Pruthvi Niranjan</cp:lastModifiedBy>
  <cp:revision>1</cp:revision>
  <dcterms:modified xsi:type="dcterms:W3CDTF">2024-07-11T01:04:00Z</dcterms:modified>
</cp:coreProperties>
</file>