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7" r:id="rId8"/>
    <p:sldId id="261" r:id="rId9"/>
    <p:sldId id="268"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2/1/2022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2/1/2022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2/1/2022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2/1/2022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2/1/2022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2/1/2022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Chronic Kidney Disease Stage Identification in HIV Infected Patients using Machine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descr="C:\Users\jp\Desktop\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2624137" y="1730692"/>
            <a:ext cx="3895725" cy="339661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Prof. </a:t>
            </a:r>
            <a:r>
              <a:rPr lang="en-US" dirty="0" err="1"/>
              <a:t>Asfakahemad</a:t>
            </a:r>
            <a:r>
              <a:rPr lang="en-US" dirty="0"/>
              <a:t> Y </a:t>
            </a:r>
            <a:r>
              <a:rPr lang="en-US" dirty="0" err="1"/>
              <a:t>Darveshwala</a:t>
            </a:r>
            <a:r>
              <a:rPr lang="en-US" dirty="0"/>
              <a:t>, Prof. </a:t>
            </a:r>
            <a:r>
              <a:rPr lang="en-US" dirty="0" err="1"/>
              <a:t>DheerajKumar</a:t>
            </a:r>
            <a:r>
              <a:rPr lang="en-US" dirty="0"/>
              <a:t> Singh, Prof. </a:t>
            </a:r>
            <a:r>
              <a:rPr lang="en-US" dirty="0" err="1"/>
              <a:t>Yassir</a:t>
            </a:r>
            <a:r>
              <a:rPr lang="en-US" dirty="0"/>
              <a:t> </a:t>
            </a:r>
            <a:r>
              <a:rPr lang="en-US" dirty="0" err="1"/>
              <a:t>Farooqui</a:t>
            </a:r>
            <a:r>
              <a:rPr lang="en-US" dirty="0"/>
              <a:t>, “Chronic Kidney Disease Stage Identification in HIV Infected Patients using Machine Learning”, IEEE Conference, 2021.</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Chronic Kidney Disease (CKD) is one of worldwide medical challenges with high morbidity and death rate. Since there is no symptom during the early stages of CKD, patients often fail to diagnose the disease. Patients with HIV have more chances to be affected with CKD in critical condition. Early detection of CKD helps patients to obtain prompt care </a:t>
            </a:r>
            <a:r>
              <a:rPr lang="en-US" dirty="0" err="1"/>
              <a:t>ald</a:t>
            </a:r>
            <a:r>
              <a:rPr lang="en-US" dirty="0"/>
              <a:t> delays the further progression of disease. With the availability of pathology data, the use of machine-learning techniques in healthcare for classification and prediction of disease has become more common. This paper presents the classification of CKD using machine learning model: SVM.</a:t>
            </a:r>
            <a:endParaRPr lang="en-IN" dirty="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a:t>E. </a:t>
            </a:r>
            <a:r>
              <a:rPr lang="en-US" dirty="0" err="1"/>
              <a:t>Perumal</a:t>
            </a:r>
            <a:r>
              <a:rPr lang="en-US" dirty="0"/>
              <a:t> et al. has used the decision tree algorithm to predict the occurrence of heart disease, Naïve Bayes algorithm, and Probabilistic Neural Network (PNN) algorithm. It provides better results compared to other cardiovascular prediction algorithms. </a:t>
            </a:r>
            <a:endParaRPr lang="en-IN" dirty="0"/>
          </a:p>
          <a:p>
            <a:pPr lvl="0" algn="just"/>
            <a:r>
              <a:rPr lang="en-US" dirty="0"/>
              <a:t>R. </a:t>
            </a:r>
            <a:r>
              <a:rPr lang="en-US" dirty="0" err="1"/>
              <a:t>Shinde</a:t>
            </a:r>
            <a:r>
              <a:rPr lang="en-US" dirty="0"/>
              <a:t> et al. introduced the Multilayered Perceptron (MLP) separator was used to predict HBV-induced hepatic cirrhosis, and the findings indicate that the MLP separator provides excellent predictive results for liver disease, particularly in HBV-related patients with liver failure.</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The existing system using Decision Tree classifiers are unstable, meaning that a small change in the data can lead to a large change in the structure of the optimal decision tree.</a:t>
            </a:r>
            <a:endParaRPr lang="en-IN" dirty="0"/>
          </a:p>
          <a:p>
            <a:pPr lvl="0" algn="just"/>
            <a:r>
              <a:rPr lang="en-US" dirty="0"/>
              <a:t>The existing systems are often relatively inaccurate. Many other predictors perform better with similar data. This can be remedied by replacing a single decision tree with a random forest of decision trees, but a random forest is not as easy to interpret as a single decision tree.</a:t>
            </a:r>
            <a:endParaRPr lang="en-IN" dirty="0"/>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Existing system calculations can get very complex, particularly if many values are uncertain and/or if many outcomes are linked.</a:t>
            </a:r>
            <a:endParaRPr lang="en-IN" dirty="0"/>
          </a:p>
          <a:p>
            <a:pPr lvl="0" algn="just"/>
            <a:r>
              <a:rPr lang="en-US" dirty="0"/>
              <a:t>Existing system has the lack of ability to be spatially invariant to the input data and also it required Lots of training data.</a:t>
            </a:r>
            <a:endParaRPr lang="en-IN" dirty="0"/>
          </a:p>
          <a:p>
            <a:pPr algn="just"/>
            <a:endParaRPr lang="en-IN" dirty="0"/>
          </a:p>
        </p:txBody>
      </p:sp>
    </p:spTree>
    <p:extLst>
      <p:ext uri="{BB962C8B-B14F-4D97-AF65-F5344CB8AC3E}">
        <p14:creationId xmlns:p14="http://schemas.microsoft.com/office/powerpoint/2010/main" val="3895908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Chronic kidney disease (CKD) is one of the main reasons behind death all throughout the world these days. The term “chronic kidney disease” signifies enduring damage to the kidneys that can deteriorate over the long run. On the off chance that the damage is very terrible, then kidney may quit working. This is called End stage renal failure. The prediction of CKD is perhaps the most significant and challenging issues in medical services examination. To acquire the hidden data from the given dataset, data mining is utilized to settle on the decisions. This paper aims to assist in the prediction of chronic kidney disease (CKD) by utilizing the support vector machine (SVM) classifier in medical domain.</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In this paper, we have explored ML techniques and done experimental analysis to classify stages of CKD. In this proposed system, we have built ML model using SVM to classify weather a patient has CKD or not. Before applying classification algorithm, we have eliminated few features using feature selection method.</a:t>
            </a:r>
            <a:endParaRPr lang="en-IN" dirty="0"/>
          </a:p>
          <a:p>
            <a:pPr algn="just"/>
            <a:endParaRPr lang="en-IN" dirty="0"/>
          </a:p>
        </p:txBody>
      </p:sp>
    </p:spTree>
    <p:extLst>
      <p:ext uri="{BB962C8B-B14F-4D97-AF65-F5344CB8AC3E}">
        <p14:creationId xmlns:p14="http://schemas.microsoft.com/office/powerpoint/2010/main" val="3115640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lstStyle/>
          <a:p>
            <a:pPr lvl="0" algn="just"/>
            <a:r>
              <a:rPr lang="en-US" dirty="0"/>
              <a:t>It is noted that the existing studies have obtained the lowest accuracy; while the proposed system has obtained accuracy of 94% with the proposed SVM. Finally, it is observed that the proposed has optimal results compared with existing systems.</a:t>
            </a:r>
            <a:endParaRPr lang="en-IN" dirty="0"/>
          </a:p>
          <a:p>
            <a:pPr lvl="0" algn="just"/>
            <a:r>
              <a:rPr lang="en-US" dirty="0"/>
              <a:t>The proposed system results show that SVM is considered as the best classifier when contrasted with other classifier algorithms.</a:t>
            </a:r>
            <a:endParaRPr lang="en-IN" dirty="0"/>
          </a:p>
          <a:p>
            <a:pPr lvl="0"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10000"/>
          </a:bodyPr>
          <a:lstStyle/>
          <a:p>
            <a:pPr lvl="0" algn="just"/>
            <a:r>
              <a:rPr lang="en-US" dirty="0"/>
              <a:t>The parameters of SVM were tuned to perform the best classification, so SVM reached promising results. SVM outperformed all other algorithms, achieving a good accuracy, precision, recall, and F1-score for all measures</a:t>
            </a:r>
            <a:endParaRPr lang="en-IN" dirty="0"/>
          </a:p>
          <a:p>
            <a:pPr lvl="0" algn="just"/>
            <a:r>
              <a:rPr lang="en-US" dirty="0"/>
              <a:t>SVM uses the so-called kernels function to help separate labeled data. One of the advantages associated with using kernels in SVM is that SVM applies kernel definitions to non-vector inputs, i.e., inputs without size or direction, which are particularly important in the medical field and critical to biological applications. Such an advantage allows SVM to label DNA and protein sequences. In addition, kernels can be defined based on a combination of different data types.</a:t>
            </a:r>
            <a:endParaRPr lang="en-IN" dirty="0"/>
          </a:p>
          <a:p>
            <a:pPr algn="just"/>
            <a:endParaRPr lang="en-IN" dirty="0"/>
          </a:p>
        </p:txBody>
      </p:sp>
    </p:spTree>
    <p:extLst>
      <p:ext uri="{BB962C8B-B14F-4D97-AF65-F5344CB8AC3E}">
        <p14:creationId xmlns:p14="http://schemas.microsoft.com/office/powerpoint/2010/main" val="2013472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TotalTime>
  <Words>773</Words>
  <Application>Microsoft Office PowerPoint</Application>
  <PresentationFormat>On-screen Show (4:3)</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Median</vt:lpstr>
      <vt:lpstr>Chronic Kidney Disease Stage Identification in HIV Infected Patients using Machine Learning</vt:lpstr>
      <vt:lpstr>ABSTRACT</vt:lpstr>
      <vt:lpstr>EXISTING SYSTEM</vt:lpstr>
      <vt:lpstr>DISADVANTAGES OF EXISTING SYSTEM</vt:lpstr>
      <vt:lpstr>PowerPoint Presentation</vt:lpstr>
      <vt:lpstr>PROPOSED SYSTEM</vt:lpstr>
      <vt:lpstr>PowerPoint Presentation</vt:lpstr>
      <vt:lpstr>ADVANTAGES OF PROPOSED SYSTEM</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19</cp:revision>
  <dcterms:created xsi:type="dcterms:W3CDTF">2006-08-16T00:00:00Z</dcterms:created>
  <dcterms:modified xsi:type="dcterms:W3CDTF">2022-02-01T03:23:56Z</dcterms:modified>
</cp:coreProperties>
</file>