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A03E-6DC5-6B1A-61CC-460EEA928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4F122-EABA-4C0A-4500-3E92BC4CE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3396C-7758-779A-BB01-E8F2E90C0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799E-5A05-404D-8FC5-2CC26FE8F7D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54089-F585-BD79-2518-ACAA6ACF1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3F69D-AD2C-C94A-1979-B380A124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092D-CC8D-4A1E-ACEA-0378A1174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53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BB1D6-105C-6954-F054-2AC098CB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20971-2E65-56E7-B10E-2AA44DEA1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BE4EE-FA98-9420-FA01-DD802BF8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799E-5A05-404D-8FC5-2CC26FE8F7D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71798-F1AD-AFB8-0202-5B86A30E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9D0F1-8928-A95A-CA74-38F97C691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092D-CC8D-4A1E-ACEA-0378A1174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78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345BA-FEA7-FAF5-7B4B-D64CFC62D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00BDF-ED15-C464-AF9C-ECF1BE674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4D03C-7E9B-227F-BBBF-43CFBE52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799E-5A05-404D-8FC5-2CC26FE8F7D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08B8E-9547-A543-05C6-682D49F8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D117D-40E1-F281-0869-EEF5E5CB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092D-CC8D-4A1E-ACEA-0378A1174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48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9683-398A-1FEA-F7E9-5B167A13C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E814A-C443-8C78-C6E6-83EE8097B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15B30-F7EA-6ECB-8845-A6171B45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799E-5A05-404D-8FC5-2CC26FE8F7D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B5364-D1BD-5A3F-C8B8-D80CB8DF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EEE27-C08A-F8E7-0E56-913D185E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092D-CC8D-4A1E-ACEA-0378A1174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59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1A2C-6B9E-2612-21B7-832EB59A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B1667-40B5-0C51-DE19-D6D1285E8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9096D-86BE-65C4-2D2C-41AFED36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799E-5A05-404D-8FC5-2CC26FE8F7D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3A1DE-AEBF-8DB4-F22F-972BFEF2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94930-2504-BC98-1F79-F381BB71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092D-CC8D-4A1E-ACEA-0378A1174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39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8C119-3798-C0D6-F7B6-D2F644DD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4DD87-6A8E-4F56-1FF5-39D5929EC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2EE48-CCE8-C89D-0592-4E42BC6BE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79898-A364-FBB0-7D52-B398C72D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799E-5A05-404D-8FC5-2CC26FE8F7D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8D6D1-6F6A-66AD-119E-439EC089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E937B-490C-033F-4E37-1ADA7E59D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092D-CC8D-4A1E-ACEA-0378A1174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11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4430-42DD-FFF7-7A22-76208EE7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026F-AB35-E806-5202-13C8F3F9D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2375F-A1D2-F189-2795-BBACDB45E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8E567F-4F01-066D-8865-05E089A49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A03D1-274A-1FA0-141E-9F2833517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0D876A-E53E-C4D2-B11C-99961ABA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799E-5A05-404D-8FC5-2CC26FE8F7D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E932E-98AC-96B3-2362-E86B24FC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8449D5-3EE7-4A13-734C-E4ECEEF6C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092D-CC8D-4A1E-ACEA-0378A1174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13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0D7A-7919-672A-696F-F5DA03AF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C7F43A-15E5-BEE8-309D-68D55D5E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799E-5A05-404D-8FC5-2CC26FE8F7D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B8261-6C55-40FD-B8AA-9E564F70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1296F-8A14-D4EF-80C2-8E23A129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092D-CC8D-4A1E-ACEA-0378A1174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2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71E55D-B326-E3B4-D210-7877B062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799E-5A05-404D-8FC5-2CC26FE8F7D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E53F91-2363-ADB2-68A3-F71CB8B26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7F0FD-1B54-74D0-0808-BA70B36B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092D-CC8D-4A1E-ACEA-0378A1174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65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C85D-3FB9-8C24-599A-319B7CB8D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58742-0E71-E8C8-EC92-7BC11472C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E837B-FA10-7E3A-0716-D94961CE1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CF58A-977F-AC03-6E5D-622DF87B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799E-5A05-404D-8FC5-2CC26FE8F7D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31B24-0286-A75F-4C94-65577C5E1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6BB50-6223-3C22-3CF3-427D5102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092D-CC8D-4A1E-ACEA-0378A1174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02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3811-D2FE-1448-7CB1-538C5AB8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EEC38F-0977-8180-60D8-CA570F2C3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44DF7-390B-BC7A-EA93-B5C0C782C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F313B-5497-109F-85C6-CC170FA2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799E-5A05-404D-8FC5-2CC26FE8F7D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EFD93-D607-C310-82C5-ACFFB532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22394-C26F-3D70-9DC8-3599C746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092D-CC8D-4A1E-ACEA-0378A1174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62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3241AA-F2EA-C1C6-CEC5-ABDA2D3AD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B5F52-CABB-C864-6649-1F20BBE5C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BAC47-56BB-3487-8A1E-EE2B60BB0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5799E-5A05-404D-8FC5-2CC26FE8F7D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B3D18-A827-D184-6199-7802FEBA9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957B-CE9D-5A6F-2B01-DA41513D4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7092D-CC8D-4A1E-ACEA-0378A1174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00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9446-883E-D4A9-A1FF-C7CFB768D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Distributional Reduction: Unifying Dimensionality Reduction and Clustering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3505D-CCB4-1BD9-8D0C-3B29BA627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Name: Pruthvik Sheth</a:t>
            </a:r>
          </a:p>
          <a:p>
            <a:r>
              <a:rPr lang="en-US" dirty="0"/>
              <a:t>Student ID: 018197790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480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59527-DBDD-8CEA-1418-143F3333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Implications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84B34B-A61D-3ACA-9D38-0440246833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90172"/>
            <a:ext cx="491196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Extended applications in bioinformatics.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Integration with other ML techniques.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Potential for new visualization tools.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275B2E-DB3C-2EC1-BB28-3FE3023F0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288" y="1833340"/>
            <a:ext cx="4725059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9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E522-00F4-7481-C599-F3C506943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Conclusion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4FF40A0-BDB9-4591-7EAE-9F227FCD93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17855" y="1874728"/>
            <a:ext cx="775629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/>
              <a:t>First unified framework for DR and clustering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/>
              <a:t>Superior performance over sequential approaches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/>
              <a:t>Theoretical soundness with practical utility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/>
              <a:t>Opens new research directions Impact: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/>
              <a:t>Improved data analysis tools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/>
              <a:t>Better understanding of complex datasets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/>
              <a:t>More efficient processing pipeline </a:t>
            </a:r>
          </a:p>
        </p:txBody>
      </p:sp>
    </p:spTree>
    <p:extLst>
      <p:ext uri="{BB962C8B-B14F-4D97-AF65-F5344CB8AC3E}">
        <p14:creationId xmlns:p14="http://schemas.microsoft.com/office/powerpoint/2010/main" val="4125838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1EFF-CFB0-C4B1-B0FB-4AC033F1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4BBC8-2D18-6FED-86CE-51FA6C081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13731" cy="4351338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Main Paper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Van </a:t>
            </a:r>
            <a:r>
              <a:rPr lang="en-IN" dirty="0" err="1"/>
              <a:t>Assel</a:t>
            </a:r>
            <a:r>
              <a:rPr lang="en-IN" dirty="0"/>
              <a:t>, H., Vincent-</a:t>
            </a:r>
            <a:r>
              <a:rPr lang="en-IN" dirty="0" err="1"/>
              <a:t>Cuaz</a:t>
            </a:r>
            <a:r>
              <a:rPr lang="en-IN" dirty="0"/>
              <a:t>, C., et al. (2024). "Distributional Reduction: Unifying Dimensionality Reduction and Clustering with Gromov-Wasserstein." arXiv:2402.02239v2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47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DF91-F81E-EFCD-D142-CE238D343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Problem Statement</a:t>
            </a:r>
            <a:endParaRPr lang="en-IN" sz="4000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87D856B-DDDE-6BD0-C657-3351EAF1E4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1131" y="1642236"/>
            <a:ext cx="5254869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800" dirty="0"/>
              <a:t>Challenge: Making sense of high-dimensional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/>
              <a:t>Two traditional approaches: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Dimensionality Reduction (DR).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Clustering.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Need for unified approach.</a:t>
            </a:r>
          </a:p>
        </p:txBody>
      </p:sp>
      <p:pic>
        <p:nvPicPr>
          <p:cNvPr id="7170" name="Picture 2" descr="Transformation from 3-D Samples to 2-D subspaces (Zhou, 2016) Among all...  | Download Scientific Diagram">
            <a:extLst>
              <a:ext uri="{FF2B5EF4-FFF2-40B4-BE49-F238E27FC236}">
                <a16:creationId xmlns:a16="http://schemas.microsoft.com/office/drawing/2014/main" id="{76E8E380-2D22-1261-1198-732EC8BCD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126" y="1122483"/>
            <a:ext cx="6155548" cy="377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75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5169-3C3D-BB9E-419B-40F07E49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Traditional Methods Limitations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10FADC-E6A2-475B-6EC5-510CB61A2A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0" y="1659285"/>
            <a:ext cx="5360377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DR and clustering typically used separately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Sequential processing can lose information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No unified mathematical framework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Missed opportunities for joint optimization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8B91D4-926A-85D5-729F-53914B22B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38" y="2050129"/>
            <a:ext cx="5695962" cy="275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4107-32A0-1836-900F-2B65757D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Introducing </a:t>
            </a:r>
            <a:r>
              <a:rPr lang="en-IN" dirty="0" err="1"/>
              <a:t>DistR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A3EFED-08A3-4C7A-5E12-1BDAB6DF5C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690688"/>
            <a:ext cx="5257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Novel unified framework using optimal transport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innovation: Uses Gromov-Wasserstein framework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both tasks simultaneously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7A19CE-6364-4B06-5376-03599BE04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5815"/>
            <a:ext cx="9107171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1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463F-A606-10F4-D047-D5C61F6F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</a:t>
            </a:r>
            <a:r>
              <a:rPr lang="en-IN" b="1" dirty="0" err="1"/>
              <a:t>DistR</a:t>
            </a:r>
            <a:r>
              <a:rPr lang="en-IN" b="1" dirty="0"/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E209A-2CD0-0817-8F72-4593E52EC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894"/>
            <a:ext cx="5257800" cy="4351338"/>
          </a:xfrm>
        </p:spPr>
        <p:txBody>
          <a:bodyPr/>
          <a:lstStyle/>
          <a:p>
            <a:r>
              <a:rPr lang="en-IN" dirty="0"/>
              <a:t>Data as probability distributions.</a:t>
            </a:r>
          </a:p>
          <a:p>
            <a:r>
              <a:rPr lang="en-US" dirty="0"/>
              <a:t>Optimal transport for comparing distributions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Joint optimization of: </a:t>
            </a:r>
          </a:p>
          <a:p>
            <a:r>
              <a:rPr lang="en-US" dirty="0"/>
              <a:t>Dimensionality reduction</a:t>
            </a:r>
          </a:p>
          <a:p>
            <a:r>
              <a:rPr lang="en-US" dirty="0"/>
              <a:t>Clustering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BFB31C-DB38-67A0-0E96-BF558446C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916" y="2840550"/>
            <a:ext cx="5630657" cy="11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4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C02B-BB0D-DEF5-F015-91C5870A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/>
              <a:t>Technical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AB4A3-5101-A475-9C96-E7A00F7F8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377" y="2574558"/>
            <a:ext cx="4850423" cy="1708883"/>
          </a:xfrm>
        </p:spPr>
        <p:txBody>
          <a:bodyPr/>
          <a:lstStyle/>
          <a:p>
            <a:r>
              <a:rPr lang="en-IN" dirty="0"/>
              <a:t>Gromov-Wasserstein distance.</a:t>
            </a:r>
          </a:p>
          <a:p>
            <a:r>
              <a:rPr lang="en-IN" dirty="0"/>
              <a:t>Semi-relaxed GW divergence.</a:t>
            </a:r>
          </a:p>
          <a:p>
            <a:r>
              <a:rPr lang="en-IN" dirty="0"/>
              <a:t>Flexible similarity measures.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2CFD04-2065-30D5-D4E1-69C9DDF63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81" y="1561838"/>
            <a:ext cx="4182059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8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15EC-9CC3-977F-A582-4FBBCF45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1A341-0E77-D127-B08D-3D9B5A58C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Unified Processing.</a:t>
            </a:r>
          </a:p>
          <a:p>
            <a:r>
              <a:rPr lang="en-US" dirty="0"/>
              <a:t>Better structure preservation.</a:t>
            </a:r>
          </a:p>
          <a:p>
            <a:r>
              <a:rPr lang="en-US" dirty="0"/>
              <a:t>Automatic adaptation to data.</a:t>
            </a:r>
          </a:p>
          <a:p>
            <a:r>
              <a:rPr lang="en-US" dirty="0"/>
              <a:t>Flexible geometry support.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28C919-F431-CEAD-102E-F46AA68C5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881" y="4001294"/>
            <a:ext cx="9269119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02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7D30E-BCB6-061E-93F3-4166D6AB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Real-World Applications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04E60D-5D1B-8E4F-800A-361BADC844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78996"/>
            <a:ext cx="5257800" cy="1900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en-US" altLang="en-US" dirty="0"/>
              <a:t>Image Analysis (MNIST, Fashion-MNIST) 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Genomic Data (PBMC) 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General Data Mining.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0FFC8-AB69-AAF5-25C7-6EF681308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256" y="2895797"/>
            <a:ext cx="7276645" cy="215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74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FBCD-4C84-6202-3143-450051B95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Results &amp; Performance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DC546F-1BD5-4A25-2535-0CED184BD5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43964"/>
            <a:ext cx="52578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dirty="0"/>
              <a:t>Quantitative Improvements: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b="1" dirty="0"/>
              <a:t>Higher clustering quality: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Better homogeneity scores.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Improved silhouette coefficients.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b="1" dirty="0"/>
              <a:t>DR Quality: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Better structure preservation.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More meaningful embeddings.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b="1" dirty="0"/>
              <a:t>Consistency: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Stable across different datasets.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Robust to parameter changes.</a:t>
            </a:r>
          </a:p>
        </p:txBody>
      </p:sp>
    </p:spTree>
    <p:extLst>
      <p:ext uri="{BB962C8B-B14F-4D97-AF65-F5344CB8AC3E}">
        <p14:creationId xmlns:p14="http://schemas.microsoft.com/office/powerpoint/2010/main" val="174824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282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Distributional Reduction: Unifying Dimensionality Reduction and Clustering</vt:lpstr>
      <vt:lpstr>Problem Statement</vt:lpstr>
      <vt:lpstr>Traditional Methods Limitations</vt:lpstr>
      <vt:lpstr>Introducing DistR</vt:lpstr>
      <vt:lpstr>How DistR Works</vt:lpstr>
      <vt:lpstr>Technical Framework</vt:lpstr>
      <vt:lpstr>Key Advantages</vt:lpstr>
      <vt:lpstr>Real-World Applications</vt:lpstr>
      <vt:lpstr>Results &amp; Performance</vt:lpstr>
      <vt:lpstr>Future Implications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Pruthvik Sheth</dc:creator>
  <cp:lastModifiedBy>Pruthvik Sheth</cp:lastModifiedBy>
  <cp:revision>34</cp:revision>
  <dcterms:created xsi:type="dcterms:W3CDTF">2024-12-11T06:30:21Z</dcterms:created>
  <dcterms:modified xsi:type="dcterms:W3CDTF">2024-12-13T09:31:11Z</dcterms:modified>
</cp:coreProperties>
</file>