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7"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5" d="100"/>
          <a:sy n="45" d="100"/>
        </p:scale>
        <p:origin x="2126" y="8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uthvi Krishna T S" userId="d7b5b118eaf7644f" providerId="LiveId" clId="{BD7F207A-46D5-4B12-A321-3F7297508CDF}"/>
    <pc:docChg chg="undo redo custSel addSld delSld modSld">
      <pc:chgData name="Pruthvi Krishna T S" userId="d7b5b118eaf7644f" providerId="LiveId" clId="{BD7F207A-46D5-4B12-A321-3F7297508CDF}" dt="2023-03-26T12:03:57.599" v="3452" actId="20577"/>
      <pc:docMkLst>
        <pc:docMk/>
      </pc:docMkLst>
      <pc:sldChg chg="modSp mod">
        <pc:chgData name="Pruthvi Krishna T S" userId="d7b5b118eaf7644f" providerId="LiveId" clId="{BD7F207A-46D5-4B12-A321-3F7297508CDF}" dt="2023-03-17T05:22:47.892" v="99" actId="20577"/>
        <pc:sldMkLst>
          <pc:docMk/>
          <pc:sldMk cId="3106408996" sldId="259"/>
        </pc:sldMkLst>
        <pc:spChg chg="mod">
          <ac:chgData name="Pruthvi Krishna T S" userId="d7b5b118eaf7644f" providerId="LiveId" clId="{BD7F207A-46D5-4B12-A321-3F7297508CDF}" dt="2023-03-17T05:22:47.892" v="99" actId="20577"/>
          <ac:spMkLst>
            <pc:docMk/>
            <pc:sldMk cId="3106408996" sldId="259"/>
            <ac:spMk id="3" creationId="{162C194F-29F5-4D24-C168-17FEB41FDF43}"/>
          </ac:spMkLst>
        </pc:spChg>
      </pc:sldChg>
      <pc:sldChg chg="modSp mod">
        <pc:chgData name="Pruthvi Krishna T S" userId="d7b5b118eaf7644f" providerId="LiveId" clId="{BD7F207A-46D5-4B12-A321-3F7297508CDF}" dt="2023-03-17T07:50:50.109" v="697" actId="207"/>
        <pc:sldMkLst>
          <pc:docMk/>
          <pc:sldMk cId="3065882866" sldId="260"/>
        </pc:sldMkLst>
        <pc:spChg chg="mod">
          <ac:chgData name="Pruthvi Krishna T S" userId="d7b5b118eaf7644f" providerId="LiveId" clId="{BD7F207A-46D5-4B12-A321-3F7297508CDF}" dt="2023-03-17T07:50:50.109" v="697" actId="207"/>
          <ac:spMkLst>
            <pc:docMk/>
            <pc:sldMk cId="3065882866" sldId="260"/>
            <ac:spMk id="2" creationId="{B1195FC2-2439-9BA5-06DA-728723A88871}"/>
          </ac:spMkLst>
        </pc:spChg>
      </pc:sldChg>
      <pc:sldChg chg="modSp mod">
        <pc:chgData name="Pruthvi Krishna T S" userId="d7b5b118eaf7644f" providerId="LiveId" clId="{BD7F207A-46D5-4B12-A321-3F7297508CDF}" dt="2023-03-26T12:03:57.599" v="3452" actId="20577"/>
        <pc:sldMkLst>
          <pc:docMk/>
          <pc:sldMk cId="3869362581" sldId="261"/>
        </pc:sldMkLst>
        <pc:spChg chg="mod">
          <ac:chgData name="Pruthvi Krishna T S" userId="d7b5b118eaf7644f" providerId="LiveId" clId="{BD7F207A-46D5-4B12-A321-3F7297508CDF}" dt="2023-03-17T07:55:09.593" v="758"/>
          <ac:spMkLst>
            <pc:docMk/>
            <pc:sldMk cId="3869362581" sldId="261"/>
            <ac:spMk id="2" creationId="{B96A16FF-74D8-0340-360A-FCFD2F2B0962}"/>
          </ac:spMkLst>
        </pc:spChg>
        <pc:spChg chg="mod">
          <ac:chgData name="Pruthvi Krishna T S" userId="d7b5b118eaf7644f" providerId="LiveId" clId="{BD7F207A-46D5-4B12-A321-3F7297508CDF}" dt="2023-03-26T12:03:57.599" v="3452" actId="20577"/>
          <ac:spMkLst>
            <pc:docMk/>
            <pc:sldMk cId="3869362581" sldId="261"/>
            <ac:spMk id="3" creationId="{89F2F127-E7D0-0D33-A911-51B3C6FF6FDC}"/>
          </ac:spMkLst>
        </pc:spChg>
        <pc:spChg chg="mod">
          <ac:chgData name="Pruthvi Krishna T S" userId="d7b5b118eaf7644f" providerId="LiveId" clId="{BD7F207A-46D5-4B12-A321-3F7297508CDF}" dt="2023-03-17T05:18:08.389" v="3" actId="20577"/>
          <ac:spMkLst>
            <pc:docMk/>
            <pc:sldMk cId="3869362581" sldId="261"/>
            <ac:spMk id="4" creationId="{C5B470D5-29A8-BA20-C40E-E585943F5762}"/>
          </ac:spMkLst>
        </pc:spChg>
      </pc:sldChg>
      <pc:sldChg chg="addSp delSp modSp new mod">
        <pc:chgData name="Pruthvi Krishna T S" userId="d7b5b118eaf7644f" providerId="LiveId" clId="{BD7F207A-46D5-4B12-A321-3F7297508CDF}" dt="2023-03-17T05:21:20.749" v="69" actId="1076"/>
        <pc:sldMkLst>
          <pc:docMk/>
          <pc:sldMk cId="3776305814" sldId="263"/>
        </pc:sldMkLst>
        <pc:spChg chg="mod">
          <ac:chgData name="Pruthvi Krishna T S" userId="d7b5b118eaf7644f" providerId="LiveId" clId="{BD7F207A-46D5-4B12-A321-3F7297508CDF}" dt="2023-03-17T05:19:51.918" v="55" actId="207"/>
          <ac:spMkLst>
            <pc:docMk/>
            <pc:sldMk cId="3776305814" sldId="263"/>
            <ac:spMk id="2" creationId="{226B6AA2-D229-B74D-6D9A-4405198A80BB}"/>
          </ac:spMkLst>
        </pc:spChg>
        <pc:spChg chg="del">
          <ac:chgData name="Pruthvi Krishna T S" userId="d7b5b118eaf7644f" providerId="LiveId" clId="{BD7F207A-46D5-4B12-A321-3F7297508CDF}" dt="2023-03-17T05:20:16.538" v="56" actId="931"/>
          <ac:spMkLst>
            <pc:docMk/>
            <pc:sldMk cId="3776305814" sldId="263"/>
            <ac:spMk id="3" creationId="{342ABF16-EF43-93E2-3B4B-050166E244FC}"/>
          </ac:spMkLst>
        </pc:spChg>
        <pc:spChg chg="add del mod">
          <ac:chgData name="Pruthvi Krishna T S" userId="d7b5b118eaf7644f" providerId="LiveId" clId="{BD7F207A-46D5-4B12-A321-3F7297508CDF}" dt="2023-03-17T05:20:33.359" v="60" actId="931"/>
          <ac:spMkLst>
            <pc:docMk/>
            <pc:sldMk cId="3776305814" sldId="263"/>
            <ac:spMk id="13" creationId="{F83E1D06-8E12-ADCC-D929-63DA5AF0C5BF}"/>
          </ac:spMkLst>
        </pc:spChg>
        <pc:picChg chg="add del mod">
          <ac:chgData name="Pruthvi Krishna T S" userId="d7b5b118eaf7644f" providerId="LiveId" clId="{BD7F207A-46D5-4B12-A321-3F7297508CDF}" dt="2023-03-17T05:20:27.448" v="59" actId="478"/>
          <ac:picMkLst>
            <pc:docMk/>
            <pc:sldMk cId="3776305814" sldId="263"/>
            <ac:picMk id="5" creationId="{8AB98288-46A0-E3C7-3D3E-8B199FDA4F44}"/>
          </ac:picMkLst>
        </pc:picChg>
        <pc:picChg chg="add del mod">
          <ac:chgData name="Pruthvi Krishna T S" userId="d7b5b118eaf7644f" providerId="LiveId" clId="{BD7F207A-46D5-4B12-A321-3F7297508CDF}" dt="2023-03-17T05:20:27.448" v="59" actId="478"/>
          <ac:picMkLst>
            <pc:docMk/>
            <pc:sldMk cId="3776305814" sldId="263"/>
            <ac:picMk id="7" creationId="{83868588-3878-8A0D-4EBC-316AB970CE91}"/>
          </ac:picMkLst>
        </pc:picChg>
        <pc:picChg chg="add del mod">
          <ac:chgData name="Pruthvi Krishna T S" userId="d7b5b118eaf7644f" providerId="LiveId" clId="{BD7F207A-46D5-4B12-A321-3F7297508CDF}" dt="2023-03-17T05:20:27.448" v="59" actId="478"/>
          <ac:picMkLst>
            <pc:docMk/>
            <pc:sldMk cId="3776305814" sldId="263"/>
            <ac:picMk id="9" creationId="{BC1C7967-B181-AB29-A2BE-D34D5BAE5CDA}"/>
          </ac:picMkLst>
        </pc:picChg>
        <pc:picChg chg="add del mod">
          <ac:chgData name="Pruthvi Krishna T S" userId="d7b5b118eaf7644f" providerId="LiveId" clId="{BD7F207A-46D5-4B12-A321-3F7297508CDF}" dt="2023-03-17T05:20:27.448" v="59" actId="478"/>
          <ac:picMkLst>
            <pc:docMk/>
            <pc:sldMk cId="3776305814" sldId="263"/>
            <ac:picMk id="11" creationId="{B33F4AE0-D76D-4232-55CF-D39F653E2BD7}"/>
          </ac:picMkLst>
        </pc:picChg>
        <pc:picChg chg="add mod">
          <ac:chgData name="Pruthvi Krishna T S" userId="d7b5b118eaf7644f" providerId="LiveId" clId="{BD7F207A-46D5-4B12-A321-3F7297508CDF}" dt="2023-03-17T05:20:38.056" v="62" actId="1076"/>
          <ac:picMkLst>
            <pc:docMk/>
            <pc:sldMk cId="3776305814" sldId="263"/>
            <ac:picMk id="15" creationId="{1BAC806D-8CEF-AD37-1E2E-ACF79F4791F8}"/>
          </ac:picMkLst>
        </pc:picChg>
        <pc:picChg chg="add mod">
          <ac:chgData name="Pruthvi Krishna T S" userId="d7b5b118eaf7644f" providerId="LiveId" clId="{BD7F207A-46D5-4B12-A321-3F7297508CDF}" dt="2023-03-17T05:20:53.197" v="64" actId="1076"/>
          <ac:picMkLst>
            <pc:docMk/>
            <pc:sldMk cId="3776305814" sldId="263"/>
            <ac:picMk id="17" creationId="{3C400F80-8B01-C927-ACDF-E8C080FDCC26}"/>
          </ac:picMkLst>
        </pc:picChg>
        <pc:picChg chg="add mod">
          <ac:chgData name="Pruthvi Krishna T S" userId="d7b5b118eaf7644f" providerId="LiveId" clId="{BD7F207A-46D5-4B12-A321-3F7297508CDF}" dt="2023-03-17T05:21:05.644" v="66" actId="1076"/>
          <ac:picMkLst>
            <pc:docMk/>
            <pc:sldMk cId="3776305814" sldId="263"/>
            <ac:picMk id="19" creationId="{1C91F780-9196-5E8E-6C89-A4EB58F4EC3B}"/>
          </ac:picMkLst>
        </pc:picChg>
        <pc:picChg chg="add mod">
          <ac:chgData name="Pruthvi Krishna T S" userId="d7b5b118eaf7644f" providerId="LiveId" clId="{BD7F207A-46D5-4B12-A321-3F7297508CDF}" dt="2023-03-17T05:21:20.749" v="69" actId="1076"/>
          <ac:picMkLst>
            <pc:docMk/>
            <pc:sldMk cId="3776305814" sldId="263"/>
            <ac:picMk id="21" creationId="{602D25CD-C859-91F9-03AE-E3C903338B61}"/>
          </ac:picMkLst>
        </pc:picChg>
      </pc:sldChg>
      <pc:sldChg chg="modSp new mod">
        <pc:chgData name="Pruthvi Krishna T S" userId="d7b5b118eaf7644f" providerId="LiveId" clId="{BD7F207A-46D5-4B12-A321-3F7297508CDF}" dt="2023-03-17T06:00:07.896" v="133" actId="113"/>
        <pc:sldMkLst>
          <pc:docMk/>
          <pc:sldMk cId="545839067" sldId="264"/>
        </pc:sldMkLst>
        <pc:spChg chg="mod">
          <ac:chgData name="Pruthvi Krishna T S" userId="d7b5b118eaf7644f" providerId="LiveId" clId="{BD7F207A-46D5-4B12-A321-3F7297508CDF}" dt="2023-03-17T06:00:07.896" v="133" actId="113"/>
          <ac:spMkLst>
            <pc:docMk/>
            <pc:sldMk cId="545839067" sldId="264"/>
            <ac:spMk id="2" creationId="{D4E93C5C-C8A6-2089-6C5D-DBE0AAD0DC18}"/>
          </ac:spMkLst>
        </pc:spChg>
      </pc:sldChg>
      <pc:sldChg chg="new del">
        <pc:chgData name="Pruthvi Krishna T S" userId="d7b5b118eaf7644f" providerId="LiveId" clId="{BD7F207A-46D5-4B12-A321-3F7297508CDF}" dt="2023-03-17T05:57:50.412" v="105" actId="2696"/>
        <pc:sldMkLst>
          <pc:docMk/>
          <pc:sldMk cId="1085443186" sldId="264"/>
        </pc:sldMkLst>
      </pc:sldChg>
      <pc:sldChg chg="new del">
        <pc:chgData name="Pruthvi Krishna T S" userId="d7b5b118eaf7644f" providerId="LiveId" clId="{BD7F207A-46D5-4B12-A321-3F7297508CDF}" dt="2023-03-17T05:58:54.324" v="113" actId="2696"/>
        <pc:sldMkLst>
          <pc:docMk/>
          <pc:sldMk cId="2175072745" sldId="264"/>
        </pc:sldMkLst>
      </pc:sldChg>
      <pc:sldChg chg="new del">
        <pc:chgData name="Pruthvi Krishna T S" userId="d7b5b118eaf7644f" providerId="LiveId" clId="{BD7F207A-46D5-4B12-A321-3F7297508CDF}" dt="2023-03-17T05:57:34.446" v="103" actId="2696"/>
        <pc:sldMkLst>
          <pc:docMk/>
          <pc:sldMk cId="2315808394" sldId="264"/>
        </pc:sldMkLst>
      </pc:sldChg>
      <pc:sldChg chg="new del">
        <pc:chgData name="Pruthvi Krishna T S" userId="d7b5b118eaf7644f" providerId="LiveId" clId="{BD7F207A-46D5-4B12-A321-3F7297508CDF}" dt="2023-03-17T05:57:27.456" v="101" actId="2696"/>
        <pc:sldMkLst>
          <pc:docMk/>
          <pc:sldMk cId="2484726397" sldId="264"/>
        </pc:sldMkLst>
      </pc:sldChg>
      <pc:sldChg chg="modSp new del mod">
        <pc:chgData name="Pruthvi Krishna T S" userId="d7b5b118eaf7644f" providerId="LiveId" clId="{BD7F207A-46D5-4B12-A321-3F7297508CDF}" dt="2023-03-17T05:58:44.239" v="111" actId="2696"/>
        <pc:sldMkLst>
          <pc:docMk/>
          <pc:sldMk cId="2854112960" sldId="264"/>
        </pc:sldMkLst>
        <pc:spChg chg="mod">
          <ac:chgData name="Pruthvi Krishna T S" userId="d7b5b118eaf7644f" providerId="LiveId" clId="{BD7F207A-46D5-4B12-A321-3F7297508CDF}" dt="2023-03-17T05:58:24.802" v="110" actId="14100"/>
          <ac:spMkLst>
            <pc:docMk/>
            <pc:sldMk cId="2854112960" sldId="264"/>
            <ac:spMk id="2" creationId="{6ADAEF77-0B26-0BE3-8623-1A51ABDADB86}"/>
          </ac:spMkLst>
        </pc:spChg>
      </pc:sldChg>
      <pc:sldChg chg="modSp new del mod">
        <pc:chgData name="Pruthvi Krishna T S" userId="d7b5b118eaf7644f" providerId="LiveId" clId="{BD7F207A-46D5-4B12-A321-3F7297508CDF}" dt="2023-03-17T05:59:16.586" v="119" actId="680"/>
        <pc:sldMkLst>
          <pc:docMk/>
          <pc:sldMk cId="3171232433" sldId="264"/>
        </pc:sldMkLst>
        <pc:spChg chg="mod">
          <ac:chgData name="Pruthvi Krishna T S" userId="d7b5b118eaf7644f" providerId="LiveId" clId="{BD7F207A-46D5-4B12-A321-3F7297508CDF}" dt="2023-03-17T05:59:16.148" v="118"/>
          <ac:spMkLst>
            <pc:docMk/>
            <pc:sldMk cId="3171232433" sldId="264"/>
            <ac:spMk id="2" creationId="{FA990787-D7DF-1CE0-0282-94A463328E04}"/>
          </ac:spMkLst>
        </pc:spChg>
      </pc:sldChg>
      <pc:sldChg chg="add del">
        <pc:chgData name="Pruthvi Krishna T S" userId="d7b5b118eaf7644f" providerId="LiveId" clId="{BD7F207A-46D5-4B12-A321-3F7297508CDF}" dt="2023-03-17T05:58:04.193" v="108"/>
        <pc:sldMkLst>
          <pc:docMk/>
          <pc:sldMk cId="703746960" sldId="265"/>
        </pc:sldMkLst>
      </pc:sldChg>
      <pc:sldChg chg="modSp new mod">
        <pc:chgData name="Pruthvi Krishna T S" userId="d7b5b118eaf7644f" providerId="LiveId" clId="{BD7F207A-46D5-4B12-A321-3F7297508CDF}" dt="2023-03-17T07:20:03.221" v="188" actId="20577"/>
        <pc:sldMkLst>
          <pc:docMk/>
          <pc:sldMk cId="1243958898" sldId="265"/>
        </pc:sldMkLst>
        <pc:spChg chg="mod">
          <ac:chgData name="Pruthvi Krishna T S" userId="d7b5b118eaf7644f" providerId="LiveId" clId="{BD7F207A-46D5-4B12-A321-3F7297508CDF}" dt="2023-03-17T06:00:36.515" v="168" actId="20577"/>
          <ac:spMkLst>
            <pc:docMk/>
            <pc:sldMk cId="1243958898" sldId="265"/>
            <ac:spMk id="2" creationId="{F444F243-B18E-83A0-1E70-08B505D8AE44}"/>
          </ac:spMkLst>
        </pc:spChg>
        <pc:spChg chg="mod">
          <ac:chgData name="Pruthvi Krishna T S" userId="d7b5b118eaf7644f" providerId="LiveId" clId="{BD7F207A-46D5-4B12-A321-3F7297508CDF}" dt="2023-03-17T07:20:03.221" v="188" actId="20577"/>
          <ac:spMkLst>
            <pc:docMk/>
            <pc:sldMk cId="1243958898" sldId="265"/>
            <ac:spMk id="3" creationId="{C7451571-834A-2F73-5477-A235E5618BAB}"/>
          </ac:spMkLst>
        </pc:spChg>
      </pc:sldChg>
      <pc:sldChg chg="add del">
        <pc:chgData name="Pruthvi Krishna T S" userId="d7b5b118eaf7644f" providerId="LiveId" clId="{BD7F207A-46D5-4B12-A321-3F7297508CDF}" dt="2023-03-17T05:59:03.303" v="116"/>
        <pc:sldMkLst>
          <pc:docMk/>
          <pc:sldMk cId="4284089931" sldId="265"/>
        </pc:sldMkLst>
      </pc:sldChg>
      <pc:sldChg chg="modSp new mod">
        <pc:chgData name="Pruthvi Krishna T S" userId="d7b5b118eaf7644f" providerId="LiveId" clId="{BD7F207A-46D5-4B12-A321-3F7297508CDF}" dt="2023-03-17T07:28:53.078" v="241" actId="20577"/>
        <pc:sldMkLst>
          <pc:docMk/>
          <pc:sldMk cId="1707429943" sldId="266"/>
        </pc:sldMkLst>
        <pc:spChg chg="mod">
          <ac:chgData name="Pruthvi Krishna T S" userId="d7b5b118eaf7644f" providerId="LiveId" clId="{BD7F207A-46D5-4B12-A321-3F7297508CDF}" dt="2023-03-17T07:25:49.051" v="207" actId="20577"/>
          <ac:spMkLst>
            <pc:docMk/>
            <pc:sldMk cId="1707429943" sldId="266"/>
            <ac:spMk id="2" creationId="{C715B5CB-6119-5043-2122-A003D9796FCC}"/>
          </ac:spMkLst>
        </pc:spChg>
        <pc:spChg chg="mod">
          <ac:chgData name="Pruthvi Krishna T S" userId="d7b5b118eaf7644f" providerId="LiveId" clId="{BD7F207A-46D5-4B12-A321-3F7297508CDF}" dt="2023-03-17T07:28:53.078" v="241" actId="20577"/>
          <ac:spMkLst>
            <pc:docMk/>
            <pc:sldMk cId="1707429943" sldId="266"/>
            <ac:spMk id="3" creationId="{CF25BFEF-279D-63BB-C381-EFBF3ABADFD5}"/>
          </ac:spMkLst>
        </pc:spChg>
      </pc:sldChg>
      <pc:sldChg chg="modSp new mod">
        <pc:chgData name="Pruthvi Krishna T S" userId="d7b5b118eaf7644f" providerId="LiveId" clId="{BD7F207A-46D5-4B12-A321-3F7297508CDF}" dt="2023-03-17T07:49:14.886" v="673" actId="20577"/>
        <pc:sldMkLst>
          <pc:docMk/>
          <pc:sldMk cId="1456346129" sldId="267"/>
        </pc:sldMkLst>
        <pc:spChg chg="mod">
          <ac:chgData name="Pruthvi Krishna T S" userId="d7b5b118eaf7644f" providerId="LiveId" clId="{BD7F207A-46D5-4B12-A321-3F7297508CDF}" dt="2023-03-17T07:49:14.886" v="673" actId="20577"/>
          <ac:spMkLst>
            <pc:docMk/>
            <pc:sldMk cId="1456346129" sldId="267"/>
            <ac:spMk id="2" creationId="{0C2424AA-44B8-BAE2-3D69-41C50C11E561}"/>
          </ac:spMkLst>
        </pc:spChg>
        <pc:spChg chg="mod">
          <ac:chgData name="Pruthvi Krishna T S" userId="d7b5b118eaf7644f" providerId="LiveId" clId="{BD7F207A-46D5-4B12-A321-3F7297508CDF}" dt="2023-03-17T07:47:31.088" v="639" actId="27636"/>
          <ac:spMkLst>
            <pc:docMk/>
            <pc:sldMk cId="1456346129" sldId="267"/>
            <ac:spMk id="3" creationId="{7ADBA8BE-8195-7E71-E515-CC4F40355FF1}"/>
          </ac:spMkLst>
        </pc:spChg>
      </pc:sldChg>
      <pc:sldChg chg="modSp new mod">
        <pc:chgData name="Pruthvi Krishna T S" userId="d7b5b118eaf7644f" providerId="LiveId" clId="{BD7F207A-46D5-4B12-A321-3F7297508CDF}" dt="2023-03-17T07:50:07.606" v="695" actId="20577"/>
        <pc:sldMkLst>
          <pc:docMk/>
          <pc:sldMk cId="673244337" sldId="268"/>
        </pc:sldMkLst>
        <pc:spChg chg="mod">
          <ac:chgData name="Pruthvi Krishna T S" userId="d7b5b118eaf7644f" providerId="LiveId" clId="{BD7F207A-46D5-4B12-A321-3F7297508CDF}" dt="2023-03-17T07:50:02.878" v="694" actId="20577"/>
          <ac:spMkLst>
            <pc:docMk/>
            <pc:sldMk cId="673244337" sldId="268"/>
            <ac:spMk id="2" creationId="{91D5C286-E8D0-EF9C-AAAC-2267CDBA884B}"/>
          </ac:spMkLst>
        </pc:spChg>
        <pc:spChg chg="mod">
          <ac:chgData name="Pruthvi Krishna T S" userId="d7b5b118eaf7644f" providerId="LiveId" clId="{BD7F207A-46D5-4B12-A321-3F7297508CDF}" dt="2023-03-17T07:50:07.606" v="695" actId="20577"/>
          <ac:spMkLst>
            <pc:docMk/>
            <pc:sldMk cId="673244337" sldId="268"/>
            <ac:spMk id="3" creationId="{24048B45-2590-6EF6-EFB5-9584CA0FFE31}"/>
          </ac:spMkLst>
        </pc:spChg>
      </pc:sldChg>
      <pc:sldChg chg="modSp new mod">
        <pc:chgData name="Pruthvi Krishna T S" userId="d7b5b118eaf7644f" providerId="LiveId" clId="{BD7F207A-46D5-4B12-A321-3F7297508CDF}" dt="2023-03-17T07:54:20.338" v="756" actId="20577"/>
        <pc:sldMkLst>
          <pc:docMk/>
          <pc:sldMk cId="2684884739" sldId="269"/>
        </pc:sldMkLst>
        <pc:spChg chg="mod">
          <ac:chgData name="Pruthvi Krishna T S" userId="d7b5b118eaf7644f" providerId="LiveId" clId="{BD7F207A-46D5-4B12-A321-3F7297508CDF}" dt="2023-03-17T07:51:46.046" v="710" actId="207"/>
          <ac:spMkLst>
            <pc:docMk/>
            <pc:sldMk cId="2684884739" sldId="269"/>
            <ac:spMk id="2" creationId="{F5312D87-23C2-7B7E-2575-1896E971A4BE}"/>
          </ac:spMkLst>
        </pc:spChg>
        <pc:spChg chg="mod">
          <ac:chgData name="Pruthvi Krishna T S" userId="d7b5b118eaf7644f" providerId="LiveId" clId="{BD7F207A-46D5-4B12-A321-3F7297508CDF}" dt="2023-03-17T07:54:20.338" v="756" actId="20577"/>
          <ac:spMkLst>
            <pc:docMk/>
            <pc:sldMk cId="2684884739" sldId="269"/>
            <ac:spMk id="3" creationId="{30D753F4-7652-D6D2-84AA-231DEE215004}"/>
          </ac:spMkLst>
        </pc:spChg>
      </pc:sldChg>
      <pc:sldChg chg="addSp delSp modSp new del mod">
        <pc:chgData name="Pruthvi Krishna T S" userId="d7b5b118eaf7644f" providerId="LiveId" clId="{BD7F207A-46D5-4B12-A321-3F7297508CDF}" dt="2023-03-17T07:59:20.761" v="895" actId="2696"/>
        <pc:sldMkLst>
          <pc:docMk/>
          <pc:sldMk cId="2190221816" sldId="270"/>
        </pc:sldMkLst>
        <pc:spChg chg="mod">
          <ac:chgData name="Pruthvi Krishna T S" userId="d7b5b118eaf7644f" providerId="LiveId" clId="{BD7F207A-46D5-4B12-A321-3F7297508CDF}" dt="2023-03-17T07:55:32.959" v="789" actId="20577"/>
          <ac:spMkLst>
            <pc:docMk/>
            <pc:sldMk cId="2190221816" sldId="270"/>
            <ac:spMk id="2" creationId="{36985C66-8B52-EE58-4E1E-81A90349A16F}"/>
          </ac:spMkLst>
        </pc:spChg>
        <pc:spChg chg="mod">
          <ac:chgData name="Pruthvi Krishna T S" userId="d7b5b118eaf7644f" providerId="LiveId" clId="{BD7F207A-46D5-4B12-A321-3F7297508CDF}" dt="2023-03-17T07:58:26.364" v="879" actId="20577"/>
          <ac:spMkLst>
            <pc:docMk/>
            <pc:sldMk cId="2190221816" sldId="270"/>
            <ac:spMk id="3" creationId="{AD61B9A9-FDB7-7210-72F2-D00D46AE15D2}"/>
          </ac:spMkLst>
        </pc:spChg>
        <pc:spChg chg="add del">
          <ac:chgData name="Pruthvi Krishna T S" userId="d7b5b118eaf7644f" providerId="LiveId" clId="{BD7F207A-46D5-4B12-A321-3F7297508CDF}" dt="2023-03-17T07:55:19.201" v="761" actId="22"/>
          <ac:spMkLst>
            <pc:docMk/>
            <pc:sldMk cId="2190221816" sldId="270"/>
            <ac:spMk id="5" creationId="{E2A0EA9E-ACE1-4AFF-42AE-84994D6ACF39}"/>
          </ac:spMkLst>
        </pc:spChg>
      </pc:sldChg>
      <pc:sldChg chg="modSp new mod">
        <pc:chgData name="Pruthvi Krishna T S" userId="d7b5b118eaf7644f" providerId="LiveId" clId="{BD7F207A-46D5-4B12-A321-3F7297508CDF}" dt="2023-03-17T08:03:48.194" v="1025" actId="20577"/>
        <pc:sldMkLst>
          <pc:docMk/>
          <pc:sldMk cId="2172100736" sldId="271"/>
        </pc:sldMkLst>
        <pc:spChg chg="mod">
          <ac:chgData name="Pruthvi Krishna T S" userId="d7b5b118eaf7644f" providerId="LiveId" clId="{BD7F207A-46D5-4B12-A321-3F7297508CDF}" dt="2023-03-17T07:59:14.363" v="894"/>
          <ac:spMkLst>
            <pc:docMk/>
            <pc:sldMk cId="2172100736" sldId="271"/>
            <ac:spMk id="2" creationId="{A445F308-05CA-63F5-05CC-6E3F91FF45BD}"/>
          </ac:spMkLst>
        </pc:spChg>
        <pc:spChg chg="mod">
          <ac:chgData name="Pruthvi Krishna T S" userId="d7b5b118eaf7644f" providerId="LiveId" clId="{BD7F207A-46D5-4B12-A321-3F7297508CDF}" dt="2023-03-17T08:03:48.194" v="1025" actId="20577"/>
          <ac:spMkLst>
            <pc:docMk/>
            <pc:sldMk cId="2172100736" sldId="271"/>
            <ac:spMk id="3" creationId="{C56AC483-6068-50C9-D0F1-05ECB686C997}"/>
          </ac:spMkLst>
        </pc:spChg>
        <pc:spChg chg="mod">
          <ac:chgData name="Pruthvi Krishna T S" userId="d7b5b118eaf7644f" providerId="LiveId" clId="{BD7F207A-46D5-4B12-A321-3F7297508CDF}" dt="2023-03-17T08:03:37.920" v="1022" actId="20577"/>
          <ac:spMkLst>
            <pc:docMk/>
            <pc:sldMk cId="2172100736" sldId="271"/>
            <ac:spMk id="4" creationId="{E5DBA59A-4ED1-043E-5807-E5192C89A4FE}"/>
          </ac:spMkLst>
        </pc:spChg>
      </pc:sldChg>
      <pc:sldChg chg="addSp delSp modSp new mod">
        <pc:chgData name="Pruthvi Krishna T S" userId="d7b5b118eaf7644f" providerId="LiveId" clId="{BD7F207A-46D5-4B12-A321-3F7297508CDF}" dt="2023-03-17T08:23:15.847" v="1074" actId="1076"/>
        <pc:sldMkLst>
          <pc:docMk/>
          <pc:sldMk cId="3977564615" sldId="272"/>
        </pc:sldMkLst>
        <pc:spChg chg="mod">
          <ac:chgData name="Pruthvi Krishna T S" userId="d7b5b118eaf7644f" providerId="LiveId" clId="{BD7F207A-46D5-4B12-A321-3F7297508CDF}" dt="2023-03-17T08:04:31.868" v="1056" actId="20577"/>
          <ac:spMkLst>
            <pc:docMk/>
            <pc:sldMk cId="3977564615" sldId="272"/>
            <ac:spMk id="2" creationId="{57115D33-DE22-FB39-C07F-8FF0D558A350}"/>
          </ac:spMkLst>
        </pc:spChg>
        <pc:spChg chg="del mod">
          <ac:chgData name="Pruthvi Krishna T S" userId="d7b5b118eaf7644f" providerId="LiveId" clId="{BD7F207A-46D5-4B12-A321-3F7297508CDF}" dt="2023-03-17T08:21:52.046" v="1058" actId="931"/>
          <ac:spMkLst>
            <pc:docMk/>
            <pc:sldMk cId="3977564615" sldId="272"/>
            <ac:spMk id="3" creationId="{B6861F90-1AF9-A54B-15B1-868055528B57}"/>
          </ac:spMkLst>
        </pc:spChg>
        <pc:picChg chg="add mod">
          <ac:chgData name="Pruthvi Krishna T S" userId="d7b5b118eaf7644f" providerId="LiveId" clId="{BD7F207A-46D5-4B12-A321-3F7297508CDF}" dt="2023-03-17T08:23:11.499" v="1072" actId="1076"/>
          <ac:picMkLst>
            <pc:docMk/>
            <pc:sldMk cId="3977564615" sldId="272"/>
            <ac:picMk id="5" creationId="{DF367576-E3C8-881D-BC6E-2432E834517A}"/>
          </ac:picMkLst>
        </pc:picChg>
        <pc:picChg chg="add mod">
          <ac:chgData name="Pruthvi Krishna T S" userId="d7b5b118eaf7644f" providerId="LiveId" clId="{BD7F207A-46D5-4B12-A321-3F7297508CDF}" dt="2023-03-17T08:23:15.847" v="1074" actId="1076"/>
          <ac:picMkLst>
            <pc:docMk/>
            <pc:sldMk cId="3977564615" sldId="272"/>
            <ac:picMk id="7" creationId="{A5AE2505-8D43-12E5-966C-62121A5113C7}"/>
          </ac:picMkLst>
        </pc:picChg>
        <pc:picChg chg="add mod">
          <ac:chgData name="Pruthvi Krishna T S" userId="d7b5b118eaf7644f" providerId="LiveId" clId="{BD7F207A-46D5-4B12-A321-3F7297508CDF}" dt="2023-03-17T08:23:02.656" v="1071" actId="1076"/>
          <ac:picMkLst>
            <pc:docMk/>
            <pc:sldMk cId="3977564615" sldId="272"/>
            <ac:picMk id="9" creationId="{D74F1B45-08DB-4E7F-E466-0FD29BBEDD80}"/>
          </ac:picMkLst>
        </pc:picChg>
        <pc:picChg chg="add mod">
          <ac:chgData name="Pruthvi Krishna T S" userId="d7b5b118eaf7644f" providerId="LiveId" clId="{BD7F207A-46D5-4B12-A321-3F7297508CDF}" dt="2023-03-17T08:23:13.778" v="1073" actId="1076"/>
          <ac:picMkLst>
            <pc:docMk/>
            <pc:sldMk cId="3977564615" sldId="272"/>
            <ac:picMk id="11" creationId="{C986D07C-6A77-5E10-EF72-7BF0BB6E6755}"/>
          </ac:picMkLst>
        </pc:picChg>
      </pc:sldChg>
      <pc:sldChg chg="modSp new mod">
        <pc:chgData name="Pruthvi Krishna T S" userId="d7b5b118eaf7644f" providerId="LiveId" clId="{BD7F207A-46D5-4B12-A321-3F7297508CDF}" dt="2023-03-18T07:48:47.029" v="3298" actId="20577"/>
        <pc:sldMkLst>
          <pc:docMk/>
          <pc:sldMk cId="947475324" sldId="273"/>
        </pc:sldMkLst>
        <pc:spChg chg="mod">
          <ac:chgData name="Pruthvi Krishna T S" userId="d7b5b118eaf7644f" providerId="LiveId" clId="{BD7F207A-46D5-4B12-A321-3F7297508CDF}" dt="2023-03-17T12:59:57.136" v="1205" actId="14100"/>
          <ac:spMkLst>
            <pc:docMk/>
            <pc:sldMk cId="947475324" sldId="273"/>
            <ac:spMk id="2" creationId="{C4AB1645-7E01-3F62-A0A3-A7D5CF30D52A}"/>
          </ac:spMkLst>
        </pc:spChg>
        <pc:spChg chg="mod">
          <ac:chgData name="Pruthvi Krishna T S" userId="d7b5b118eaf7644f" providerId="LiveId" clId="{BD7F207A-46D5-4B12-A321-3F7297508CDF}" dt="2023-03-17T13:00:03.020" v="1217" actId="20577"/>
          <ac:spMkLst>
            <pc:docMk/>
            <pc:sldMk cId="947475324" sldId="273"/>
            <ac:spMk id="3" creationId="{BE6A0154-E1A5-17B2-EECE-C2A01EDB3607}"/>
          </ac:spMkLst>
        </pc:spChg>
        <pc:spChg chg="mod">
          <ac:chgData name="Pruthvi Krishna T S" userId="d7b5b118eaf7644f" providerId="LiveId" clId="{BD7F207A-46D5-4B12-A321-3F7297508CDF}" dt="2023-03-18T07:48:41.508" v="3290" actId="20577"/>
          <ac:spMkLst>
            <pc:docMk/>
            <pc:sldMk cId="947475324" sldId="273"/>
            <ac:spMk id="4" creationId="{A489ECC0-BC43-FAD0-1067-AEDC1A0E067D}"/>
          </ac:spMkLst>
        </pc:spChg>
        <pc:spChg chg="mod">
          <ac:chgData name="Pruthvi Krishna T S" userId="d7b5b118eaf7644f" providerId="LiveId" clId="{BD7F207A-46D5-4B12-A321-3F7297508CDF}" dt="2023-03-17T13:00:08.254" v="1231" actId="20577"/>
          <ac:spMkLst>
            <pc:docMk/>
            <pc:sldMk cId="947475324" sldId="273"/>
            <ac:spMk id="5" creationId="{767504E2-24E4-CF2B-28F9-AFA0EBBA91C3}"/>
          </ac:spMkLst>
        </pc:spChg>
        <pc:spChg chg="mod">
          <ac:chgData name="Pruthvi Krishna T S" userId="d7b5b118eaf7644f" providerId="LiveId" clId="{BD7F207A-46D5-4B12-A321-3F7297508CDF}" dt="2023-03-18T07:48:47.029" v="3298" actId="20577"/>
          <ac:spMkLst>
            <pc:docMk/>
            <pc:sldMk cId="947475324" sldId="273"/>
            <ac:spMk id="6" creationId="{323285CC-B027-8B65-623E-0BB9949F5FF2}"/>
          </ac:spMkLst>
        </pc:spChg>
      </pc:sldChg>
      <pc:sldChg chg="modSp new mod">
        <pc:chgData name="Pruthvi Krishna T S" userId="d7b5b118eaf7644f" providerId="LiveId" clId="{BD7F207A-46D5-4B12-A321-3F7297508CDF}" dt="2023-03-17T14:22:35.132" v="3165" actId="20577"/>
        <pc:sldMkLst>
          <pc:docMk/>
          <pc:sldMk cId="2407427318" sldId="274"/>
        </pc:sldMkLst>
        <pc:spChg chg="mod">
          <ac:chgData name="Pruthvi Krishna T S" userId="d7b5b118eaf7644f" providerId="LiveId" clId="{BD7F207A-46D5-4B12-A321-3F7297508CDF}" dt="2023-03-17T13:28:47.498" v="2032" actId="255"/>
          <ac:spMkLst>
            <pc:docMk/>
            <pc:sldMk cId="2407427318" sldId="274"/>
            <ac:spMk id="2" creationId="{D62F25C7-5E21-FB9C-757D-7771D1AE93E9}"/>
          </ac:spMkLst>
        </pc:spChg>
        <pc:spChg chg="mod">
          <ac:chgData name="Pruthvi Krishna T S" userId="d7b5b118eaf7644f" providerId="LiveId" clId="{BD7F207A-46D5-4B12-A321-3F7297508CDF}" dt="2023-03-17T14:22:35.132" v="3165" actId="20577"/>
          <ac:spMkLst>
            <pc:docMk/>
            <pc:sldMk cId="2407427318" sldId="274"/>
            <ac:spMk id="3" creationId="{803369A8-4FCA-6234-C06B-792B76BE5CDB}"/>
          </ac:spMkLst>
        </pc:spChg>
        <pc:spChg chg="mod">
          <ac:chgData name="Pruthvi Krishna T S" userId="d7b5b118eaf7644f" providerId="LiveId" clId="{BD7F207A-46D5-4B12-A321-3F7297508CDF}" dt="2023-03-17T14:22:01.967" v="3160" actId="20577"/>
          <ac:spMkLst>
            <pc:docMk/>
            <pc:sldMk cId="2407427318" sldId="274"/>
            <ac:spMk id="4" creationId="{9A49FC60-08B9-AE1B-A7DB-B1B8C531D9A0}"/>
          </ac:spMkLst>
        </pc:spChg>
        <pc:spChg chg="mod">
          <ac:chgData name="Pruthvi Krishna T S" userId="d7b5b118eaf7644f" providerId="LiveId" clId="{BD7F207A-46D5-4B12-A321-3F7297508CDF}" dt="2023-03-17T13:29:16.770" v="2075" actId="20577"/>
          <ac:spMkLst>
            <pc:docMk/>
            <pc:sldMk cId="2407427318" sldId="274"/>
            <ac:spMk id="5" creationId="{32C9BB22-98B3-EF70-3F12-2711AA81B332}"/>
          </ac:spMkLst>
        </pc:spChg>
        <pc:spChg chg="mod">
          <ac:chgData name="Pruthvi Krishna T S" userId="d7b5b118eaf7644f" providerId="LiveId" clId="{BD7F207A-46D5-4B12-A321-3F7297508CDF}" dt="2023-03-17T14:20:52.056" v="3079" actId="27636"/>
          <ac:spMkLst>
            <pc:docMk/>
            <pc:sldMk cId="2407427318" sldId="274"/>
            <ac:spMk id="6" creationId="{AA558E39-D7C6-A8C0-8340-EE00A8B7C2B3}"/>
          </ac:spMkLst>
        </pc:spChg>
      </pc:sldChg>
      <pc:sldChg chg="addSp delSp modSp new mod">
        <pc:chgData name="Pruthvi Krishna T S" userId="d7b5b118eaf7644f" providerId="LiveId" clId="{BD7F207A-46D5-4B12-A321-3F7297508CDF}" dt="2023-03-17T14:31:16.288" v="3281" actId="13822"/>
        <pc:sldMkLst>
          <pc:docMk/>
          <pc:sldMk cId="233895451" sldId="275"/>
        </pc:sldMkLst>
        <pc:spChg chg="mod">
          <ac:chgData name="Pruthvi Krishna T S" userId="d7b5b118eaf7644f" providerId="LiveId" clId="{BD7F207A-46D5-4B12-A321-3F7297508CDF}" dt="2023-03-17T14:22:29.302" v="3163" actId="255"/>
          <ac:spMkLst>
            <pc:docMk/>
            <pc:sldMk cId="233895451" sldId="275"/>
            <ac:spMk id="2" creationId="{4DBCED28-1271-E069-3668-D4FEFDDECDDB}"/>
          </ac:spMkLst>
        </pc:spChg>
        <pc:spChg chg="mod">
          <ac:chgData name="Pruthvi Krishna T S" userId="d7b5b118eaf7644f" providerId="LiveId" clId="{BD7F207A-46D5-4B12-A321-3F7297508CDF}" dt="2023-03-17T14:30:26.151" v="3275" actId="1076"/>
          <ac:spMkLst>
            <pc:docMk/>
            <pc:sldMk cId="233895451" sldId="275"/>
            <ac:spMk id="3" creationId="{8A049F2F-8542-B626-EFC6-E7EE860E0888}"/>
          </ac:spMkLst>
        </pc:spChg>
        <pc:spChg chg="mod">
          <ac:chgData name="Pruthvi Krishna T S" userId="d7b5b118eaf7644f" providerId="LiveId" clId="{BD7F207A-46D5-4B12-A321-3F7297508CDF}" dt="2023-03-17T14:27:50.892" v="3246" actId="20577"/>
          <ac:spMkLst>
            <pc:docMk/>
            <pc:sldMk cId="233895451" sldId="275"/>
            <ac:spMk id="4" creationId="{1F632D0A-99C1-18A8-2ECD-14172EAF878C}"/>
          </ac:spMkLst>
        </pc:spChg>
        <pc:spChg chg="mod">
          <ac:chgData name="Pruthvi Krishna T S" userId="d7b5b118eaf7644f" providerId="LiveId" clId="{BD7F207A-46D5-4B12-A321-3F7297508CDF}" dt="2023-03-17T14:22:59.980" v="3184" actId="20577"/>
          <ac:spMkLst>
            <pc:docMk/>
            <pc:sldMk cId="233895451" sldId="275"/>
            <ac:spMk id="5" creationId="{44865307-76B7-30C5-30B6-FC259F4A6534}"/>
          </ac:spMkLst>
        </pc:spChg>
        <pc:spChg chg="add del mod">
          <ac:chgData name="Pruthvi Krishna T S" userId="d7b5b118eaf7644f" providerId="LiveId" clId="{BD7F207A-46D5-4B12-A321-3F7297508CDF}" dt="2023-03-17T14:28:41.283" v="3263" actId="20577"/>
          <ac:spMkLst>
            <pc:docMk/>
            <pc:sldMk cId="233895451" sldId="275"/>
            <ac:spMk id="6" creationId="{05DFB1AE-E503-684D-585F-ED51A5103C4B}"/>
          </ac:spMkLst>
        </pc:spChg>
        <pc:picChg chg="add del mod">
          <ac:chgData name="Pruthvi Krishna T S" userId="d7b5b118eaf7644f" providerId="LiveId" clId="{BD7F207A-46D5-4B12-A321-3F7297508CDF}" dt="2023-03-17T14:23:43.707" v="3225" actId="931"/>
          <ac:picMkLst>
            <pc:docMk/>
            <pc:sldMk cId="233895451" sldId="275"/>
            <ac:picMk id="8" creationId="{10194FA9-7340-1637-D9C8-3EEBB616EEB3}"/>
          </ac:picMkLst>
        </pc:picChg>
        <pc:picChg chg="add del mod">
          <ac:chgData name="Pruthvi Krishna T S" userId="d7b5b118eaf7644f" providerId="LiveId" clId="{BD7F207A-46D5-4B12-A321-3F7297508CDF}" dt="2023-03-17T14:24:17.175" v="3234" actId="931"/>
          <ac:picMkLst>
            <pc:docMk/>
            <pc:sldMk cId="233895451" sldId="275"/>
            <ac:picMk id="10" creationId="{466630A0-9307-7E25-392B-BD62834DC286}"/>
          </ac:picMkLst>
        </pc:picChg>
        <pc:picChg chg="add del mod">
          <ac:chgData name="Pruthvi Krishna T S" userId="d7b5b118eaf7644f" providerId="LiveId" clId="{BD7F207A-46D5-4B12-A321-3F7297508CDF}" dt="2023-03-17T14:24:59.537" v="3242" actId="21"/>
          <ac:picMkLst>
            <pc:docMk/>
            <pc:sldMk cId="233895451" sldId="275"/>
            <ac:picMk id="12" creationId="{703302B2-92E8-4C1E-0454-801875B98619}"/>
          </ac:picMkLst>
        </pc:picChg>
        <pc:picChg chg="add mod">
          <ac:chgData name="Pruthvi Krishna T S" userId="d7b5b118eaf7644f" providerId="LiveId" clId="{BD7F207A-46D5-4B12-A321-3F7297508CDF}" dt="2023-03-17T14:28:37.211" v="3259" actId="14100"/>
          <ac:picMkLst>
            <pc:docMk/>
            <pc:sldMk cId="233895451" sldId="275"/>
            <ac:picMk id="14" creationId="{BBB55B8E-8321-658F-E6EC-B1D1F5791C4B}"/>
          </ac:picMkLst>
        </pc:picChg>
        <pc:picChg chg="add mod">
          <ac:chgData name="Pruthvi Krishna T S" userId="d7b5b118eaf7644f" providerId="LiveId" clId="{BD7F207A-46D5-4B12-A321-3F7297508CDF}" dt="2023-03-17T14:30:28.867" v="3277" actId="14100"/>
          <ac:picMkLst>
            <pc:docMk/>
            <pc:sldMk cId="233895451" sldId="275"/>
            <ac:picMk id="16" creationId="{96D84444-E8F1-8CBF-01D5-76FEA5AC1D02}"/>
          </ac:picMkLst>
        </pc:picChg>
        <pc:cxnChg chg="add mod">
          <ac:chgData name="Pruthvi Krishna T S" userId="d7b5b118eaf7644f" providerId="LiveId" clId="{BD7F207A-46D5-4B12-A321-3F7297508CDF}" dt="2023-03-17T14:31:16.288" v="3281" actId="13822"/>
          <ac:cxnSpMkLst>
            <pc:docMk/>
            <pc:sldMk cId="233895451" sldId="275"/>
            <ac:cxnSpMk id="18" creationId="{C9CCB314-BDB5-CCBD-A38A-A34640B58446}"/>
          </ac:cxnSpMkLst>
        </pc:cxnChg>
      </pc:sldChg>
      <pc:sldChg chg="modSp new del mod">
        <pc:chgData name="Pruthvi Krishna T S" userId="d7b5b118eaf7644f" providerId="LiveId" clId="{BD7F207A-46D5-4B12-A321-3F7297508CDF}" dt="2023-03-18T07:56:06.771" v="3317" actId="2696"/>
        <pc:sldMkLst>
          <pc:docMk/>
          <pc:sldMk cId="728531929" sldId="276"/>
        </pc:sldMkLst>
        <pc:spChg chg="mod">
          <ac:chgData name="Pruthvi Krishna T S" userId="d7b5b118eaf7644f" providerId="LiveId" clId="{BD7F207A-46D5-4B12-A321-3F7297508CDF}" dt="2023-03-18T07:53:55.926" v="3314" actId="255"/>
          <ac:spMkLst>
            <pc:docMk/>
            <pc:sldMk cId="728531929" sldId="276"/>
            <ac:spMk id="2" creationId="{F56826C4-3B33-3AC3-5F53-56005410A5A2}"/>
          </ac:spMkLst>
        </pc:spChg>
        <pc:spChg chg="mod">
          <ac:chgData name="Pruthvi Krishna T S" userId="d7b5b118eaf7644f" providerId="LiveId" clId="{BD7F207A-46D5-4B12-A321-3F7297508CDF}" dt="2023-03-18T07:55:50.147" v="3316" actId="20577"/>
          <ac:spMkLst>
            <pc:docMk/>
            <pc:sldMk cId="728531929" sldId="276"/>
            <ac:spMk id="3" creationId="{9D881837-3201-6803-B8A9-275FC045054B}"/>
          </ac:spMkLst>
        </pc:spChg>
      </pc:sldChg>
      <pc:sldChg chg="modSp new mod">
        <pc:chgData name="Pruthvi Krishna T S" userId="d7b5b118eaf7644f" providerId="LiveId" clId="{BD7F207A-46D5-4B12-A321-3F7297508CDF}" dt="2023-03-18T08:00:29.004" v="3450" actId="20577"/>
        <pc:sldMkLst>
          <pc:docMk/>
          <pc:sldMk cId="3930316265" sldId="276"/>
        </pc:sldMkLst>
        <pc:spChg chg="mod">
          <ac:chgData name="Pruthvi Krishna T S" userId="d7b5b118eaf7644f" providerId="LiveId" clId="{BD7F207A-46D5-4B12-A321-3F7297508CDF}" dt="2023-03-18T08:00:29.004" v="3450" actId="20577"/>
          <ac:spMkLst>
            <pc:docMk/>
            <pc:sldMk cId="3930316265" sldId="276"/>
            <ac:spMk id="2" creationId="{F0D3F62D-5EFB-0DD6-4C6D-411B83BEB260}"/>
          </ac:spMkLst>
        </pc:spChg>
        <pc:spChg chg="mod">
          <ac:chgData name="Pruthvi Krishna T S" userId="d7b5b118eaf7644f" providerId="LiveId" clId="{BD7F207A-46D5-4B12-A321-3F7297508CDF}" dt="2023-03-18T08:00:04.557" v="3429" actId="207"/>
          <ac:spMkLst>
            <pc:docMk/>
            <pc:sldMk cId="3930316265" sldId="276"/>
            <ac:spMk id="3" creationId="{356B92AE-E0D9-B819-9B82-2CC22A339D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15DEF-5A1C-446F-94BD-AD7BCCA06A58}" type="datetimeFigureOut">
              <a:rPr lang="en-IN" smtClean="0"/>
              <a:t>29-09-2023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0778D-03D1-478E-A4CA-2B423F9E3DEF}" type="slidenum">
              <a:rPr lang="en-IN" smtClean="0"/>
              <a:t>‹#›</a:t>
            </a:fld>
            <a:endParaRPr lang="en-IN" dirty="0"/>
          </a:p>
        </p:txBody>
      </p:sp>
    </p:spTree>
    <p:extLst>
      <p:ext uri="{BB962C8B-B14F-4D97-AF65-F5344CB8AC3E}">
        <p14:creationId xmlns:p14="http://schemas.microsoft.com/office/powerpoint/2010/main" val="144368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70778D-03D1-478E-A4CA-2B423F9E3DEF}" type="slidenum">
              <a:rPr lang="en-IN" smtClean="0"/>
              <a:t>4</a:t>
            </a:fld>
            <a:endParaRPr lang="en-IN" dirty="0"/>
          </a:p>
        </p:txBody>
      </p:sp>
    </p:spTree>
    <p:extLst>
      <p:ext uri="{BB962C8B-B14F-4D97-AF65-F5344CB8AC3E}">
        <p14:creationId xmlns:p14="http://schemas.microsoft.com/office/powerpoint/2010/main" val="303043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8E73-5C74-EB66-B457-8AD91BA27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8F68DD-1DCB-0FE8-2A57-B188BAF4B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8A7BA1-928A-5DE6-937C-CF23721F82CB}"/>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5" name="Footer Placeholder 4">
            <a:extLst>
              <a:ext uri="{FF2B5EF4-FFF2-40B4-BE49-F238E27FC236}">
                <a16:creationId xmlns:a16="http://schemas.microsoft.com/office/drawing/2014/main" id="{42274E50-182C-5923-444D-93FE89F69D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1E756B-4DB6-86D4-AE97-707D4568FE4D}"/>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108183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3BAE-3D86-0B31-3547-AAC4347E4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C4EE30-C7F5-7A82-48CB-9906648618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F98DD-FC37-A324-665C-FAE1A9DEA525}"/>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5" name="Footer Placeholder 4">
            <a:extLst>
              <a:ext uri="{FF2B5EF4-FFF2-40B4-BE49-F238E27FC236}">
                <a16:creationId xmlns:a16="http://schemas.microsoft.com/office/drawing/2014/main" id="{EB201DE2-AC36-FC58-3E6A-C22E7A974D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508F7C-B37F-6DEE-F587-B3853FBF1992}"/>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339803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EBC12-1FED-59E3-9905-10D8B3CB8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C716B-5385-849A-C8B0-4CD9CD037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2FEC5-5E3F-A077-001A-473E89F68A6D}"/>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5" name="Footer Placeholder 4">
            <a:extLst>
              <a:ext uri="{FF2B5EF4-FFF2-40B4-BE49-F238E27FC236}">
                <a16:creationId xmlns:a16="http://schemas.microsoft.com/office/drawing/2014/main" id="{10A50963-D861-14BC-C501-97B6067C69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95D9474-95C0-757E-4CD1-E8AC1B96BC97}"/>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419695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01D7-694C-3479-B1D3-3F9CD35DC0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BC374D-BA03-C9FF-28EA-E41977550F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EE190-B05C-4330-4B60-93B598F02AA7}"/>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5" name="Footer Placeholder 4">
            <a:extLst>
              <a:ext uri="{FF2B5EF4-FFF2-40B4-BE49-F238E27FC236}">
                <a16:creationId xmlns:a16="http://schemas.microsoft.com/office/drawing/2014/main" id="{BA4DF6C9-1EA4-FEF6-5C12-893F9812EB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0039BE0-0908-BD43-D99F-D67B20888EFA}"/>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103445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704E-2462-9EBD-BB00-E745B331D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677C32-1F17-0B6E-DB08-6725118260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C729A-E299-7CA2-ABE4-4E48021656C8}"/>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5" name="Footer Placeholder 4">
            <a:extLst>
              <a:ext uri="{FF2B5EF4-FFF2-40B4-BE49-F238E27FC236}">
                <a16:creationId xmlns:a16="http://schemas.microsoft.com/office/drawing/2014/main" id="{6D69D34C-7D29-7816-AEB8-B70B5E04BB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641EC62-47AA-DEBC-6CBC-D02FA043575F}"/>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231292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295D-0C57-F304-B097-61C849192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907066-5E93-B67C-8B22-DB918F6DAE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2F27D8-A70A-A2D3-7D93-D06F07724F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50494D-0F74-8888-CC34-BEB6946EF799}"/>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6" name="Footer Placeholder 5">
            <a:extLst>
              <a:ext uri="{FF2B5EF4-FFF2-40B4-BE49-F238E27FC236}">
                <a16:creationId xmlns:a16="http://schemas.microsoft.com/office/drawing/2014/main" id="{B9C2DF20-FAFB-F5D2-EAEE-3568A398678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1E247A6-EEF7-3C12-3A77-CCAD14E0E4CE}"/>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62574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0AE1-F0DA-4A3A-B71C-EFFE3C5A34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F15751-8258-596D-9744-2C0C4A1E0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FDC76-00BF-DD50-0075-E3ABE5D94B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D8DB92-D818-9D10-2266-3C4CCED35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52A14-B7E8-DF32-482B-25F4000F3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D77319-7BB6-0017-F645-99B007CAB918}"/>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8" name="Footer Placeholder 7">
            <a:extLst>
              <a:ext uri="{FF2B5EF4-FFF2-40B4-BE49-F238E27FC236}">
                <a16:creationId xmlns:a16="http://schemas.microsoft.com/office/drawing/2014/main" id="{B8705C78-4C11-DE53-6A4B-5F8720C842E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910FA86-D69F-644F-EFDD-FEA0AEB59062}"/>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351175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02B-0A3A-5EF9-9681-57761FB945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535AC7-2305-8C2C-8AF8-42FB26CC6503}"/>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4" name="Footer Placeholder 3">
            <a:extLst>
              <a:ext uri="{FF2B5EF4-FFF2-40B4-BE49-F238E27FC236}">
                <a16:creationId xmlns:a16="http://schemas.microsoft.com/office/drawing/2014/main" id="{4E3F7303-50CA-AF24-A988-FAA38F99173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15672FE-C173-AC3B-BAD3-80E145282AB7}"/>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11455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A6352-9C98-2CF5-6223-39A998D6CDC7}"/>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3" name="Footer Placeholder 2">
            <a:extLst>
              <a:ext uri="{FF2B5EF4-FFF2-40B4-BE49-F238E27FC236}">
                <a16:creationId xmlns:a16="http://schemas.microsoft.com/office/drawing/2014/main" id="{CAED94F2-29A8-A902-B090-CA7ABA6D2E0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90E4719-60E6-0D57-EE74-EB03FE3B362D}"/>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350653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DBD8-0E6F-B863-A5CF-F63CA4537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84B263-A860-2054-BE2A-EC0F3E584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42FD76-7E5E-AFF8-4D77-2A2627E26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F40B3-B187-EE0A-867C-CB85DAC32328}"/>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6" name="Footer Placeholder 5">
            <a:extLst>
              <a:ext uri="{FF2B5EF4-FFF2-40B4-BE49-F238E27FC236}">
                <a16:creationId xmlns:a16="http://schemas.microsoft.com/office/drawing/2014/main" id="{605D6136-1625-557C-3479-D21A620CE57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6BA5F0-F98C-5FA0-410A-5CE81DCD1CCE}"/>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301779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62CF-FB6A-E406-A2F0-CE42BD928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F76DAA-0A68-603E-4B9F-B36BF27E4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E757C0C-2E98-F906-0AB6-11D48BB6E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BF7F9-F636-B096-FA3B-7C4D136B927F}"/>
              </a:ext>
            </a:extLst>
          </p:cNvPr>
          <p:cNvSpPr>
            <a:spLocks noGrp="1"/>
          </p:cNvSpPr>
          <p:nvPr>
            <p:ph type="dt" sz="half" idx="10"/>
          </p:nvPr>
        </p:nvSpPr>
        <p:spPr/>
        <p:txBody>
          <a:bodyPr/>
          <a:lstStyle/>
          <a:p>
            <a:fld id="{451E5EF6-0062-4761-BFBF-11592C22C7E6}" type="datetimeFigureOut">
              <a:rPr lang="en-IN" smtClean="0"/>
              <a:t>29-09-2023</a:t>
            </a:fld>
            <a:endParaRPr lang="en-IN" dirty="0"/>
          </a:p>
        </p:txBody>
      </p:sp>
      <p:sp>
        <p:nvSpPr>
          <p:cNvPr id="6" name="Footer Placeholder 5">
            <a:extLst>
              <a:ext uri="{FF2B5EF4-FFF2-40B4-BE49-F238E27FC236}">
                <a16:creationId xmlns:a16="http://schemas.microsoft.com/office/drawing/2014/main" id="{3BBA6342-D337-44AD-7688-CB9D2EF80D1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9049F65-B14F-9B0B-BA93-568D03CCBE6D}"/>
              </a:ext>
            </a:extLst>
          </p:cNvPr>
          <p:cNvSpPr>
            <a:spLocks noGrp="1"/>
          </p:cNvSpPr>
          <p:nvPr>
            <p:ph type="sldNum" sz="quarter" idx="12"/>
          </p:nvPr>
        </p:nvSpPr>
        <p:spPr/>
        <p:txBody>
          <a:bodyPr/>
          <a:lstStyle/>
          <a:p>
            <a:fld id="{B60547C3-AFB4-49A0-9EBB-B873DD5D9BA5}" type="slidenum">
              <a:rPr lang="en-IN" smtClean="0"/>
              <a:t>‹#›</a:t>
            </a:fld>
            <a:endParaRPr lang="en-IN" dirty="0"/>
          </a:p>
        </p:txBody>
      </p:sp>
    </p:spTree>
    <p:extLst>
      <p:ext uri="{BB962C8B-B14F-4D97-AF65-F5344CB8AC3E}">
        <p14:creationId xmlns:p14="http://schemas.microsoft.com/office/powerpoint/2010/main" val="149410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B3EA46-443F-DC8C-62BF-088B99140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8080C-7706-89AB-B8CD-23190EA7E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7311D-A38B-6174-BAC9-6ED1134C8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E5EF6-0062-4761-BFBF-11592C22C7E6}" type="datetimeFigureOut">
              <a:rPr lang="en-IN" smtClean="0"/>
              <a:t>29-09-2023</a:t>
            </a:fld>
            <a:endParaRPr lang="en-IN" dirty="0"/>
          </a:p>
        </p:txBody>
      </p:sp>
      <p:sp>
        <p:nvSpPr>
          <p:cNvPr id="5" name="Footer Placeholder 4">
            <a:extLst>
              <a:ext uri="{FF2B5EF4-FFF2-40B4-BE49-F238E27FC236}">
                <a16:creationId xmlns:a16="http://schemas.microsoft.com/office/drawing/2014/main" id="{5AB8CA2B-3193-0444-CD23-B6B2BB12A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D18260F-5C3E-956B-1A16-3DE7BA043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547C3-AFB4-49A0-9EBB-B873DD5D9BA5}" type="slidenum">
              <a:rPr lang="en-IN" smtClean="0"/>
              <a:t>‹#›</a:t>
            </a:fld>
            <a:endParaRPr lang="en-IN" dirty="0"/>
          </a:p>
        </p:txBody>
      </p:sp>
    </p:spTree>
    <p:extLst>
      <p:ext uri="{BB962C8B-B14F-4D97-AF65-F5344CB8AC3E}">
        <p14:creationId xmlns:p14="http://schemas.microsoft.com/office/powerpoint/2010/main" val="314346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EFD2-CFE2-1AA0-4712-6C004586BF45}"/>
              </a:ext>
            </a:extLst>
          </p:cNvPr>
          <p:cNvSpPr>
            <a:spLocks noGrp="1"/>
          </p:cNvSpPr>
          <p:nvPr>
            <p:ph type="ctrTitle"/>
          </p:nvPr>
        </p:nvSpPr>
        <p:spPr/>
        <p:txBody>
          <a:bodyPr/>
          <a:lstStyle/>
          <a:p>
            <a:r>
              <a:rPr lang="en-IN" b="1" i="0" dirty="0">
                <a:solidFill>
                  <a:srgbClr val="25265E"/>
                </a:solidFill>
                <a:effectLst/>
                <a:latin typeface="euclid_circular_a"/>
              </a:rPr>
              <a:t>Divide and Conquer</a:t>
            </a:r>
            <a:br>
              <a:rPr lang="en-IN" b="1" i="0" dirty="0">
                <a:solidFill>
                  <a:srgbClr val="25265E"/>
                </a:solidFill>
                <a:effectLst/>
                <a:latin typeface="euclid_circular_a"/>
              </a:rPr>
            </a:br>
            <a:r>
              <a:rPr lang="en-US" b="1" i="0" dirty="0">
                <a:solidFill>
                  <a:srgbClr val="25265E"/>
                </a:solidFill>
                <a:effectLst/>
                <a:latin typeface="euclid_circular_a"/>
              </a:rPr>
              <a:t>Sorting</a:t>
            </a:r>
            <a:endParaRPr lang="en-IN" dirty="0"/>
          </a:p>
        </p:txBody>
      </p:sp>
      <p:sp>
        <p:nvSpPr>
          <p:cNvPr id="3" name="Subtitle 2">
            <a:extLst>
              <a:ext uri="{FF2B5EF4-FFF2-40B4-BE49-F238E27FC236}">
                <a16:creationId xmlns:a16="http://schemas.microsoft.com/office/drawing/2014/main" id="{3E1F91FD-2FA7-30A0-19EC-E69FBDFBEF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0602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F243-B18E-83A0-1E70-08B505D8AE44}"/>
              </a:ext>
            </a:extLst>
          </p:cNvPr>
          <p:cNvSpPr>
            <a:spLocks noGrp="1"/>
          </p:cNvSpPr>
          <p:nvPr>
            <p:ph type="title"/>
          </p:nvPr>
        </p:nvSpPr>
        <p:spPr/>
        <p:txBody>
          <a:bodyPr/>
          <a:lstStyle/>
          <a:p>
            <a:r>
              <a:rPr lang="en-US" dirty="0"/>
              <a:t>What is Decrease and Conquer</a:t>
            </a:r>
            <a:endParaRPr lang="en-IN" dirty="0"/>
          </a:p>
        </p:txBody>
      </p:sp>
      <p:sp>
        <p:nvSpPr>
          <p:cNvPr id="3" name="Content Placeholder 2">
            <a:extLst>
              <a:ext uri="{FF2B5EF4-FFF2-40B4-BE49-F238E27FC236}">
                <a16:creationId xmlns:a16="http://schemas.microsoft.com/office/drawing/2014/main" id="{C7451571-834A-2F73-5477-A235E5618BAB}"/>
              </a:ext>
            </a:extLst>
          </p:cNvPr>
          <p:cNvSpPr>
            <a:spLocks noGrp="1"/>
          </p:cNvSpPr>
          <p:nvPr>
            <p:ph idx="1"/>
          </p:nvPr>
        </p:nvSpPr>
        <p:spPr/>
        <p:txBody>
          <a:bodyPr/>
          <a:lstStyle/>
          <a:p>
            <a:r>
              <a:rPr lang="en-US" b="0" i="0" dirty="0">
                <a:solidFill>
                  <a:srgbClr val="273239"/>
                </a:solidFill>
                <a:effectLst/>
                <a:latin typeface="urw-din"/>
              </a:rPr>
              <a:t>Decrease and conquer is a technique used to solve problems by reducing the size of the input data at each step of the solution process.</a:t>
            </a:r>
          </a:p>
          <a:p>
            <a:r>
              <a:rPr lang="en-US" i="0" dirty="0">
                <a:solidFill>
                  <a:srgbClr val="202124"/>
                </a:solidFill>
                <a:effectLst/>
                <a:latin typeface="arial" panose="020B0604020202020204" pitchFamily="34" charset="0"/>
              </a:rPr>
              <a:t>Decrease or reduce problem instance to smaller instance of the same problem and extend solution. Conquer the problem by solving smaller instance of the problem.</a:t>
            </a:r>
          </a:p>
          <a:p>
            <a:pPr marL="0" indent="0">
              <a:buNone/>
            </a:pPr>
            <a:endParaRPr lang="en-US" i="0" dirty="0">
              <a:solidFill>
                <a:srgbClr val="273239"/>
              </a:solidFill>
              <a:effectLst/>
              <a:latin typeface="urw-din"/>
            </a:endParaRPr>
          </a:p>
          <a:p>
            <a:endParaRPr lang="en-IN" dirty="0"/>
          </a:p>
        </p:txBody>
      </p:sp>
    </p:spTree>
    <p:extLst>
      <p:ext uri="{BB962C8B-B14F-4D97-AF65-F5344CB8AC3E}">
        <p14:creationId xmlns:p14="http://schemas.microsoft.com/office/powerpoint/2010/main" val="124395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B5CB-6119-5043-2122-A003D9796FCC}"/>
              </a:ext>
            </a:extLst>
          </p:cNvPr>
          <p:cNvSpPr>
            <a:spLocks noGrp="1"/>
          </p:cNvSpPr>
          <p:nvPr>
            <p:ph type="title"/>
          </p:nvPr>
        </p:nvSpPr>
        <p:spPr/>
        <p:txBody>
          <a:bodyPr/>
          <a:lstStyle/>
          <a:p>
            <a:r>
              <a:rPr lang="en-US" dirty="0"/>
              <a:t>How does Decrease and Conquer work?</a:t>
            </a:r>
            <a:endParaRPr lang="en-IN" dirty="0"/>
          </a:p>
        </p:txBody>
      </p:sp>
      <p:sp>
        <p:nvSpPr>
          <p:cNvPr id="3" name="Content Placeholder 2">
            <a:extLst>
              <a:ext uri="{FF2B5EF4-FFF2-40B4-BE49-F238E27FC236}">
                <a16:creationId xmlns:a16="http://schemas.microsoft.com/office/drawing/2014/main" id="{CF25BFEF-279D-63BB-C381-EFBF3ABADFD5}"/>
              </a:ext>
            </a:extLst>
          </p:cNvPr>
          <p:cNvSpPr>
            <a:spLocks noGrp="1"/>
          </p:cNvSpPr>
          <p:nvPr>
            <p:ph idx="1"/>
          </p:nvPr>
        </p:nvSpPr>
        <p:spPr/>
        <p:txBody>
          <a:bodyPr/>
          <a:lstStyle/>
          <a:p>
            <a:pPr marL="0" indent="0">
              <a:buNone/>
            </a:pPr>
            <a:r>
              <a:rPr lang="en-US" b="0" i="0" dirty="0">
                <a:solidFill>
                  <a:srgbClr val="273239"/>
                </a:solidFill>
                <a:effectLst/>
                <a:latin typeface="urw-din"/>
              </a:rPr>
              <a:t>It also include following steps:</a:t>
            </a:r>
          </a:p>
          <a:p>
            <a:pPr lvl="1"/>
            <a:endParaRPr lang="en-US" dirty="0">
              <a:solidFill>
                <a:srgbClr val="273239"/>
              </a:solidFill>
              <a:latin typeface="urw-din"/>
            </a:endParaRPr>
          </a:p>
          <a:p>
            <a:pPr lvl="1"/>
            <a:r>
              <a:rPr lang="en-US" b="1" i="0" dirty="0">
                <a:solidFill>
                  <a:srgbClr val="273239"/>
                </a:solidFill>
                <a:effectLst/>
                <a:latin typeface="urw-din"/>
              </a:rPr>
              <a:t>Decrease</a:t>
            </a:r>
            <a:r>
              <a:rPr lang="en-US" b="0" i="0" dirty="0">
                <a:solidFill>
                  <a:srgbClr val="273239"/>
                </a:solidFill>
                <a:effectLst/>
                <a:latin typeface="urw-din"/>
              </a:rPr>
              <a:t> or reduce problem instance to smaller instance of the same problem and extend solution.</a:t>
            </a:r>
          </a:p>
          <a:p>
            <a:pPr lvl="1"/>
            <a:r>
              <a:rPr lang="en-US" b="1" i="0" dirty="0">
                <a:solidFill>
                  <a:srgbClr val="273239"/>
                </a:solidFill>
                <a:effectLst/>
                <a:latin typeface="urw-din"/>
              </a:rPr>
              <a:t>Conquer</a:t>
            </a:r>
            <a:r>
              <a:rPr lang="en-US" b="0" i="0" dirty="0">
                <a:solidFill>
                  <a:srgbClr val="273239"/>
                </a:solidFill>
                <a:effectLst/>
                <a:latin typeface="urw-din"/>
              </a:rPr>
              <a:t> the problem by solving smaller instance of the problem.</a:t>
            </a:r>
            <a:endParaRPr lang="en-US" dirty="0">
              <a:solidFill>
                <a:srgbClr val="273239"/>
              </a:solidFill>
              <a:latin typeface="urw-din"/>
            </a:endParaRPr>
          </a:p>
          <a:p>
            <a:pPr lvl="1"/>
            <a:r>
              <a:rPr lang="en-US" b="1" i="0" dirty="0">
                <a:solidFill>
                  <a:srgbClr val="273239"/>
                </a:solidFill>
                <a:effectLst/>
                <a:latin typeface="urw-din"/>
              </a:rPr>
              <a:t>Extend </a:t>
            </a:r>
            <a:r>
              <a:rPr lang="en-US" b="0" i="0" dirty="0">
                <a:solidFill>
                  <a:srgbClr val="273239"/>
                </a:solidFill>
                <a:effectLst/>
                <a:latin typeface="urw-din"/>
              </a:rPr>
              <a:t>solution of smaller instance to obtain solution to original problem.</a:t>
            </a:r>
          </a:p>
          <a:p>
            <a:pPr marL="457200" lvl="1" indent="0">
              <a:buNone/>
            </a:pPr>
            <a:endParaRPr lang="en-US" dirty="0">
              <a:solidFill>
                <a:srgbClr val="273239"/>
              </a:solidFill>
              <a:latin typeface="urw-din"/>
            </a:endParaRPr>
          </a:p>
          <a:p>
            <a:pPr marL="457200" lvl="1" indent="0">
              <a:buNone/>
            </a:pPr>
            <a:endParaRPr lang="en-US" dirty="0">
              <a:solidFill>
                <a:srgbClr val="273239"/>
              </a:solidFill>
              <a:latin typeface="urw-din"/>
            </a:endParaRPr>
          </a:p>
          <a:p>
            <a:pPr marL="457200" lvl="1" indent="0">
              <a:buNone/>
            </a:pPr>
            <a:r>
              <a:rPr lang="en-US" b="0" i="0" dirty="0">
                <a:solidFill>
                  <a:srgbClr val="273239"/>
                </a:solidFill>
                <a:effectLst/>
                <a:latin typeface="urw-din"/>
              </a:rPr>
              <a:t>Basic idea of the decrease-and-conquer technique is based on exploiting the relationship between a solution to a given instance of a problem and a solution to its smaller instance.</a:t>
            </a:r>
          </a:p>
          <a:p>
            <a:pPr lvl="1"/>
            <a:endParaRPr lang="en-US" dirty="0">
              <a:solidFill>
                <a:srgbClr val="273239"/>
              </a:solidFill>
              <a:latin typeface="urw-din"/>
            </a:endParaRPr>
          </a:p>
          <a:p>
            <a:pPr lvl="2"/>
            <a:endParaRPr lang="en-IN" dirty="0"/>
          </a:p>
        </p:txBody>
      </p:sp>
    </p:spTree>
    <p:extLst>
      <p:ext uri="{BB962C8B-B14F-4D97-AF65-F5344CB8AC3E}">
        <p14:creationId xmlns:p14="http://schemas.microsoft.com/office/powerpoint/2010/main" val="170742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C286-E8D0-EF9C-AAAC-2267CDBA884B}"/>
              </a:ext>
            </a:extLst>
          </p:cNvPr>
          <p:cNvSpPr>
            <a:spLocks noGrp="1"/>
          </p:cNvSpPr>
          <p:nvPr>
            <p:ph type="title"/>
          </p:nvPr>
        </p:nvSpPr>
        <p:spPr/>
        <p:txBody>
          <a:bodyPr>
            <a:noAutofit/>
          </a:bodyPr>
          <a:lstStyle/>
          <a:p>
            <a:r>
              <a:rPr lang="en-IN" sz="7200" b="1" dirty="0">
                <a:solidFill>
                  <a:srgbClr val="0070C0"/>
                </a:solidFill>
              </a:rPr>
              <a:t>           INSERTION SORT</a:t>
            </a:r>
            <a:endParaRPr lang="en-IN" sz="7200" dirty="0"/>
          </a:p>
        </p:txBody>
      </p:sp>
      <p:sp>
        <p:nvSpPr>
          <p:cNvPr id="3" name="Content Placeholder 2">
            <a:extLst>
              <a:ext uri="{FF2B5EF4-FFF2-40B4-BE49-F238E27FC236}">
                <a16:creationId xmlns:a16="http://schemas.microsoft.com/office/drawing/2014/main" id="{24048B45-2590-6EF6-EFB5-9584CA0FFE31}"/>
              </a:ext>
            </a:extLst>
          </p:cNvPr>
          <p:cNvSpPr>
            <a:spLocks noGrp="1"/>
          </p:cNvSpPr>
          <p:nvPr>
            <p:ph idx="1"/>
          </p:nvPr>
        </p:nvSpPr>
        <p:spPr/>
        <p:txBody>
          <a:bodyPr/>
          <a:lstStyle/>
          <a:p>
            <a:endParaRPr lang="en-US" b="1" i="0" dirty="0">
              <a:solidFill>
                <a:srgbClr val="4A4A4A"/>
              </a:solidFill>
              <a:effectLst/>
              <a:latin typeface="Open Sans" panose="020B0604020202020204" pitchFamily="34" charset="0"/>
            </a:endParaRPr>
          </a:p>
          <a:p>
            <a:r>
              <a:rPr lang="en-US" b="1" i="0" dirty="0">
                <a:solidFill>
                  <a:srgbClr val="4A4A4A"/>
                </a:solidFill>
                <a:effectLst/>
                <a:latin typeface="Open Sans" panose="020B0604020202020204" pitchFamily="34" charset="0"/>
              </a:rPr>
              <a:t>Insertion Sort </a:t>
            </a:r>
            <a:r>
              <a:rPr lang="en-US" i="0" dirty="0">
                <a:solidFill>
                  <a:srgbClr val="4A4A4A"/>
                </a:solidFill>
                <a:effectLst/>
                <a:latin typeface="Open Sans" panose="020B0604020202020204" pitchFamily="34" charset="0"/>
              </a:rPr>
              <a:t>uses decrease and conquer method. In which </a:t>
            </a:r>
            <a:r>
              <a:rPr lang="en-US" dirty="0">
                <a:solidFill>
                  <a:srgbClr val="4A4A4A"/>
                </a:solidFill>
                <a:latin typeface="Open Sans" panose="020B0604020202020204" pitchFamily="34" charset="0"/>
              </a:rPr>
              <a:t>an</a:t>
            </a:r>
            <a:r>
              <a:rPr lang="en-US" i="0" dirty="0">
                <a:solidFill>
                  <a:srgbClr val="4A4A4A"/>
                </a:solidFill>
                <a:effectLst/>
                <a:latin typeface="Open Sans" panose="020B0604020202020204" pitchFamily="34" charset="0"/>
              </a:rPr>
              <a:t> </a:t>
            </a:r>
            <a:r>
              <a:rPr lang="en-US" dirty="0">
                <a:solidFill>
                  <a:srgbClr val="4A4A4A"/>
                </a:solidFill>
                <a:latin typeface="Open Sans" panose="020B0604020202020204" pitchFamily="34" charset="0"/>
              </a:rPr>
              <a:t>element is picked and compared with next elements and arranged according to it.</a:t>
            </a:r>
          </a:p>
          <a:p>
            <a:r>
              <a:rPr lang="en-US" b="0" i="0" dirty="0">
                <a:solidFill>
                  <a:srgbClr val="273239"/>
                </a:solidFill>
                <a:effectLst/>
                <a:latin typeface="urw-din"/>
              </a:rPr>
              <a:t>One of the advantages of insertion sort is that it is an in-place sorting algorithm, which means that it does not require any additional storage space other than the original list. </a:t>
            </a:r>
            <a:endParaRPr lang="en-US" dirty="0">
              <a:solidFill>
                <a:srgbClr val="4A4A4A"/>
              </a:solidFill>
              <a:latin typeface="Open Sans" panose="020B0604020202020204" pitchFamily="34" charset="0"/>
            </a:endParaRPr>
          </a:p>
          <a:p>
            <a:r>
              <a:rPr lang="en-US" dirty="0">
                <a:solidFill>
                  <a:srgbClr val="273239"/>
                </a:solidFill>
                <a:latin typeface="urw-din"/>
              </a:rPr>
              <a:t>I</a:t>
            </a:r>
            <a:r>
              <a:rPr lang="en-US" b="0" i="0" dirty="0">
                <a:solidFill>
                  <a:srgbClr val="273239"/>
                </a:solidFill>
                <a:effectLst/>
                <a:latin typeface="urw-din"/>
              </a:rPr>
              <a:t>nsertion sort is a simple, yet effective sorting algorithm that can be used for small datasets.</a:t>
            </a:r>
            <a:endParaRPr lang="en-IN" dirty="0"/>
          </a:p>
        </p:txBody>
      </p:sp>
    </p:spTree>
    <p:extLst>
      <p:ext uri="{BB962C8B-B14F-4D97-AF65-F5344CB8AC3E}">
        <p14:creationId xmlns:p14="http://schemas.microsoft.com/office/powerpoint/2010/main" val="67324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24AA-44B8-BAE2-3D69-41C50C11E561}"/>
              </a:ext>
            </a:extLst>
          </p:cNvPr>
          <p:cNvSpPr>
            <a:spLocks noGrp="1"/>
          </p:cNvSpPr>
          <p:nvPr>
            <p:ph type="title"/>
          </p:nvPr>
        </p:nvSpPr>
        <p:spPr/>
        <p:txBody>
          <a:bodyPr/>
          <a:lstStyle/>
          <a:p>
            <a:r>
              <a:rPr lang="en-IN" b="1" dirty="0">
                <a:solidFill>
                  <a:srgbClr val="0070C0"/>
                </a:solidFill>
              </a:rPr>
              <a:t>          </a:t>
            </a:r>
            <a:r>
              <a:rPr lang="en-US" dirty="0"/>
              <a:t>How does </a:t>
            </a:r>
            <a:r>
              <a:rPr lang="en-IN" b="1" dirty="0">
                <a:solidFill>
                  <a:srgbClr val="0070C0"/>
                </a:solidFill>
              </a:rPr>
              <a:t>INSERTION SORT</a:t>
            </a:r>
            <a:r>
              <a:rPr lang="en-US" dirty="0"/>
              <a:t> works?</a:t>
            </a:r>
            <a:endParaRPr lang="en-IN" b="1" dirty="0">
              <a:solidFill>
                <a:srgbClr val="0070C0"/>
              </a:solidFill>
            </a:endParaRPr>
          </a:p>
        </p:txBody>
      </p:sp>
      <p:sp>
        <p:nvSpPr>
          <p:cNvPr id="3" name="Content Placeholder 2">
            <a:extLst>
              <a:ext uri="{FF2B5EF4-FFF2-40B4-BE49-F238E27FC236}">
                <a16:creationId xmlns:a16="http://schemas.microsoft.com/office/drawing/2014/main" id="{7ADBA8BE-8195-7E71-E515-CC4F40355FF1}"/>
              </a:ext>
            </a:extLst>
          </p:cNvPr>
          <p:cNvSpPr>
            <a:spLocks noGrp="1"/>
          </p:cNvSpPr>
          <p:nvPr>
            <p:ph idx="1"/>
          </p:nvPr>
        </p:nvSpPr>
        <p:spPr/>
        <p:txBody>
          <a:bodyPr>
            <a:normAutofit fontScale="85000" lnSpcReduction="20000"/>
          </a:bodyPr>
          <a:lstStyle/>
          <a:p>
            <a:pPr algn="just"/>
            <a:r>
              <a:rPr lang="en-US" b="0" i="0" dirty="0">
                <a:solidFill>
                  <a:srgbClr val="273239"/>
                </a:solidFill>
                <a:effectLst/>
                <a:latin typeface="urw-din"/>
              </a:rPr>
              <a:t>Initially, the sorted part contains only the first element of the list, while the rest of the list is in the unsorted part. The algorithm then iterates through each element in the unsorted part, picking one at a time, and inserts it into its correct position in the sorted part.</a:t>
            </a:r>
          </a:p>
          <a:p>
            <a:pPr algn="just"/>
            <a:r>
              <a:rPr lang="en-US" b="0" i="0" dirty="0">
                <a:solidFill>
                  <a:srgbClr val="273239"/>
                </a:solidFill>
                <a:effectLst/>
                <a:latin typeface="urw-din"/>
              </a:rPr>
              <a:t>To do this, the algorithm compares the current element with each element in the sorted part, starting from the rightmost element. It continues to move to the left until it finds an element that is smaller (if sorting in ascending order) or larger (if sorting in descending order) than the current element.</a:t>
            </a:r>
            <a:endParaRPr lang="en-US" dirty="0">
              <a:solidFill>
                <a:srgbClr val="273239"/>
              </a:solidFill>
              <a:latin typeface="urw-din"/>
            </a:endParaRPr>
          </a:p>
          <a:p>
            <a:pPr algn="just"/>
            <a:r>
              <a:rPr lang="en-US" b="0" i="0" dirty="0">
                <a:solidFill>
                  <a:srgbClr val="273239"/>
                </a:solidFill>
                <a:effectLst/>
                <a:latin typeface="urw-din"/>
              </a:rPr>
              <a:t>Once the correct position has been found, the algorithm shifts all the elements to the right of that position to make room for the current element, and then inserts the current element into its correct position.</a:t>
            </a:r>
          </a:p>
          <a:p>
            <a:pPr algn="just"/>
            <a:r>
              <a:rPr lang="en-US" b="0" i="0" dirty="0">
                <a:solidFill>
                  <a:srgbClr val="273239"/>
                </a:solidFill>
                <a:effectLst/>
                <a:latin typeface="urw-din"/>
              </a:rPr>
              <a:t>This process continues until all the elements in the unsorted part have been inserted into their correct positions in the sorted part, resulting in a fully sorted list.</a:t>
            </a:r>
            <a:endParaRPr lang="en-IN" dirty="0"/>
          </a:p>
        </p:txBody>
      </p:sp>
    </p:spTree>
    <p:extLst>
      <p:ext uri="{BB962C8B-B14F-4D97-AF65-F5344CB8AC3E}">
        <p14:creationId xmlns:p14="http://schemas.microsoft.com/office/powerpoint/2010/main" val="145634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2D87-23C2-7B7E-2575-1896E971A4BE}"/>
              </a:ext>
            </a:extLst>
          </p:cNvPr>
          <p:cNvSpPr>
            <a:spLocks noGrp="1"/>
          </p:cNvSpPr>
          <p:nvPr>
            <p:ph type="title"/>
          </p:nvPr>
        </p:nvSpPr>
        <p:spPr/>
        <p:txBody>
          <a:bodyPr/>
          <a:lstStyle/>
          <a:p>
            <a:r>
              <a:rPr lang="en-IN" dirty="0">
                <a:solidFill>
                  <a:schemeClr val="accent2"/>
                </a:solidFill>
              </a:rPr>
              <a:t>          ALGORITHM FOR INSERTION SORT</a:t>
            </a:r>
          </a:p>
        </p:txBody>
      </p:sp>
      <p:sp>
        <p:nvSpPr>
          <p:cNvPr id="3" name="Content Placeholder 2">
            <a:extLst>
              <a:ext uri="{FF2B5EF4-FFF2-40B4-BE49-F238E27FC236}">
                <a16:creationId xmlns:a16="http://schemas.microsoft.com/office/drawing/2014/main" id="{30D753F4-7652-D6D2-84AA-231DEE215004}"/>
              </a:ext>
            </a:extLst>
          </p:cNvPr>
          <p:cNvSpPr>
            <a:spLocks noGrp="1"/>
          </p:cNvSpPr>
          <p:nvPr>
            <p:ph idx="1"/>
          </p:nvPr>
        </p:nvSpPr>
        <p:spPr/>
        <p:txBody>
          <a:bodyPr>
            <a:normAutofit fontScale="77500" lnSpcReduction="20000"/>
          </a:bodyPr>
          <a:lstStyle/>
          <a:p>
            <a:pPr marL="0" indent="0">
              <a:buNone/>
            </a:pPr>
            <a:r>
              <a:rPr lang="en-IN" dirty="0"/>
              <a:t>STEP 0: START</a:t>
            </a:r>
          </a:p>
          <a:p>
            <a:pPr marL="0" indent="0">
              <a:buNone/>
            </a:pPr>
            <a:r>
              <a:rPr lang="en-US" dirty="0"/>
              <a:t>STEP 1: GIVE THE ARRAY ELEMENTS</a:t>
            </a:r>
            <a:endParaRPr lang="en-IN" dirty="0"/>
          </a:p>
          <a:p>
            <a:pPr marL="0" indent="0">
              <a:buNone/>
            </a:pPr>
            <a:r>
              <a:rPr lang="en-US" dirty="0"/>
              <a:t>STEP 2: READ THE VARIABLES n, I, j, temp, a[100]</a:t>
            </a:r>
            <a:endParaRPr lang="en-IN" dirty="0"/>
          </a:p>
          <a:p>
            <a:pPr marL="0" indent="0">
              <a:buNone/>
            </a:pPr>
            <a:r>
              <a:rPr lang="en-US" dirty="0"/>
              <a:t>STEP 3: FOR i = FIRST ELEMENT TO LAST ELEMENT</a:t>
            </a:r>
            <a:endParaRPr lang="en-IN" dirty="0"/>
          </a:p>
          <a:p>
            <a:pPr marL="0" indent="0">
              <a:buNone/>
            </a:pPr>
            <a:r>
              <a:rPr lang="en-IN" dirty="0"/>
              <a:t>		 J ASSIGNED BY I</a:t>
            </a:r>
          </a:p>
          <a:p>
            <a:pPr marL="0" indent="0">
              <a:buNone/>
            </a:pPr>
            <a:r>
              <a:rPr lang="en-IN" dirty="0"/>
              <a:t>		</a:t>
            </a:r>
            <a:r>
              <a:rPr lang="en-US" dirty="0"/>
              <a:t> WHILE (A[j-1] IS GREATER THEN A[j])</a:t>
            </a:r>
            <a:endParaRPr lang="en-IN" dirty="0"/>
          </a:p>
          <a:p>
            <a:pPr marL="0" indent="0">
              <a:buNone/>
            </a:pPr>
            <a:r>
              <a:rPr lang="en-IN" dirty="0"/>
              <a:t>			</a:t>
            </a:r>
            <a:r>
              <a:rPr lang="en-US" dirty="0"/>
              <a:t> SWAP A[j] AND A[j-1] </a:t>
            </a:r>
            <a:endParaRPr lang="en-IN" dirty="0"/>
          </a:p>
          <a:p>
            <a:pPr marL="0" indent="0">
              <a:buNone/>
            </a:pPr>
            <a:r>
              <a:rPr lang="en-IN" dirty="0"/>
              <a:t>			 DECREMENT j BY 1 </a:t>
            </a:r>
          </a:p>
          <a:p>
            <a:pPr marL="0" indent="0">
              <a:buNone/>
            </a:pPr>
            <a:r>
              <a:rPr lang="en-US" dirty="0"/>
              <a:t>STEP 4: INCREMENT i VALUE BY 1</a:t>
            </a:r>
          </a:p>
          <a:p>
            <a:pPr marL="0" indent="0">
              <a:buNone/>
            </a:pPr>
            <a:r>
              <a:rPr lang="en-US" dirty="0"/>
              <a:t>STEP 5: REPEAT STEP 3 AND STEP 4 UNTIL TERMINATION</a:t>
            </a:r>
          </a:p>
          <a:p>
            <a:pPr marL="0" indent="0">
              <a:buNone/>
            </a:pPr>
            <a:r>
              <a:rPr lang="en-US" dirty="0"/>
              <a:t>STEP 6: PRINT THE SORTED ARRAY</a:t>
            </a:r>
          </a:p>
          <a:p>
            <a:pPr marL="0" indent="0">
              <a:buNone/>
            </a:pPr>
            <a:r>
              <a:rPr lang="en-IN" dirty="0"/>
              <a:t>STEP 7: STOP</a:t>
            </a:r>
          </a:p>
          <a:p>
            <a:pPr marL="0" indent="0">
              <a:buNone/>
            </a:pPr>
            <a:endParaRPr lang="en-IN" dirty="0"/>
          </a:p>
        </p:txBody>
      </p:sp>
    </p:spTree>
    <p:extLst>
      <p:ext uri="{BB962C8B-B14F-4D97-AF65-F5344CB8AC3E}">
        <p14:creationId xmlns:p14="http://schemas.microsoft.com/office/powerpoint/2010/main" val="2684884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F308-05CA-63F5-05CC-6E3F91FF45BD}"/>
              </a:ext>
            </a:extLst>
          </p:cNvPr>
          <p:cNvSpPr>
            <a:spLocks noGrp="1"/>
          </p:cNvSpPr>
          <p:nvPr>
            <p:ph type="title"/>
          </p:nvPr>
        </p:nvSpPr>
        <p:spPr/>
        <p:txBody>
          <a:bodyPr/>
          <a:lstStyle/>
          <a:p>
            <a:r>
              <a:rPr lang="en-IN" dirty="0">
                <a:solidFill>
                  <a:schemeClr val="accent1"/>
                </a:solidFill>
              </a:rPr>
              <a:t>‘C’ PROGRAM OF INSERTION SORT</a:t>
            </a:r>
            <a:endParaRPr lang="en-IN" dirty="0"/>
          </a:p>
        </p:txBody>
      </p:sp>
      <p:sp>
        <p:nvSpPr>
          <p:cNvPr id="3" name="Content Placeholder 2">
            <a:extLst>
              <a:ext uri="{FF2B5EF4-FFF2-40B4-BE49-F238E27FC236}">
                <a16:creationId xmlns:a16="http://schemas.microsoft.com/office/drawing/2014/main" id="{C56AC483-6068-50C9-D0F1-05ECB686C997}"/>
              </a:ext>
            </a:extLst>
          </p:cNvPr>
          <p:cNvSpPr>
            <a:spLocks noGrp="1"/>
          </p:cNvSpPr>
          <p:nvPr>
            <p:ph sz="half" idx="1"/>
          </p:nvPr>
        </p:nvSpPr>
        <p:spPr/>
        <p:txBody>
          <a:bodyPr>
            <a:noAutofit/>
          </a:bodyPr>
          <a:lstStyle/>
          <a:p>
            <a:pPr marL="0" indent="0">
              <a:buNone/>
            </a:pPr>
            <a:r>
              <a:rPr lang="en-IN" sz="2000" dirty="0"/>
              <a:t>#include &lt;stdio.h&gt;</a:t>
            </a:r>
          </a:p>
          <a:p>
            <a:pPr marL="0" indent="0">
              <a:buNone/>
            </a:pPr>
            <a:r>
              <a:rPr lang="en-IN" sz="2000" dirty="0"/>
              <a:t>int main() </a:t>
            </a:r>
          </a:p>
          <a:p>
            <a:pPr marL="0" indent="0">
              <a:buNone/>
            </a:pPr>
            <a:r>
              <a:rPr lang="en-IN" sz="2000" dirty="0"/>
              <a:t>{</a:t>
            </a:r>
          </a:p>
          <a:p>
            <a:pPr marL="0" indent="0">
              <a:buNone/>
            </a:pPr>
            <a:r>
              <a:rPr lang="en-IN" sz="2000" dirty="0"/>
              <a:t>	</a:t>
            </a:r>
            <a:r>
              <a:rPr lang="pt-BR" sz="2000" dirty="0"/>
              <a:t>int n, i, j, temp, a[100]; </a:t>
            </a:r>
            <a:endParaRPr lang="en-IN" sz="2000" dirty="0"/>
          </a:p>
          <a:p>
            <a:pPr marL="0" indent="0">
              <a:buNone/>
            </a:pPr>
            <a:r>
              <a:rPr lang="en-IN" sz="2000" dirty="0"/>
              <a:t>	</a:t>
            </a:r>
            <a:r>
              <a:rPr lang="en-US" sz="2000" dirty="0"/>
              <a:t>printf("Enter number of   elements \n");</a:t>
            </a:r>
          </a:p>
          <a:p>
            <a:pPr marL="0" indent="0">
              <a:buNone/>
            </a:pPr>
            <a:r>
              <a:rPr lang="en-US" sz="2000" dirty="0"/>
              <a:t>	</a:t>
            </a:r>
            <a:r>
              <a:rPr lang="en-IN" sz="2000" dirty="0"/>
              <a:t>scanf("%d", &amp;n);</a:t>
            </a:r>
          </a:p>
          <a:p>
            <a:pPr marL="0" indent="0">
              <a:buNone/>
            </a:pPr>
            <a:r>
              <a:rPr lang="en-IN" sz="2000" dirty="0"/>
              <a:t>	</a:t>
            </a:r>
            <a:r>
              <a:rPr lang="pt-BR" sz="2000" dirty="0"/>
              <a:t>printf("Enter %d integers \n", n); </a:t>
            </a:r>
            <a:r>
              <a:rPr lang="en-IN" sz="2000" dirty="0"/>
              <a:t> </a:t>
            </a:r>
            <a:endParaRPr lang="en-US" sz="2000" dirty="0"/>
          </a:p>
          <a:p>
            <a:pPr marL="0" indent="0">
              <a:buNone/>
            </a:pPr>
            <a:r>
              <a:rPr lang="en-US" sz="2000" dirty="0"/>
              <a:t>	</a:t>
            </a:r>
            <a:r>
              <a:rPr lang="nn-NO" sz="2000" dirty="0"/>
              <a:t>for (i = 0; i &lt; n; i++) </a:t>
            </a:r>
          </a:p>
          <a:p>
            <a:pPr marL="0" indent="0">
              <a:buNone/>
            </a:pPr>
            <a:r>
              <a:rPr lang="en-US" sz="2000" dirty="0"/>
              <a:t>	{</a:t>
            </a:r>
          </a:p>
          <a:p>
            <a:pPr marL="0" indent="0">
              <a:buNone/>
            </a:pPr>
            <a:r>
              <a:rPr lang="en-US" sz="2000" dirty="0"/>
              <a:t>		</a:t>
            </a:r>
            <a:r>
              <a:rPr lang="en-IN" sz="2000" dirty="0"/>
              <a:t>scanf("%d", &amp;a[i]); </a:t>
            </a:r>
          </a:p>
          <a:p>
            <a:pPr marL="0" indent="0">
              <a:buNone/>
            </a:pPr>
            <a:r>
              <a:rPr lang="en-IN" sz="2000" dirty="0"/>
              <a:t>	}</a:t>
            </a:r>
          </a:p>
          <a:p>
            <a:endParaRPr lang="en-IN" sz="2000" dirty="0"/>
          </a:p>
        </p:txBody>
      </p:sp>
      <p:sp>
        <p:nvSpPr>
          <p:cNvPr id="4" name="Content Placeholder 3">
            <a:extLst>
              <a:ext uri="{FF2B5EF4-FFF2-40B4-BE49-F238E27FC236}">
                <a16:creationId xmlns:a16="http://schemas.microsoft.com/office/drawing/2014/main" id="{E5DBA59A-4ED1-043E-5807-E5192C89A4FE}"/>
              </a:ext>
            </a:extLst>
          </p:cNvPr>
          <p:cNvSpPr>
            <a:spLocks noGrp="1"/>
          </p:cNvSpPr>
          <p:nvPr>
            <p:ph sz="half" idx="2"/>
          </p:nvPr>
        </p:nvSpPr>
        <p:spPr/>
        <p:txBody>
          <a:bodyPr>
            <a:noAutofit/>
          </a:bodyPr>
          <a:lstStyle/>
          <a:p>
            <a:pPr marL="0" indent="0">
              <a:buNone/>
            </a:pPr>
            <a:r>
              <a:rPr lang="nn-NO" sz="1400" dirty="0"/>
              <a:t>for (i = 1 ; i &lt;= n - 1; i++)</a:t>
            </a:r>
          </a:p>
          <a:p>
            <a:pPr marL="0" indent="0">
              <a:buNone/>
            </a:pPr>
            <a:r>
              <a:rPr lang="nn-NO" sz="1400" dirty="0"/>
              <a:t>{</a:t>
            </a:r>
          </a:p>
          <a:p>
            <a:pPr marL="0" indent="0">
              <a:buNone/>
            </a:pPr>
            <a:r>
              <a:rPr lang="nn-NO" sz="1400" dirty="0"/>
              <a:t>	</a:t>
            </a:r>
            <a:r>
              <a:rPr lang="en-IN" sz="1400" dirty="0"/>
              <a:t>j = i; </a:t>
            </a:r>
            <a:endParaRPr lang="nn-NO" sz="1400" dirty="0"/>
          </a:p>
          <a:p>
            <a:pPr marL="0" indent="0">
              <a:buNone/>
            </a:pPr>
            <a:r>
              <a:rPr lang="nn-NO" sz="1400" dirty="0"/>
              <a:t>	</a:t>
            </a:r>
            <a:r>
              <a:rPr lang="en-US" sz="1400" dirty="0"/>
              <a:t>while (a[j-1] &gt; a[j]) </a:t>
            </a:r>
            <a:endParaRPr lang="nn-NO" sz="1400" dirty="0"/>
          </a:p>
          <a:p>
            <a:pPr marL="0" indent="0">
              <a:buNone/>
            </a:pPr>
            <a:r>
              <a:rPr lang="nn-NO" sz="1400" dirty="0"/>
              <a:t>	{</a:t>
            </a:r>
          </a:p>
          <a:p>
            <a:pPr marL="0" indent="0">
              <a:buNone/>
            </a:pPr>
            <a:r>
              <a:rPr lang="nn-NO" sz="1400" dirty="0"/>
              <a:t>		</a:t>
            </a:r>
            <a:r>
              <a:rPr lang="en-IN" sz="1400" dirty="0"/>
              <a:t>temp = a[j]; </a:t>
            </a:r>
            <a:endParaRPr lang="nn-NO" sz="1400" dirty="0"/>
          </a:p>
          <a:p>
            <a:pPr marL="0" indent="0">
              <a:buNone/>
            </a:pPr>
            <a:r>
              <a:rPr lang="nn-NO" sz="1400" dirty="0"/>
              <a:t>		</a:t>
            </a:r>
            <a:r>
              <a:rPr lang="en-IN" sz="1400" dirty="0"/>
              <a:t>a[j] = a[j-1]; </a:t>
            </a:r>
          </a:p>
          <a:p>
            <a:pPr marL="0" indent="0">
              <a:buNone/>
            </a:pPr>
            <a:r>
              <a:rPr lang="en-IN" sz="1400" dirty="0"/>
              <a:t>		a[j-1] = temp;</a:t>
            </a:r>
          </a:p>
          <a:p>
            <a:pPr marL="0" indent="0">
              <a:buNone/>
            </a:pPr>
            <a:r>
              <a:rPr lang="en-IN" sz="1400" dirty="0"/>
              <a:t>		j--;</a:t>
            </a:r>
          </a:p>
          <a:p>
            <a:pPr marL="0" indent="0">
              <a:buNone/>
            </a:pPr>
            <a:r>
              <a:rPr lang="en-IN" sz="1400" dirty="0"/>
              <a:t>	}</a:t>
            </a:r>
          </a:p>
          <a:p>
            <a:pPr marL="0" indent="0">
              <a:buNone/>
            </a:pPr>
            <a:r>
              <a:rPr lang="en-IN" sz="1400" dirty="0"/>
              <a:t>}</a:t>
            </a:r>
          </a:p>
          <a:p>
            <a:pPr marL="0" indent="0">
              <a:buNone/>
            </a:pPr>
            <a:r>
              <a:rPr lang="en-US" sz="1400" dirty="0"/>
              <a:t>printf("Sorted list in ascending order:\n");</a:t>
            </a:r>
          </a:p>
          <a:p>
            <a:pPr marL="0" indent="0">
              <a:buNone/>
            </a:pPr>
            <a:r>
              <a:rPr lang="nn-NO" sz="1400" dirty="0"/>
              <a:t>for (i = 0; i &lt;= n - 1; i++)</a:t>
            </a:r>
          </a:p>
          <a:p>
            <a:pPr marL="0" indent="0">
              <a:buNone/>
            </a:pPr>
            <a:r>
              <a:rPr lang="nn-NO" sz="1400" dirty="0"/>
              <a:t>	</a:t>
            </a:r>
            <a:r>
              <a:rPr lang="en-IN" sz="1400" dirty="0"/>
              <a:t>printf("%d ", a[i]); </a:t>
            </a:r>
          </a:p>
          <a:p>
            <a:pPr marL="0" indent="0">
              <a:buNone/>
            </a:pPr>
            <a:r>
              <a:rPr lang="en-IN" sz="1400" dirty="0"/>
              <a:t>return 0;</a:t>
            </a:r>
          </a:p>
          <a:p>
            <a:pPr marL="0" indent="0">
              <a:buNone/>
            </a:pPr>
            <a:r>
              <a:rPr lang="en-IN" sz="1400" dirty="0"/>
              <a:t>}</a:t>
            </a:r>
          </a:p>
        </p:txBody>
      </p:sp>
    </p:spTree>
    <p:extLst>
      <p:ext uri="{BB962C8B-B14F-4D97-AF65-F5344CB8AC3E}">
        <p14:creationId xmlns:p14="http://schemas.microsoft.com/office/powerpoint/2010/main" val="217210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5D33-DE22-FB39-C07F-8FF0D558A350}"/>
              </a:ext>
            </a:extLst>
          </p:cNvPr>
          <p:cNvSpPr>
            <a:spLocks noGrp="1"/>
          </p:cNvSpPr>
          <p:nvPr>
            <p:ph type="title"/>
          </p:nvPr>
        </p:nvSpPr>
        <p:spPr/>
        <p:txBody>
          <a:bodyPr/>
          <a:lstStyle/>
          <a:p>
            <a:r>
              <a:rPr lang="en-US" dirty="0">
                <a:solidFill>
                  <a:srgbClr val="FF0000"/>
                </a:solidFill>
              </a:rPr>
              <a:t>              OUTPUT OF INSERTION SORT</a:t>
            </a:r>
            <a:endParaRPr lang="en-IN" dirty="0"/>
          </a:p>
        </p:txBody>
      </p:sp>
      <p:pic>
        <p:nvPicPr>
          <p:cNvPr id="5" name="Content Placeholder 4">
            <a:extLst>
              <a:ext uri="{FF2B5EF4-FFF2-40B4-BE49-F238E27FC236}">
                <a16:creationId xmlns:a16="http://schemas.microsoft.com/office/drawing/2014/main" id="{DF367576-E3C8-881D-BC6E-2432E8345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120" y="1477328"/>
            <a:ext cx="3820058" cy="2324424"/>
          </a:xfrm>
        </p:spPr>
      </p:pic>
      <p:pic>
        <p:nvPicPr>
          <p:cNvPr id="7" name="Picture 6">
            <a:extLst>
              <a:ext uri="{FF2B5EF4-FFF2-40B4-BE49-F238E27FC236}">
                <a16:creationId xmlns:a16="http://schemas.microsoft.com/office/drawing/2014/main" id="{A5AE2505-8D43-12E5-966C-62121A511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425" y="1482408"/>
            <a:ext cx="3429479" cy="2972215"/>
          </a:xfrm>
          <a:prstGeom prst="rect">
            <a:avLst/>
          </a:prstGeom>
        </p:spPr>
      </p:pic>
      <p:pic>
        <p:nvPicPr>
          <p:cNvPr id="9" name="Picture 8">
            <a:extLst>
              <a:ext uri="{FF2B5EF4-FFF2-40B4-BE49-F238E27FC236}">
                <a16:creationId xmlns:a16="http://schemas.microsoft.com/office/drawing/2014/main" id="{D74F1B45-08DB-4E7F-E466-0FD29BBED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7746" y="4524049"/>
            <a:ext cx="4010585" cy="2333951"/>
          </a:xfrm>
          <a:prstGeom prst="rect">
            <a:avLst/>
          </a:prstGeom>
        </p:spPr>
      </p:pic>
      <p:pic>
        <p:nvPicPr>
          <p:cNvPr id="11" name="Picture 10">
            <a:extLst>
              <a:ext uri="{FF2B5EF4-FFF2-40B4-BE49-F238E27FC236}">
                <a16:creationId xmlns:a16="http://schemas.microsoft.com/office/drawing/2014/main" id="{C986D07C-6A77-5E10-EF72-7BF0BB6E6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8120" y="3888228"/>
            <a:ext cx="3553321" cy="2781688"/>
          </a:xfrm>
          <a:prstGeom prst="rect">
            <a:avLst/>
          </a:prstGeom>
        </p:spPr>
      </p:pic>
    </p:spTree>
    <p:extLst>
      <p:ext uri="{BB962C8B-B14F-4D97-AF65-F5344CB8AC3E}">
        <p14:creationId xmlns:p14="http://schemas.microsoft.com/office/powerpoint/2010/main" val="397756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1645-7E01-3F62-A0A3-A7D5CF30D52A}"/>
              </a:ext>
            </a:extLst>
          </p:cNvPr>
          <p:cNvSpPr>
            <a:spLocks noGrp="1"/>
          </p:cNvSpPr>
          <p:nvPr>
            <p:ph type="title"/>
          </p:nvPr>
        </p:nvSpPr>
        <p:spPr/>
        <p:txBody>
          <a:bodyPr>
            <a:normAutofit/>
          </a:bodyPr>
          <a:lstStyle/>
          <a:p>
            <a:r>
              <a:rPr lang="en-US" sz="3600" dirty="0">
                <a:solidFill>
                  <a:srgbClr val="FF0000"/>
                </a:solidFill>
              </a:rPr>
              <a:t>DIVIDE AND CONQURE    </a:t>
            </a:r>
            <a:r>
              <a:rPr lang="en-US" sz="3600" dirty="0"/>
              <a:t>vs    </a:t>
            </a:r>
            <a:r>
              <a:rPr lang="en-US" sz="3600" dirty="0">
                <a:solidFill>
                  <a:schemeClr val="accent1"/>
                </a:solidFill>
              </a:rPr>
              <a:t>DECREASE AND CONQURE</a:t>
            </a:r>
            <a:endParaRPr lang="en-IN" sz="3600" dirty="0">
              <a:solidFill>
                <a:schemeClr val="accent1"/>
              </a:solidFill>
            </a:endParaRPr>
          </a:p>
        </p:txBody>
      </p:sp>
      <p:sp>
        <p:nvSpPr>
          <p:cNvPr id="3" name="Text Placeholder 2">
            <a:extLst>
              <a:ext uri="{FF2B5EF4-FFF2-40B4-BE49-F238E27FC236}">
                <a16:creationId xmlns:a16="http://schemas.microsoft.com/office/drawing/2014/main" id="{BE6A0154-E1A5-17B2-EECE-C2A01EDB3607}"/>
              </a:ext>
            </a:extLst>
          </p:cNvPr>
          <p:cNvSpPr>
            <a:spLocks noGrp="1"/>
          </p:cNvSpPr>
          <p:nvPr>
            <p:ph type="body" idx="1"/>
          </p:nvPr>
        </p:nvSpPr>
        <p:spPr/>
        <p:txBody>
          <a:bodyPr/>
          <a:lstStyle/>
          <a:p>
            <a:r>
              <a:rPr lang="en-US" sz="2400" dirty="0">
                <a:solidFill>
                  <a:srgbClr val="FF0000"/>
                </a:solidFill>
              </a:rPr>
              <a:t>            DIVIDE AND CONQURE</a:t>
            </a:r>
            <a:endParaRPr lang="en-IN" dirty="0"/>
          </a:p>
        </p:txBody>
      </p:sp>
      <p:sp>
        <p:nvSpPr>
          <p:cNvPr id="4" name="Content Placeholder 3">
            <a:extLst>
              <a:ext uri="{FF2B5EF4-FFF2-40B4-BE49-F238E27FC236}">
                <a16:creationId xmlns:a16="http://schemas.microsoft.com/office/drawing/2014/main" id="{A489ECC0-BC43-FAD0-1067-AEDC1A0E067D}"/>
              </a:ext>
            </a:extLst>
          </p:cNvPr>
          <p:cNvSpPr>
            <a:spLocks noGrp="1"/>
          </p:cNvSpPr>
          <p:nvPr>
            <p:ph sz="half" idx="2"/>
          </p:nvPr>
        </p:nvSpPr>
        <p:spPr>
          <a:xfrm>
            <a:off x="839788" y="2512047"/>
            <a:ext cx="5157787" cy="3684588"/>
          </a:xfrm>
        </p:spPr>
        <p:txBody>
          <a:bodyPr>
            <a:normAutofit fontScale="92500" lnSpcReduction="20000"/>
          </a:bodyPr>
          <a:lstStyle/>
          <a:p>
            <a:r>
              <a:rPr lang="en-US" dirty="0"/>
              <a:t>It is a </a:t>
            </a:r>
            <a:r>
              <a:rPr lang="en-IN" b="0" i="0" dirty="0">
                <a:effectLst/>
                <a:latin typeface="euclid_circular_a"/>
              </a:rPr>
              <a:t>strategy which divides the main problem into a several smaller subproblems.</a:t>
            </a:r>
            <a:endParaRPr lang="en-IN" dirty="0">
              <a:latin typeface="euclid_circular_a"/>
            </a:endParaRPr>
          </a:p>
          <a:p>
            <a:endParaRPr lang="en-IN" b="0" i="0" dirty="0">
              <a:effectLst/>
              <a:latin typeface="euclid_circular_a"/>
            </a:endParaRPr>
          </a:p>
          <a:p>
            <a:r>
              <a:rPr lang="en-IN" dirty="0">
                <a:latin typeface="euclid_circular_a"/>
              </a:rPr>
              <a:t>It uses ‘Divide’ , ’conquer’ and ‘Combine’ </a:t>
            </a:r>
            <a:r>
              <a:rPr lang="en-IN" b="0" i="0" dirty="0">
                <a:effectLst/>
                <a:latin typeface="euclid_circular_a"/>
              </a:rPr>
              <a:t>strategy.</a:t>
            </a:r>
          </a:p>
          <a:p>
            <a:r>
              <a:rPr lang="en-IN" dirty="0">
                <a:latin typeface="euclid_circular_a"/>
              </a:rPr>
              <a:t>We combine all the Solved subproblems to yield the desired output.</a:t>
            </a:r>
          </a:p>
          <a:p>
            <a:r>
              <a:rPr lang="en-IN" dirty="0">
                <a:latin typeface="euclid_circular_a"/>
              </a:rPr>
              <a:t>Mainly used in solving larger data.</a:t>
            </a:r>
          </a:p>
          <a:p>
            <a:pPr marL="0" indent="0">
              <a:buNone/>
            </a:pPr>
            <a:endParaRPr lang="en-IN" b="0" i="0" dirty="0">
              <a:effectLst/>
              <a:latin typeface="euclid_circular_a"/>
            </a:endParaRPr>
          </a:p>
        </p:txBody>
      </p:sp>
      <p:sp>
        <p:nvSpPr>
          <p:cNvPr id="5" name="Text Placeholder 4">
            <a:extLst>
              <a:ext uri="{FF2B5EF4-FFF2-40B4-BE49-F238E27FC236}">
                <a16:creationId xmlns:a16="http://schemas.microsoft.com/office/drawing/2014/main" id="{767504E2-24E4-CF2B-28F9-AFA0EBBA91C3}"/>
              </a:ext>
            </a:extLst>
          </p:cNvPr>
          <p:cNvSpPr>
            <a:spLocks noGrp="1"/>
          </p:cNvSpPr>
          <p:nvPr>
            <p:ph type="body" sz="quarter" idx="3"/>
          </p:nvPr>
        </p:nvSpPr>
        <p:spPr/>
        <p:txBody>
          <a:bodyPr/>
          <a:lstStyle/>
          <a:p>
            <a:r>
              <a:rPr lang="en-US" sz="2400" dirty="0">
                <a:solidFill>
                  <a:schemeClr val="accent1"/>
                </a:solidFill>
              </a:rPr>
              <a:t>              DECREASE AND CONQURE</a:t>
            </a:r>
            <a:endParaRPr lang="en-IN" dirty="0"/>
          </a:p>
        </p:txBody>
      </p:sp>
      <p:sp>
        <p:nvSpPr>
          <p:cNvPr id="6" name="Content Placeholder 5">
            <a:extLst>
              <a:ext uri="{FF2B5EF4-FFF2-40B4-BE49-F238E27FC236}">
                <a16:creationId xmlns:a16="http://schemas.microsoft.com/office/drawing/2014/main" id="{323285CC-B027-8B65-623E-0BB9949F5FF2}"/>
              </a:ext>
            </a:extLst>
          </p:cNvPr>
          <p:cNvSpPr>
            <a:spLocks noGrp="1"/>
          </p:cNvSpPr>
          <p:nvPr>
            <p:ph sz="quarter" idx="4"/>
          </p:nvPr>
        </p:nvSpPr>
        <p:spPr/>
        <p:txBody>
          <a:bodyPr>
            <a:normAutofit fontScale="92500" lnSpcReduction="20000"/>
          </a:bodyPr>
          <a:lstStyle/>
          <a:p>
            <a:r>
              <a:rPr lang="en-US" dirty="0"/>
              <a:t>It is a </a:t>
            </a:r>
            <a:r>
              <a:rPr lang="en-IN" b="0" i="0" dirty="0">
                <a:effectLst/>
                <a:latin typeface="euclid_circular_a"/>
              </a:rPr>
              <a:t>strategy which decreases the complexity of the main problem into a single simpler problem.</a:t>
            </a:r>
          </a:p>
          <a:p>
            <a:r>
              <a:rPr lang="en-IN" dirty="0">
                <a:latin typeface="euclid_circular_a"/>
              </a:rPr>
              <a:t>It uses ‘Decrease’ , ’Conquer’ </a:t>
            </a:r>
            <a:r>
              <a:rPr lang="en-IN" b="0" i="0" dirty="0">
                <a:effectLst/>
                <a:latin typeface="euclid_circular_a"/>
              </a:rPr>
              <a:t>strategy.</a:t>
            </a:r>
          </a:p>
          <a:p>
            <a:endParaRPr lang="en-IN" b="0" i="0" dirty="0">
              <a:effectLst/>
              <a:latin typeface="euclid_circular_a"/>
            </a:endParaRPr>
          </a:p>
          <a:p>
            <a:r>
              <a:rPr lang="en-IN" dirty="0">
                <a:latin typeface="euclid_circular_a"/>
              </a:rPr>
              <a:t>No point in combining because we have only one reduced problem which to be solved to yield the desired output.</a:t>
            </a:r>
          </a:p>
          <a:p>
            <a:r>
              <a:rPr lang="en-IN" dirty="0">
                <a:latin typeface="euclid_circular_a"/>
              </a:rPr>
              <a:t>Mainly used in solving smaller data.</a:t>
            </a:r>
          </a:p>
        </p:txBody>
      </p:sp>
    </p:spTree>
    <p:extLst>
      <p:ext uri="{BB962C8B-B14F-4D97-AF65-F5344CB8AC3E}">
        <p14:creationId xmlns:p14="http://schemas.microsoft.com/office/powerpoint/2010/main" val="94747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25C7-5E21-FB9C-757D-7771D1AE93E9}"/>
              </a:ext>
            </a:extLst>
          </p:cNvPr>
          <p:cNvSpPr>
            <a:spLocks noGrp="1"/>
          </p:cNvSpPr>
          <p:nvPr>
            <p:ph type="title"/>
          </p:nvPr>
        </p:nvSpPr>
        <p:spPr/>
        <p:txBody>
          <a:bodyPr>
            <a:normAutofit/>
          </a:bodyPr>
          <a:lstStyle/>
          <a:p>
            <a:r>
              <a:rPr lang="en-US" sz="3600" dirty="0">
                <a:solidFill>
                  <a:srgbClr val="FF0000"/>
                </a:solidFill>
              </a:rPr>
              <a:t>DIVIDE AND CONQURE    </a:t>
            </a:r>
            <a:r>
              <a:rPr lang="en-US" sz="3600" dirty="0"/>
              <a:t>vs    </a:t>
            </a:r>
            <a:r>
              <a:rPr lang="en-US" sz="3600" dirty="0">
                <a:solidFill>
                  <a:schemeClr val="accent1"/>
                </a:solidFill>
              </a:rPr>
              <a:t>DECREASE AND CONQURE</a:t>
            </a:r>
            <a:endParaRPr lang="en-IN" sz="3600" dirty="0"/>
          </a:p>
        </p:txBody>
      </p:sp>
      <p:sp>
        <p:nvSpPr>
          <p:cNvPr id="3" name="Text Placeholder 2">
            <a:extLst>
              <a:ext uri="{FF2B5EF4-FFF2-40B4-BE49-F238E27FC236}">
                <a16:creationId xmlns:a16="http://schemas.microsoft.com/office/drawing/2014/main" id="{803369A8-4FCA-6234-C06B-792B76BE5CDB}"/>
              </a:ext>
            </a:extLst>
          </p:cNvPr>
          <p:cNvSpPr>
            <a:spLocks noGrp="1"/>
          </p:cNvSpPr>
          <p:nvPr>
            <p:ph type="body" idx="1"/>
          </p:nvPr>
        </p:nvSpPr>
        <p:spPr/>
        <p:txBody>
          <a:bodyPr/>
          <a:lstStyle/>
          <a:p>
            <a:r>
              <a:rPr lang="en-US" sz="2400" dirty="0">
                <a:solidFill>
                  <a:srgbClr val="FF0000"/>
                </a:solidFill>
              </a:rPr>
              <a:t>              DIVIDE AND CONQURE</a:t>
            </a:r>
            <a:endParaRPr lang="en-IN" dirty="0"/>
          </a:p>
        </p:txBody>
      </p:sp>
      <p:sp>
        <p:nvSpPr>
          <p:cNvPr id="4" name="Content Placeholder 3">
            <a:extLst>
              <a:ext uri="{FF2B5EF4-FFF2-40B4-BE49-F238E27FC236}">
                <a16:creationId xmlns:a16="http://schemas.microsoft.com/office/drawing/2014/main" id="{9A49FC60-08B9-AE1B-A7DB-B1B8C531D9A0}"/>
              </a:ext>
            </a:extLst>
          </p:cNvPr>
          <p:cNvSpPr>
            <a:spLocks noGrp="1"/>
          </p:cNvSpPr>
          <p:nvPr>
            <p:ph sz="half" idx="2"/>
          </p:nvPr>
        </p:nvSpPr>
        <p:spPr/>
        <p:txBody>
          <a:bodyPr>
            <a:normAutofit/>
          </a:bodyPr>
          <a:lstStyle/>
          <a:p>
            <a:r>
              <a:rPr lang="en-US" dirty="0"/>
              <a:t>Complexity of the problem remains same , but the length of the problem is reduced.</a:t>
            </a:r>
          </a:p>
          <a:p>
            <a:r>
              <a:rPr lang="en-US" b="0" i="0" dirty="0">
                <a:solidFill>
                  <a:srgbClr val="273239"/>
                </a:solidFill>
                <a:effectLst/>
                <a:latin typeface="urw-din"/>
              </a:rPr>
              <a:t>Examples which follow Divide </a:t>
            </a:r>
            <a:r>
              <a:rPr lang="en-US" dirty="0">
                <a:solidFill>
                  <a:srgbClr val="273239"/>
                </a:solidFill>
                <a:latin typeface="urw-din"/>
              </a:rPr>
              <a:t>and conquer strategy:</a:t>
            </a:r>
          </a:p>
          <a:p>
            <a:pPr lvl="2"/>
            <a:r>
              <a:rPr lang="en-IN" b="1" i="0" dirty="0">
                <a:solidFill>
                  <a:srgbClr val="273239"/>
                </a:solidFill>
                <a:effectLst/>
                <a:latin typeface="urw-din"/>
              </a:rPr>
              <a:t>Q</a:t>
            </a:r>
            <a:r>
              <a:rPr lang="en-IN" b="1" dirty="0">
                <a:solidFill>
                  <a:srgbClr val="273239"/>
                </a:solidFill>
                <a:latin typeface="urw-din"/>
              </a:rPr>
              <a:t>uick-sort</a:t>
            </a:r>
            <a:r>
              <a:rPr lang="en-IN" b="0" i="0" dirty="0">
                <a:solidFill>
                  <a:srgbClr val="273239"/>
                </a:solidFill>
                <a:effectLst/>
                <a:latin typeface="urw-din"/>
              </a:rPr>
              <a:t> </a:t>
            </a:r>
          </a:p>
          <a:p>
            <a:pPr lvl="2"/>
            <a:r>
              <a:rPr lang="en-IN" b="1" i="0" dirty="0">
                <a:solidFill>
                  <a:srgbClr val="273239"/>
                </a:solidFill>
                <a:effectLst/>
                <a:latin typeface="urw-din"/>
              </a:rPr>
              <a:t>Merge-sort                                                                                                                                                                                                                      </a:t>
            </a:r>
            <a:endParaRPr lang="en-US" dirty="0"/>
          </a:p>
          <a:p>
            <a:pPr marL="0" indent="0">
              <a:buNone/>
            </a:pPr>
            <a:endParaRPr lang="en-IN" dirty="0"/>
          </a:p>
        </p:txBody>
      </p:sp>
      <p:sp>
        <p:nvSpPr>
          <p:cNvPr id="5" name="Text Placeholder 4">
            <a:extLst>
              <a:ext uri="{FF2B5EF4-FFF2-40B4-BE49-F238E27FC236}">
                <a16:creationId xmlns:a16="http://schemas.microsoft.com/office/drawing/2014/main" id="{32C9BB22-98B3-EF70-3F12-2711AA81B332}"/>
              </a:ext>
            </a:extLst>
          </p:cNvPr>
          <p:cNvSpPr>
            <a:spLocks noGrp="1"/>
          </p:cNvSpPr>
          <p:nvPr>
            <p:ph type="body" sz="quarter" idx="3"/>
          </p:nvPr>
        </p:nvSpPr>
        <p:spPr/>
        <p:txBody>
          <a:bodyPr/>
          <a:lstStyle/>
          <a:p>
            <a:r>
              <a:rPr lang="en-US" sz="2400" dirty="0">
                <a:solidFill>
                  <a:schemeClr val="accent1"/>
                </a:solidFill>
              </a:rPr>
              <a:t>              DECREASE AND CONQURE</a:t>
            </a:r>
            <a:endParaRPr lang="en-IN" dirty="0"/>
          </a:p>
        </p:txBody>
      </p:sp>
      <p:sp>
        <p:nvSpPr>
          <p:cNvPr id="6" name="Content Placeholder 5">
            <a:extLst>
              <a:ext uri="{FF2B5EF4-FFF2-40B4-BE49-F238E27FC236}">
                <a16:creationId xmlns:a16="http://schemas.microsoft.com/office/drawing/2014/main" id="{AA558E39-D7C6-A8C0-8340-EE00A8B7C2B3}"/>
              </a:ext>
            </a:extLst>
          </p:cNvPr>
          <p:cNvSpPr>
            <a:spLocks noGrp="1"/>
          </p:cNvSpPr>
          <p:nvPr>
            <p:ph sz="quarter" idx="4"/>
          </p:nvPr>
        </p:nvSpPr>
        <p:spPr/>
        <p:txBody>
          <a:bodyPr>
            <a:normAutofit/>
          </a:bodyPr>
          <a:lstStyle/>
          <a:p>
            <a:r>
              <a:rPr lang="en-US" dirty="0"/>
              <a:t>Length of the problem remains same , but the complexity of the problem is reduced.</a:t>
            </a:r>
          </a:p>
          <a:p>
            <a:r>
              <a:rPr lang="en-US" b="0" i="0" dirty="0">
                <a:solidFill>
                  <a:srgbClr val="273239"/>
                </a:solidFill>
                <a:effectLst/>
                <a:latin typeface="urw-din"/>
              </a:rPr>
              <a:t>Examples which follow Decrease </a:t>
            </a:r>
            <a:r>
              <a:rPr lang="en-US" dirty="0">
                <a:solidFill>
                  <a:srgbClr val="273239"/>
                </a:solidFill>
                <a:latin typeface="urw-din"/>
              </a:rPr>
              <a:t>and conquer strategy.</a:t>
            </a:r>
          </a:p>
          <a:p>
            <a:pPr lvl="2"/>
            <a:r>
              <a:rPr lang="en-US" dirty="0">
                <a:solidFill>
                  <a:srgbClr val="273239"/>
                </a:solidFill>
                <a:latin typeface="urw-din"/>
              </a:rPr>
              <a:t>Insertion-sort</a:t>
            </a:r>
            <a:endParaRPr lang="en-IN" dirty="0"/>
          </a:p>
          <a:p>
            <a:pPr lvl="2"/>
            <a:r>
              <a:rPr lang="en-IN" dirty="0"/>
              <a:t>BFS AND DFS</a:t>
            </a:r>
          </a:p>
          <a:p>
            <a:pPr marL="914400" lvl="2" indent="0">
              <a:buNone/>
            </a:pPr>
            <a:endParaRPr lang="en-IN" dirty="0"/>
          </a:p>
        </p:txBody>
      </p:sp>
    </p:spTree>
    <p:extLst>
      <p:ext uri="{BB962C8B-B14F-4D97-AF65-F5344CB8AC3E}">
        <p14:creationId xmlns:p14="http://schemas.microsoft.com/office/powerpoint/2010/main" val="240742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ED28-1271-E069-3668-D4FEFDDECDDB}"/>
              </a:ext>
            </a:extLst>
          </p:cNvPr>
          <p:cNvSpPr>
            <a:spLocks noGrp="1"/>
          </p:cNvSpPr>
          <p:nvPr>
            <p:ph type="title"/>
          </p:nvPr>
        </p:nvSpPr>
        <p:spPr/>
        <p:txBody>
          <a:bodyPr>
            <a:normAutofit/>
          </a:bodyPr>
          <a:lstStyle/>
          <a:p>
            <a:r>
              <a:rPr lang="en-US" sz="3600" dirty="0">
                <a:solidFill>
                  <a:srgbClr val="FF0000"/>
                </a:solidFill>
              </a:rPr>
              <a:t>DIVIDE AND CONQURE    </a:t>
            </a:r>
            <a:r>
              <a:rPr lang="en-US" sz="3600" dirty="0"/>
              <a:t>vs    </a:t>
            </a:r>
            <a:r>
              <a:rPr lang="en-US" sz="3600" dirty="0">
                <a:solidFill>
                  <a:schemeClr val="accent1"/>
                </a:solidFill>
              </a:rPr>
              <a:t>DECREASE AND CONQURE</a:t>
            </a:r>
            <a:endParaRPr lang="en-IN" sz="3600" dirty="0"/>
          </a:p>
        </p:txBody>
      </p:sp>
      <p:sp>
        <p:nvSpPr>
          <p:cNvPr id="3" name="Text Placeholder 2">
            <a:extLst>
              <a:ext uri="{FF2B5EF4-FFF2-40B4-BE49-F238E27FC236}">
                <a16:creationId xmlns:a16="http://schemas.microsoft.com/office/drawing/2014/main" id="{8A049F2F-8542-B626-EFC6-E7EE860E0888}"/>
              </a:ext>
            </a:extLst>
          </p:cNvPr>
          <p:cNvSpPr>
            <a:spLocks noGrp="1"/>
          </p:cNvSpPr>
          <p:nvPr>
            <p:ph type="body" idx="1"/>
          </p:nvPr>
        </p:nvSpPr>
        <p:spPr/>
        <p:txBody>
          <a:bodyPr/>
          <a:lstStyle/>
          <a:p>
            <a:r>
              <a:rPr lang="en-US" sz="2400" dirty="0">
                <a:solidFill>
                  <a:srgbClr val="FF0000"/>
                </a:solidFill>
              </a:rPr>
              <a:t>         DIVIDE AND CONQURE</a:t>
            </a:r>
            <a:endParaRPr lang="en-IN" dirty="0"/>
          </a:p>
        </p:txBody>
      </p:sp>
      <p:sp>
        <p:nvSpPr>
          <p:cNvPr id="4" name="Content Placeholder 3">
            <a:extLst>
              <a:ext uri="{FF2B5EF4-FFF2-40B4-BE49-F238E27FC236}">
                <a16:creationId xmlns:a16="http://schemas.microsoft.com/office/drawing/2014/main" id="{1F632D0A-99C1-18A8-2ECD-14172EAF878C}"/>
              </a:ext>
            </a:extLst>
          </p:cNvPr>
          <p:cNvSpPr>
            <a:spLocks noGrp="1"/>
          </p:cNvSpPr>
          <p:nvPr>
            <p:ph sz="half" idx="2"/>
          </p:nvPr>
        </p:nvSpPr>
        <p:spPr/>
        <p:txBody>
          <a:bodyPr/>
          <a:lstStyle/>
          <a:p>
            <a:r>
              <a:rPr lang="en-US" dirty="0"/>
              <a:t>Here is a simple math example:</a:t>
            </a:r>
            <a:endParaRPr lang="en-IN" dirty="0"/>
          </a:p>
          <a:p>
            <a:endParaRPr lang="en-US" dirty="0"/>
          </a:p>
        </p:txBody>
      </p:sp>
      <p:sp>
        <p:nvSpPr>
          <p:cNvPr id="5" name="Text Placeholder 4">
            <a:extLst>
              <a:ext uri="{FF2B5EF4-FFF2-40B4-BE49-F238E27FC236}">
                <a16:creationId xmlns:a16="http://schemas.microsoft.com/office/drawing/2014/main" id="{44865307-76B7-30C5-30B6-FC259F4A6534}"/>
              </a:ext>
            </a:extLst>
          </p:cNvPr>
          <p:cNvSpPr>
            <a:spLocks noGrp="1"/>
          </p:cNvSpPr>
          <p:nvPr>
            <p:ph type="body" sz="quarter" idx="3"/>
          </p:nvPr>
        </p:nvSpPr>
        <p:spPr/>
        <p:txBody>
          <a:bodyPr/>
          <a:lstStyle/>
          <a:p>
            <a:r>
              <a:rPr lang="en-US" sz="2400" dirty="0">
                <a:solidFill>
                  <a:schemeClr val="accent1"/>
                </a:solidFill>
              </a:rPr>
              <a:t>          DECREASE AND CONQURE</a:t>
            </a:r>
            <a:endParaRPr lang="en-IN" dirty="0"/>
          </a:p>
        </p:txBody>
      </p:sp>
      <p:sp>
        <p:nvSpPr>
          <p:cNvPr id="6" name="Content Placeholder 5">
            <a:extLst>
              <a:ext uri="{FF2B5EF4-FFF2-40B4-BE49-F238E27FC236}">
                <a16:creationId xmlns:a16="http://schemas.microsoft.com/office/drawing/2014/main" id="{05DFB1AE-E503-684D-585F-ED51A5103C4B}"/>
              </a:ext>
            </a:extLst>
          </p:cNvPr>
          <p:cNvSpPr>
            <a:spLocks noGrp="1"/>
          </p:cNvSpPr>
          <p:nvPr>
            <p:ph sz="quarter" idx="4"/>
          </p:nvPr>
        </p:nvSpPr>
        <p:spPr/>
        <p:txBody>
          <a:bodyPr/>
          <a:lstStyle/>
          <a:p>
            <a:r>
              <a:rPr lang="en-US" dirty="0"/>
              <a:t>Here is a simple math example:</a:t>
            </a:r>
            <a:endParaRPr lang="en-IN" dirty="0"/>
          </a:p>
          <a:p>
            <a:endParaRPr lang="en-US" dirty="0"/>
          </a:p>
        </p:txBody>
      </p:sp>
      <p:pic>
        <p:nvPicPr>
          <p:cNvPr id="14" name="Picture 13">
            <a:extLst>
              <a:ext uri="{FF2B5EF4-FFF2-40B4-BE49-F238E27FC236}">
                <a16:creationId xmlns:a16="http://schemas.microsoft.com/office/drawing/2014/main" id="{BBB55B8E-8321-658F-E6EC-B1D1F5791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06726"/>
            <a:ext cx="5896947" cy="3486149"/>
          </a:xfrm>
          <a:prstGeom prst="rect">
            <a:avLst/>
          </a:prstGeom>
        </p:spPr>
      </p:pic>
      <p:pic>
        <p:nvPicPr>
          <p:cNvPr id="16" name="Picture 15">
            <a:extLst>
              <a:ext uri="{FF2B5EF4-FFF2-40B4-BE49-F238E27FC236}">
                <a16:creationId xmlns:a16="http://schemas.microsoft.com/office/drawing/2014/main" id="{96D84444-E8F1-8CBF-01D5-76FEA5AC1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06725"/>
            <a:ext cx="5862628" cy="3486149"/>
          </a:xfrm>
          <a:prstGeom prst="rect">
            <a:avLst/>
          </a:prstGeom>
        </p:spPr>
      </p:pic>
      <p:cxnSp>
        <p:nvCxnSpPr>
          <p:cNvPr id="18" name="Straight Connector 17">
            <a:extLst>
              <a:ext uri="{FF2B5EF4-FFF2-40B4-BE49-F238E27FC236}">
                <a16:creationId xmlns:a16="http://schemas.microsoft.com/office/drawing/2014/main" id="{C9CCB314-BDB5-CCBD-A38A-A34640B58446}"/>
              </a:ext>
            </a:extLst>
          </p:cNvPr>
          <p:cNvCxnSpPr>
            <a:cxnSpLocks/>
          </p:cNvCxnSpPr>
          <p:nvPr/>
        </p:nvCxnSpPr>
        <p:spPr>
          <a:xfrm>
            <a:off x="5935047" y="1788160"/>
            <a:ext cx="160953" cy="50698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89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A913-C807-A57F-EDA8-FBFE8AB27F60}"/>
              </a:ext>
            </a:extLst>
          </p:cNvPr>
          <p:cNvSpPr>
            <a:spLocks noGrp="1"/>
          </p:cNvSpPr>
          <p:nvPr>
            <p:ph type="title"/>
          </p:nvPr>
        </p:nvSpPr>
        <p:spPr/>
        <p:txBody>
          <a:bodyPr/>
          <a:lstStyle/>
          <a:p>
            <a:r>
              <a:rPr lang="en-US" dirty="0"/>
              <a:t>What is </a:t>
            </a:r>
            <a:r>
              <a:rPr lang="en-IN" b="1" i="0" dirty="0">
                <a:effectLst/>
                <a:latin typeface="euclid_circular_a"/>
              </a:rPr>
              <a:t>Divide and Conquer ?</a:t>
            </a:r>
            <a:endParaRPr lang="en-IN" dirty="0"/>
          </a:p>
        </p:txBody>
      </p:sp>
      <p:sp>
        <p:nvSpPr>
          <p:cNvPr id="3" name="Content Placeholder 2">
            <a:extLst>
              <a:ext uri="{FF2B5EF4-FFF2-40B4-BE49-F238E27FC236}">
                <a16:creationId xmlns:a16="http://schemas.microsoft.com/office/drawing/2014/main" id="{A49051EF-F6A3-06EE-0531-B4C707EDA111}"/>
              </a:ext>
            </a:extLst>
          </p:cNvPr>
          <p:cNvSpPr>
            <a:spLocks noGrp="1"/>
          </p:cNvSpPr>
          <p:nvPr>
            <p:ph idx="1"/>
          </p:nvPr>
        </p:nvSpPr>
        <p:spPr/>
        <p:txBody>
          <a:bodyPr/>
          <a:lstStyle/>
          <a:p>
            <a:r>
              <a:rPr lang="en-US" dirty="0"/>
              <a:t>The Divide and Conquer is a</a:t>
            </a:r>
            <a:r>
              <a:rPr lang="en-IN" b="0" i="0" dirty="0">
                <a:effectLst/>
                <a:latin typeface="euclid_circular_a"/>
              </a:rPr>
              <a:t> strategy of solving large problems by:</a:t>
            </a:r>
          </a:p>
          <a:p>
            <a:pPr marL="457200" lvl="1" indent="0">
              <a:buNone/>
            </a:pPr>
            <a:endParaRPr lang="en-IN" dirty="0">
              <a:latin typeface="euclid_circular_a"/>
            </a:endParaRPr>
          </a:p>
          <a:p>
            <a:pPr marL="457200" lvl="1" indent="0">
              <a:buNone/>
            </a:pPr>
            <a:r>
              <a:rPr lang="en-IN" dirty="0">
                <a:latin typeface="euclid_circular_a"/>
              </a:rPr>
              <a:t>- Breaking the problem into smaller sub-problems.</a:t>
            </a:r>
          </a:p>
          <a:p>
            <a:pPr lvl="1">
              <a:buFontTx/>
              <a:buChar char="-"/>
            </a:pPr>
            <a:r>
              <a:rPr lang="en-IN" dirty="0">
                <a:latin typeface="euclid_circular_a"/>
              </a:rPr>
              <a:t>Solving the sub-problems , and</a:t>
            </a:r>
          </a:p>
          <a:p>
            <a:pPr lvl="1">
              <a:buFontTx/>
              <a:buChar char="-"/>
            </a:pPr>
            <a:r>
              <a:rPr lang="en-IN" dirty="0">
                <a:latin typeface="euclid_circular_a"/>
              </a:rPr>
              <a:t>Combining them to get the desired output.</a:t>
            </a:r>
            <a:endParaRPr lang="en-IN" dirty="0"/>
          </a:p>
        </p:txBody>
      </p:sp>
    </p:spTree>
    <p:extLst>
      <p:ext uri="{BB962C8B-B14F-4D97-AF65-F5344CB8AC3E}">
        <p14:creationId xmlns:p14="http://schemas.microsoft.com/office/powerpoint/2010/main" val="296632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62D-5EFB-0DD6-4C6D-411B83BEB260}"/>
              </a:ext>
            </a:extLst>
          </p:cNvPr>
          <p:cNvSpPr>
            <a:spLocks noGrp="1"/>
          </p:cNvSpPr>
          <p:nvPr>
            <p:ph type="title"/>
          </p:nvPr>
        </p:nvSpPr>
        <p:spPr>
          <a:xfrm>
            <a:off x="756436" y="306437"/>
            <a:ext cx="10515600" cy="2852737"/>
          </a:xfrm>
        </p:spPr>
        <p:txBody>
          <a:bodyPr>
            <a:normAutofit/>
          </a:bodyPr>
          <a:lstStyle/>
          <a:p>
            <a:r>
              <a:rPr lang="en-US" sz="8800" dirty="0">
                <a:solidFill>
                  <a:srgbClr val="FF0000"/>
                </a:solidFill>
              </a:rPr>
              <a:t>        THANK YOU!!</a:t>
            </a:r>
            <a:endParaRPr lang="en-IN" sz="8800" dirty="0">
              <a:solidFill>
                <a:srgbClr val="FF0000"/>
              </a:solidFill>
            </a:endParaRPr>
          </a:p>
        </p:txBody>
      </p:sp>
      <p:sp>
        <p:nvSpPr>
          <p:cNvPr id="3" name="Text Placeholder 2">
            <a:extLst>
              <a:ext uri="{FF2B5EF4-FFF2-40B4-BE49-F238E27FC236}">
                <a16:creationId xmlns:a16="http://schemas.microsoft.com/office/drawing/2014/main" id="{356B92AE-E0D9-B819-9B82-2CC22A339DF1}"/>
              </a:ext>
            </a:extLst>
          </p:cNvPr>
          <p:cNvSpPr>
            <a:spLocks noGrp="1"/>
          </p:cNvSpPr>
          <p:nvPr>
            <p:ph type="body" idx="1"/>
          </p:nvPr>
        </p:nvSpPr>
        <p:spPr>
          <a:xfrm>
            <a:off x="838200" y="3495954"/>
            <a:ext cx="10515600" cy="3055609"/>
          </a:xfrm>
        </p:spPr>
        <p:txBody>
          <a:bodyPr>
            <a:normAutofit/>
          </a:bodyPr>
          <a:lstStyle/>
          <a:p>
            <a:r>
              <a:rPr lang="en-US" dirty="0">
                <a:solidFill>
                  <a:schemeClr val="tx1"/>
                </a:solidFill>
              </a:rPr>
              <a:t>Group Members:</a:t>
            </a:r>
          </a:p>
          <a:p>
            <a:r>
              <a:rPr lang="en-US" dirty="0"/>
              <a:t>			</a:t>
            </a:r>
            <a:r>
              <a:rPr lang="en-US" dirty="0">
                <a:solidFill>
                  <a:schemeClr val="accent1"/>
                </a:solidFill>
              </a:rPr>
              <a:t>1) </a:t>
            </a:r>
            <a:r>
              <a:rPr lang="en-IN" dirty="0">
                <a:solidFill>
                  <a:schemeClr val="accent1"/>
                </a:solidFill>
              </a:rPr>
              <a:t>V Sai Kishan (1NT21AD056) </a:t>
            </a:r>
          </a:p>
          <a:p>
            <a:r>
              <a:rPr lang="en-US" dirty="0">
                <a:solidFill>
                  <a:schemeClr val="accent1"/>
                </a:solidFill>
              </a:rPr>
              <a:t>			</a:t>
            </a:r>
            <a:r>
              <a:rPr lang="en-IN" dirty="0">
                <a:solidFill>
                  <a:schemeClr val="accent1"/>
                </a:solidFill>
              </a:rPr>
              <a:t>2) Pruthvi Krishna T S (1NT21AD037) </a:t>
            </a:r>
          </a:p>
          <a:p>
            <a:r>
              <a:rPr lang="en-US" dirty="0">
                <a:solidFill>
                  <a:schemeClr val="accent1"/>
                </a:solidFill>
              </a:rPr>
              <a:t>			</a:t>
            </a:r>
            <a:r>
              <a:rPr lang="pt-BR" dirty="0">
                <a:solidFill>
                  <a:schemeClr val="accent1"/>
                </a:solidFill>
              </a:rPr>
              <a:t>3) Avin H R (1NT21AD013) </a:t>
            </a:r>
          </a:p>
          <a:p>
            <a:r>
              <a:rPr lang="en-US" dirty="0">
                <a:solidFill>
                  <a:schemeClr val="accent1"/>
                </a:solidFill>
              </a:rPr>
              <a:t>			</a:t>
            </a:r>
            <a:r>
              <a:rPr lang="en-IN" dirty="0">
                <a:solidFill>
                  <a:schemeClr val="accent1"/>
                </a:solidFill>
              </a:rPr>
              <a:t>4) Vignesh S (1NT21AD059) </a:t>
            </a:r>
          </a:p>
          <a:p>
            <a:r>
              <a:rPr lang="en-IN" dirty="0">
                <a:solidFill>
                  <a:schemeClr val="accent1"/>
                </a:solidFill>
              </a:rPr>
              <a:t>			5) Venesh (1NT21AD061) </a:t>
            </a:r>
            <a:endParaRPr lang="en-US" dirty="0">
              <a:solidFill>
                <a:schemeClr val="accent1"/>
              </a:solidFill>
            </a:endParaRPr>
          </a:p>
        </p:txBody>
      </p:sp>
    </p:spTree>
    <p:extLst>
      <p:ext uri="{BB962C8B-B14F-4D97-AF65-F5344CB8AC3E}">
        <p14:creationId xmlns:p14="http://schemas.microsoft.com/office/powerpoint/2010/main" val="393031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ECB9-8088-69BC-42EB-A2B2703C503D}"/>
              </a:ext>
            </a:extLst>
          </p:cNvPr>
          <p:cNvSpPr>
            <a:spLocks noGrp="1"/>
          </p:cNvSpPr>
          <p:nvPr>
            <p:ph type="title"/>
          </p:nvPr>
        </p:nvSpPr>
        <p:spPr/>
        <p:txBody>
          <a:bodyPr/>
          <a:lstStyle/>
          <a:p>
            <a:r>
              <a:rPr lang="en-US" dirty="0"/>
              <a:t>How Divide and Conquer works?</a:t>
            </a:r>
            <a:endParaRPr lang="en-IN" dirty="0"/>
          </a:p>
        </p:txBody>
      </p:sp>
      <p:sp>
        <p:nvSpPr>
          <p:cNvPr id="3" name="Content Placeholder 2">
            <a:extLst>
              <a:ext uri="{FF2B5EF4-FFF2-40B4-BE49-F238E27FC236}">
                <a16:creationId xmlns:a16="http://schemas.microsoft.com/office/drawing/2014/main" id="{18978C93-D1CE-E864-F4A5-EEDA7FBB660F}"/>
              </a:ext>
            </a:extLst>
          </p:cNvPr>
          <p:cNvSpPr>
            <a:spLocks noGrp="1"/>
          </p:cNvSpPr>
          <p:nvPr>
            <p:ph idx="1"/>
          </p:nvPr>
        </p:nvSpPr>
        <p:spPr/>
        <p:txBody>
          <a:bodyPr/>
          <a:lstStyle/>
          <a:p>
            <a:endParaRPr lang="en-US" dirty="0"/>
          </a:p>
          <a:p>
            <a:pPr marL="0" indent="0">
              <a:buNone/>
            </a:pPr>
            <a:r>
              <a:rPr lang="en-IN" dirty="0"/>
              <a:t>1. </a:t>
            </a:r>
            <a:r>
              <a:rPr lang="en-US" b="1" i="0" dirty="0">
                <a:effectLst/>
                <a:latin typeface="euclid_circular_a"/>
              </a:rPr>
              <a:t>Divide</a:t>
            </a:r>
            <a:r>
              <a:rPr lang="en-US" b="0" i="0" dirty="0">
                <a:effectLst/>
                <a:latin typeface="euclid_circular_a"/>
              </a:rPr>
              <a:t>: Divide the given problem into sub-problems using recursion.</a:t>
            </a:r>
          </a:p>
          <a:p>
            <a:pPr marL="0" indent="0">
              <a:buNone/>
            </a:pPr>
            <a:endParaRPr lang="en-IN" dirty="0"/>
          </a:p>
          <a:p>
            <a:pPr marL="0" indent="0">
              <a:buNone/>
            </a:pPr>
            <a:r>
              <a:rPr lang="en-IN" dirty="0"/>
              <a:t>2. </a:t>
            </a:r>
            <a:r>
              <a:rPr lang="en-US" b="1" i="0" dirty="0">
                <a:effectLst/>
                <a:latin typeface="euclid_circular_a"/>
              </a:rPr>
              <a:t>Conquer</a:t>
            </a:r>
            <a:r>
              <a:rPr lang="en-US" b="0" i="0" dirty="0">
                <a:effectLst/>
                <a:latin typeface="euclid_circular_a"/>
              </a:rPr>
              <a:t>: Solve the smaller sub-problems recursively. If the subproblem is small enough, then solve it directly.</a:t>
            </a:r>
          </a:p>
          <a:p>
            <a:pPr marL="0" indent="0">
              <a:buNone/>
            </a:pPr>
            <a:endParaRPr lang="en-IN" dirty="0"/>
          </a:p>
          <a:p>
            <a:pPr marL="0" indent="0">
              <a:buNone/>
            </a:pPr>
            <a:r>
              <a:rPr lang="en-IN" dirty="0"/>
              <a:t>3. </a:t>
            </a:r>
            <a:r>
              <a:rPr lang="en-US" b="1" i="0" dirty="0">
                <a:effectLst/>
                <a:latin typeface="euclid_circular_a"/>
              </a:rPr>
              <a:t>Combine:</a:t>
            </a:r>
            <a:r>
              <a:rPr lang="en-US" b="0" i="0" dirty="0">
                <a:effectLst/>
                <a:latin typeface="euclid_circular_a"/>
              </a:rPr>
              <a:t> Combine the solutions of the sub-problems that are part of the recursive process to solve the actual problem.</a:t>
            </a:r>
          </a:p>
          <a:p>
            <a:pPr marL="0" indent="0">
              <a:buNone/>
            </a:pPr>
            <a:r>
              <a:rPr lang="en-IN" dirty="0"/>
              <a:t>   </a:t>
            </a:r>
          </a:p>
        </p:txBody>
      </p:sp>
    </p:spTree>
    <p:extLst>
      <p:ext uri="{BB962C8B-B14F-4D97-AF65-F5344CB8AC3E}">
        <p14:creationId xmlns:p14="http://schemas.microsoft.com/office/powerpoint/2010/main" val="48824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C086-60E8-FF2F-30F0-229C48832C83}"/>
              </a:ext>
            </a:extLst>
          </p:cNvPr>
          <p:cNvSpPr>
            <a:spLocks noGrp="1"/>
          </p:cNvSpPr>
          <p:nvPr>
            <p:ph type="title"/>
          </p:nvPr>
        </p:nvSpPr>
        <p:spPr/>
        <p:txBody>
          <a:bodyPr/>
          <a:lstStyle/>
          <a:p>
            <a:r>
              <a:rPr lang="en-US" dirty="0"/>
              <a:t>                         </a:t>
            </a:r>
            <a:r>
              <a:rPr lang="en-IN" sz="7200" b="1" i="0" dirty="0">
                <a:solidFill>
                  <a:srgbClr val="25265E"/>
                </a:solidFill>
                <a:effectLst/>
                <a:latin typeface="euclid_circular_a"/>
              </a:rPr>
              <a:t>Quick-sort</a:t>
            </a:r>
            <a:r>
              <a:rPr lang="en-IN" b="1" i="0" dirty="0">
                <a:solidFill>
                  <a:srgbClr val="25265E"/>
                </a:solidFill>
                <a:effectLst/>
                <a:latin typeface="euclid_circular_a"/>
              </a:rPr>
              <a:t> </a:t>
            </a:r>
            <a:endParaRPr lang="en-IN" dirty="0"/>
          </a:p>
        </p:txBody>
      </p:sp>
      <p:sp>
        <p:nvSpPr>
          <p:cNvPr id="3" name="Content Placeholder 2">
            <a:extLst>
              <a:ext uri="{FF2B5EF4-FFF2-40B4-BE49-F238E27FC236}">
                <a16:creationId xmlns:a16="http://schemas.microsoft.com/office/drawing/2014/main" id="{162C194F-29F5-4D24-C168-17FEB41FDF43}"/>
              </a:ext>
            </a:extLst>
          </p:cNvPr>
          <p:cNvSpPr>
            <a:spLocks noGrp="1"/>
          </p:cNvSpPr>
          <p:nvPr>
            <p:ph idx="1"/>
          </p:nvPr>
        </p:nvSpPr>
        <p:spPr/>
        <p:txBody>
          <a:bodyPr>
            <a:normAutofit lnSpcReduction="10000"/>
          </a:bodyPr>
          <a:lstStyle/>
          <a:p>
            <a:r>
              <a:rPr lang="en-US" b="1" i="0" dirty="0">
                <a:solidFill>
                  <a:srgbClr val="273239"/>
                </a:solidFill>
                <a:effectLst/>
                <a:latin typeface="urw-din"/>
              </a:rPr>
              <a:t>Quick-Sort </a:t>
            </a:r>
            <a:r>
              <a:rPr lang="en-US" dirty="0">
                <a:solidFill>
                  <a:srgbClr val="273239"/>
                </a:solidFill>
                <a:latin typeface="urw-din"/>
              </a:rPr>
              <a:t>uses</a:t>
            </a:r>
            <a:r>
              <a:rPr lang="en-US" b="0" i="0" dirty="0">
                <a:solidFill>
                  <a:srgbClr val="273239"/>
                </a:solidFill>
                <a:effectLst/>
                <a:latin typeface="urw-din"/>
              </a:rPr>
              <a:t> Divide and conquer </a:t>
            </a:r>
            <a:r>
              <a:rPr lang="en-IN" b="0" i="0" dirty="0">
                <a:effectLst/>
                <a:latin typeface="euclid_circular_a"/>
              </a:rPr>
              <a:t>strategy</a:t>
            </a:r>
            <a:r>
              <a:rPr lang="en-US" dirty="0">
                <a:solidFill>
                  <a:srgbClr val="273239"/>
                </a:solidFill>
                <a:latin typeface="urw-din"/>
              </a:rPr>
              <a:t> </a:t>
            </a:r>
            <a:r>
              <a:rPr lang="en-US" b="0" i="0" dirty="0">
                <a:solidFill>
                  <a:srgbClr val="273239"/>
                </a:solidFill>
                <a:effectLst/>
                <a:latin typeface="urw-din"/>
              </a:rPr>
              <a:t>. It picks an element as a pivot and partitions the given array around the picked pivot. There are many different versions of quick-Sort that pick pivot in different ways. </a:t>
            </a:r>
          </a:p>
          <a:p>
            <a:pPr lvl="2"/>
            <a:endParaRPr lang="en-US" b="0" i="0" dirty="0">
              <a:solidFill>
                <a:srgbClr val="273239"/>
              </a:solidFill>
              <a:effectLst/>
              <a:latin typeface="urw-din"/>
            </a:endParaRPr>
          </a:p>
          <a:p>
            <a:pPr lvl="2"/>
            <a:r>
              <a:rPr lang="en-US" b="0" i="0" dirty="0">
                <a:solidFill>
                  <a:srgbClr val="273239"/>
                </a:solidFill>
                <a:effectLst/>
                <a:latin typeface="urw-din"/>
              </a:rPr>
              <a:t>Always pick the first element as a pivot.</a:t>
            </a:r>
          </a:p>
          <a:p>
            <a:pPr lvl="2"/>
            <a:r>
              <a:rPr lang="en-US" b="0" i="0" dirty="0">
                <a:solidFill>
                  <a:srgbClr val="273239"/>
                </a:solidFill>
                <a:effectLst/>
                <a:latin typeface="urw-din"/>
              </a:rPr>
              <a:t>Always pick the last element as a pivot.</a:t>
            </a:r>
          </a:p>
          <a:p>
            <a:pPr lvl="2"/>
            <a:r>
              <a:rPr lang="en-US" b="0" i="0" dirty="0">
                <a:solidFill>
                  <a:srgbClr val="273239"/>
                </a:solidFill>
                <a:effectLst/>
                <a:latin typeface="urw-din"/>
              </a:rPr>
              <a:t>Pick a random element as a pivot.</a:t>
            </a:r>
          </a:p>
          <a:p>
            <a:pPr lvl="2"/>
            <a:r>
              <a:rPr lang="en-US" b="0" i="0" dirty="0">
                <a:solidFill>
                  <a:srgbClr val="273239"/>
                </a:solidFill>
                <a:effectLst/>
                <a:latin typeface="urw-din"/>
              </a:rPr>
              <a:t>Pick median as the pivot.</a:t>
            </a:r>
          </a:p>
          <a:p>
            <a:pPr lvl="2"/>
            <a:endParaRPr lang="en-US" b="0" i="0" dirty="0">
              <a:solidFill>
                <a:srgbClr val="273239"/>
              </a:solidFill>
              <a:effectLst/>
              <a:latin typeface="urw-din"/>
            </a:endParaRPr>
          </a:p>
          <a:p>
            <a:pPr lvl="2"/>
            <a:endParaRPr lang="en-US" b="0" i="0" dirty="0">
              <a:solidFill>
                <a:srgbClr val="273239"/>
              </a:solidFill>
              <a:effectLst/>
              <a:latin typeface="urw-din"/>
            </a:endParaRPr>
          </a:p>
          <a:p>
            <a:pPr marL="0" indent="0">
              <a:buNone/>
            </a:pPr>
            <a:r>
              <a:rPr lang="en-IN" sz="2000" dirty="0"/>
              <a:t>But we picked 1</a:t>
            </a:r>
            <a:r>
              <a:rPr lang="en-IN" sz="2000" baseline="30000" dirty="0"/>
              <a:t>st</a:t>
            </a:r>
            <a:r>
              <a:rPr lang="en-IN" sz="2000" dirty="0"/>
              <a:t> element as pivot in our case.</a:t>
            </a:r>
          </a:p>
          <a:p>
            <a:pPr marL="0" indent="0">
              <a:buNone/>
            </a:pPr>
            <a:endParaRPr lang="en-IN" dirty="0"/>
          </a:p>
        </p:txBody>
      </p:sp>
    </p:spTree>
    <p:extLst>
      <p:ext uri="{BB962C8B-B14F-4D97-AF65-F5344CB8AC3E}">
        <p14:creationId xmlns:p14="http://schemas.microsoft.com/office/powerpoint/2010/main" val="310640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FC2-2439-9BA5-06DA-728723A88871}"/>
              </a:ext>
            </a:extLst>
          </p:cNvPr>
          <p:cNvSpPr>
            <a:spLocks noGrp="1"/>
          </p:cNvSpPr>
          <p:nvPr>
            <p:ph type="title"/>
          </p:nvPr>
        </p:nvSpPr>
        <p:spPr/>
        <p:txBody>
          <a:bodyPr/>
          <a:lstStyle/>
          <a:p>
            <a:r>
              <a:rPr lang="en-US" dirty="0"/>
              <a:t>How does </a:t>
            </a:r>
            <a:r>
              <a:rPr lang="en-US" dirty="0">
                <a:solidFill>
                  <a:schemeClr val="accent1">
                    <a:lumMod val="75000"/>
                  </a:schemeClr>
                </a:solidFill>
              </a:rPr>
              <a:t>Quick-Sort</a:t>
            </a:r>
            <a:r>
              <a:rPr lang="en-US" dirty="0"/>
              <a:t> works?</a:t>
            </a:r>
            <a:endParaRPr lang="en-IN" dirty="0"/>
          </a:p>
        </p:txBody>
      </p:sp>
      <p:sp>
        <p:nvSpPr>
          <p:cNvPr id="3" name="Content Placeholder 2">
            <a:extLst>
              <a:ext uri="{FF2B5EF4-FFF2-40B4-BE49-F238E27FC236}">
                <a16:creationId xmlns:a16="http://schemas.microsoft.com/office/drawing/2014/main" id="{F94D47F1-4839-461F-4D3C-15E33C5CABCF}"/>
              </a:ext>
            </a:extLst>
          </p:cNvPr>
          <p:cNvSpPr>
            <a:spLocks noGrp="1"/>
          </p:cNvSpPr>
          <p:nvPr>
            <p:ph idx="1"/>
          </p:nvPr>
        </p:nvSpPr>
        <p:spPr/>
        <p:txBody>
          <a:bodyPr>
            <a:normAutofit fontScale="92500"/>
          </a:bodyPr>
          <a:lstStyle/>
          <a:p>
            <a:pPr marL="514350" indent="-514350">
              <a:buAutoNum type="arabicPeriod"/>
            </a:pPr>
            <a:r>
              <a:rPr lang="en-US" b="0" i="0" dirty="0">
                <a:effectLst/>
                <a:latin typeface="euclid_circular_a"/>
              </a:rPr>
              <a:t>An array is divided into subarrays by selecting a </a:t>
            </a:r>
            <a:r>
              <a:rPr lang="en-US" b="1" i="0" dirty="0">
                <a:effectLst/>
                <a:latin typeface="euclid_circular_a"/>
              </a:rPr>
              <a:t>pivot element</a:t>
            </a:r>
            <a:r>
              <a:rPr lang="en-US" b="0" i="0" dirty="0">
                <a:effectLst/>
                <a:latin typeface="euclid_circular_a"/>
              </a:rPr>
              <a:t> (element selected from the array).</a:t>
            </a:r>
            <a:br>
              <a:rPr lang="en-US" b="0" i="0" dirty="0">
                <a:effectLst/>
                <a:latin typeface="euclid_circular_a"/>
              </a:rPr>
            </a:br>
            <a:br>
              <a:rPr lang="en-US" b="0" i="0" dirty="0">
                <a:effectLst/>
                <a:latin typeface="euclid_circular_a"/>
              </a:rPr>
            </a:br>
            <a:r>
              <a:rPr lang="en-US" b="0" i="0" dirty="0">
                <a:effectLst/>
                <a:latin typeface="euclid_circular_a"/>
              </a:rPr>
              <a:t>While dividing the array, arrange the elements </a:t>
            </a:r>
            <a:r>
              <a:rPr lang="en-US" dirty="0">
                <a:latin typeface="euclid_circular_a"/>
              </a:rPr>
              <a:t>other than pivot element </a:t>
            </a:r>
            <a:r>
              <a:rPr lang="en-US" b="0" i="0" dirty="0">
                <a:effectLst/>
                <a:latin typeface="euclid_circular_a"/>
              </a:rPr>
              <a:t>in such a way that elements less than pivot are kept on the left side and elements greater than pivot are on the right side of the pivot.</a:t>
            </a:r>
          </a:p>
          <a:p>
            <a:pPr marL="514350" indent="-514350">
              <a:buFont typeface="Arial" panose="020B0604020202020204" pitchFamily="34" charset="0"/>
              <a:buAutoNum type="arabicPeriod"/>
            </a:pPr>
            <a:r>
              <a:rPr lang="en-US" b="0" i="0" dirty="0">
                <a:effectLst/>
                <a:latin typeface="euclid_circular_a"/>
              </a:rPr>
              <a:t>The left and right subarrays are also divided using the same approach. This process continues until each subarray contains a single element.</a:t>
            </a:r>
          </a:p>
          <a:p>
            <a:pPr marL="514350" indent="-514350">
              <a:buFont typeface="Arial" panose="020B0604020202020204" pitchFamily="34" charset="0"/>
              <a:buAutoNum type="arabicPeriod"/>
            </a:pPr>
            <a:r>
              <a:rPr lang="en-US" b="0" i="0" dirty="0">
                <a:effectLst/>
                <a:latin typeface="euclid_circular_a"/>
              </a:rPr>
              <a:t>At this point, elements are already sorted. Finally, elements are combined to form a sorted array.</a:t>
            </a:r>
          </a:p>
          <a:p>
            <a:pPr marL="0" indent="0">
              <a:buNone/>
            </a:pPr>
            <a:endParaRPr lang="en-IN" dirty="0"/>
          </a:p>
        </p:txBody>
      </p:sp>
    </p:spTree>
    <p:extLst>
      <p:ext uri="{BB962C8B-B14F-4D97-AF65-F5344CB8AC3E}">
        <p14:creationId xmlns:p14="http://schemas.microsoft.com/office/powerpoint/2010/main" val="306588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6726-A914-9007-8FFF-A2E55F4AD28E}"/>
              </a:ext>
            </a:extLst>
          </p:cNvPr>
          <p:cNvSpPr>
            <a:spLocks noGrp="1"/>
          </p:cNvSpPr>
          <p:nvPr>
            <p:ph type="title"/>
          </p:nvPr>
        </p:nvSpPr>
        <p:spPr/>
        <p:txBody>
          <a:bodyPr/>
          <a:lstStyle/>
          <a:p>
            <a:r>
              <a:rPr lang="en-IN" dirty="0">
                <a:solidFill>
                  <a:srgbClr val="FF0000"/>
                </a:solidFill>
              </a:rPr>
              <a:t>                  ALGORITHM OF QUICKSORT </a:t>
            </a:r>
          </a:p>
        </p:txBody>
      </p:sp>
      <p:sp>
        <p:nvSpPr>
          <p:cNvPr id="3" name="Content Placeholder 2">
            <a:extLst>
              <a:ext uri="{FF2B5EF4-FFF2-40B4-BE49-F238E27FC236}">
                <a16:creationId xmlns:a16="http://schemas.microsoft.com/office/drawing/2014/main" id="{4CBB2A95-C953-B33D-29B5-08A577FA92A9}"/>
              </a:ext>
            </a:extLst>
          </p:cNvPr>
          <p:cNvSpPr>
            <a:spLocks noGrp="1"/>
          </p:cNvSpPr>
          <p:nvPr>
            <p:ph idx="1"/>
          </p:nvPr>
        </p:nvSpPr>
        <p:spPr>
          <a:xfrm>
            <a:off x="838200" y="1825625"/>
            <a:ext cx="11201400" cy="4351338"/>
          </a:xfrm>
        </p:spPr>
        <p:txBody>
          <a:bodyPr>
            <a:normAutofit fontScale="25000" lnSpcReduction="20000"/>
          </a:bodyPr>
          <a:lstStyle/>
          <a:p>
            <a:pPr marL="0" indent="0">
              <a:buNone/>
            </a:pPr>
            <a:r>
              <a:rPr lang="en-IN" dirty="0"/>
              <a:t>STEP 0: START </a:t>
            </a:r>
          </a:p>
          <a:p>
            <a:pPr marL="0" indent="0">
              <a:buNone/>
            </a:pPr>
            <a:r>
              <a:rPr lang="en-US" dirty="0"/>
              <a:t>STEP 1: PRINT THE UNSORTED ARRAY OR GIVEN ARRAY </a:t>
            </a:r>
            <a:endParaRPr lang="en-IN" dirty="0"/>
          </a:p>
          <a:p>
            <a:pPr marL="0" indent="0">
              <a:buNone/>
            </a:pPr>
            <a:r>
              <a:rPr lang="en-US" dirty="0"/>
              <a:t>STEP 2: READ THE VARIABES i, j, pivot, temp, count, array ,first ele, last ele</a:t>
            </a:r>
          </a:p>
          <a:p>
            <a:pPr marL="0" indent="0">
              <a:buNone/>
            </a:pPr>
            <a:r>
              <a:rPr lang="en-US" dirty="0"/>
              <a:t>STEP 3: IF FIRST ELE LESS THAN LAST ELE, THEN</a:t>
            </a:r>
          </a:p>
          <a:p>
            <a:pPr marL="0" indent="0">
              <a:buNone/>
            </a:pPr>
            <a:r>
              <a:rPr lang="en-US" dirty="0"/>
              <a:t>		PIVOT IS ASSIGNED BY FIRST ELE </a:t>
            </a:r>
          </a:p>
          <a:p>
            <a:pPr marL="0" indent="0">
              <a:buNone/>
            </a:pPr>
            <a:r>
              <a:rPr lang="en-US" dirty="0"/>
              <a:t>		I IS ASSIGNED BY FIRST ELE </a:t>
            </a:r>
          </a:p>
          <a:p>
            <a:pPr marL="0" indent="0">
              <a:buNone/>
            </a:pPr>
            <a:r>
              <a:rPr lang="en-US" dirty="0"/>
              <a:t>		J IS ASSIGNED BY LAST ELE </a:t>
            </a:r>
          </a:p>
          <a:p>
            <a:pPr marL="0" indent="0">
              <a:buNone/>
            </a:pPr>
            <a:r>
              <a:rPr lang="en-US" dirty="0"/>
              <a:t>STEP 4: WHILE(I LESS THAN J), THEN </a:t>
            </a:r>
          </a:p>
          <a:p>
            <a:pPr marL="0" indent="0">
              <a:buNone/>
            </a:pPr>
            <a:r>
              <a:rPr lang="en-US" dirty="0"/>
              <a:t>	WHILE(NUMBER[I] LESS THAN OR EQUAL TO NUMBER[PIVOT] LOGICAL AND I LESS THAN LAST), THEN</a:t>
            </a:r>
          </a:p>
          <a:p>
            <a:pPr marL="0" indent="0">
              <a:buNone/>
            </a:pPr>
            <a:r>
              <a:rPr lang="en-IN" dirty="0"/>
              <a:t>			INCREMENT I BY 1 </a:t>
            </a:r>
          </a:p>
          <a:p>
            <a:pPr marL="0" indent="0">
              <a:buNone/>
            </a:pPr>
            <a:r>
              <a:rPr lang="en-IN" dirty="0"/>
              <a:t>	</a:t>
            </a:r>
            <a:r>
              <a:rPr lang="en-US" dirty="0"/>
              <a:t>WHILE(NUMBER[J] GREATER THAN NUMBER[PIVOT]),THEN </a:t>
            </a:r>
            <a:endParaRPr lang="en-IN" dirty="0"/>
          </a:p>
          <a:p>
            <a:pPr marL="0" indent="0">
              <a:buNone/>
            </a:pPr>
            <a:r>
              <a:rPr lang="en-IN" dirty="0"/>
              <a:t>			DECREMENT J BY 1 </a:t>
            </a:r>
          </a:p>
          <a:p>
            <a:pPr marL="0" indent="0">
              <a:buNone/>
            </a:pPr>
            <a:r>
              <a:rPr lang="en-US" dirty="0"/>
              <a:t>STEP 5: REPEAT STEP 4 FOR THE CONDITION </a:t>
            </a:r>
          </a:p>
          <a:p>
            <a:pPr marL="0" indent="0">
              <a:buNone/>
            </a:pPr>
            <a:r>
              <a:rPr lang="en-US" dirty="0"/>
              <a:t>	IF (I LESS THAN J), THEN</a:t>
            </a:r>
          </a:p>
          <a:p>
            <a:pPr marL="0" indent="0">
              <a:buNone/>
            </a:pPr>
            <a:r>
              <a:rPr lang="en-US" dirty="0"/>
              <a:t>		</a:t>
            </a:r>
            <a:r>
              <a:rPr lang="en-IN" dirty="0"/>
              <a:t>SWAP I AND J, </a:t>
            </a:r>
            <a:endParaRPr lang="en-US" dirty="0"/>
          </a:p>
          <a:p>
            <a:pPr marL="0" indent="0">
              <a:buNone/>
            </a:pPr>
            <a:r>
              <a:rPr lang="en-US" dirty="0"/>
              <a:t>	</a:t>
            </a:r>
            <a:r>
              <a:rPr lang="en-IN" dirty="0"/>
              <a:t>ELSE, </a:t>
            </a:r>
          </a:p>
          <a:p>
            <a:pPr marL="0" indent="0">
              <a:buNone/>
            </a:pPr>
            <a:r>
              <a:rPr lang="en-IN" dirty="0"/>
              <a:t>		SWAP J AND PIVOT </a:t>
            </a:r>
          </a:p>
          <a:p>
            <a:pPr marL="0" indent="0">
              <a:buNone/>
            </a:pPr>
            <a:r>
              <a:rPr lang="en-US" dirty="0"/>
              <a:t>STEP 6: REPEAT STEP 5 UNTIL THE ELEMENTS ARE SORTED IN ARRAY </a:t>
            </a:r>
          </a:p>
          <a:p>
            <a:pPr marL="0" indent="0">
              <a:buNone/>
            </a:pPr>
            <a:r>
              <a:rPr lang="en-US" dirty="0"/>
              <a:t>STEP 7: PRINT THE SORTED ARRAY </a:t>
            </a:r>
          </a:p>
          <a:p>
            <a:pPr marL="0" indent="0">
              <a:buNone/>
            </a:pPr>
            <a:r>
              <a:rPr lang="en-IN" dirty="0"/>
              <a:t>STEP 8: STOP </a:t>
            </a:r>
          </a:p>
        </p:txBody>
      </p:sp>
    </p:spTree>
    <p:extLst>
      <p:ext uri="{BB962C8B-B14F-4D97-AF65-F5344CB8AC3E}">
        <p14:creationId xmlns:p14="http://schemas.microsoft.com/office/powerpoint/2010/main" val="234766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16FF-74D8-0340-360A-FCFD2F2B0962}"/>
              </a:ext>
            </a:extLst>
          </p:cNvPr>
          <p:cNvSpPr>
            <a:spLocks noGrp="1"/>
          </p:cNvSpPr>
          <p:nvPr>
            <p:ph type="title"/>
          </p:nvPr>
        </p:nvSpPr>
        <p:spPr>
          <a:xfrm rot="10800000" flipV="1">
            <a:off x="838200" y="89647"/>
            <a:ext cx="10515600" cy="466164"/>
          </a:xfrm>
        </p:spPr>
        <p:txBody>
          <a:bodyPr>
            <a:normAutofit fontScale="90000"/>
          </a:bodyPr>
          <a:lstStyle/>
          <a:p>
            <a:r>
              <a:rPr lang="en-IN" dirty="0">
                <a:solidFill>
                  <a:schemeClr val="accent1"/>
                </a:solidFill>
              </a:rPr>
              <a:t>‘C’ PROGRAM OF QUICKSORT</a:t>
            </a:r>
          </a:p>
        </p:txBody>
      </p:sp>
      <p:sp>
        <p:nvSpPr>
          <p:cNvPr id="3" name="Content Placeholder 2">
            <a:extLst>
              <a:ext uri="{FF2B5EF4-FFF2-40B4-BE49-F238E27FC236}">
                <a16:creationId xmlns:a16="http://schemas.microsoft.com/office/drawing/2014/main" id="{89F2F127-E7D0-0D33-A911-51B3C6FF6FDC}"/>
              </a:ext>
            </a:extLst>
          </p:cNvPr>
          <p:cNvSpPr>
            <a:spLocks noGrp="1"/>
          </p:cNvSpPr>
          <p:nvPr>
            <p:ph sz="half" idx="1"/>
          </p:nvPr>
        </p:nvSpPr>
        <p:spPr>
          <a:xfrm>
            <a:off x="838200" y="645459"/>
            <a:ext cx="5181600" cy="5531504"/>
          </a:xfrm>
        </p:spPr>
        <p:txBody>
          <a:bodyPr>
            <a:normAutofit fontScale="25000" lnSpcReduction="20000"/>
          </a:bodyPr>
          <a:lstStyle/>
          <a:p>
            <a:pPr marL="0" indent="0">
              <a:buNone/>
            </a:pPr>
            <a:r>
              <a:rPr lang="en-IN" dirty="0"/>
              <a:t>#include &lt;stdio.h&gt;</a:t>
            </a:r>
          </a:p>
          <a:p>
            <a:pPr marL="0" indent="0">
              <a:buNone/>
            </a:pPr>
            <a:r>
              <a:rPr lang="en-US" dirty="0"/>
              <a:t>void quicksort (int number[25],int first, int last) </a:t>
            </a:r>
            <a:endParaRPr lang="en-IN" dirty="0"/>
          </a:p>
          <a:p>
            <a:pPr marL="0" indent="0">
              <a:buNone/>
            </a:pPr>
            <a:r>
              <a:rPr lang="en-IN" dirty="0"/>
              <a:t>{</a:t>
            </a:r>
          </a:p>
          <a:p>
            <a:pPr marL="0" indent="0">
              <a:buNone/>
            </a:pPr>
            <a:r>
              <a:rPr lang="en-IN" dirty="0"/>
              <a:t>	int i, j, pivot, temp;</a:t>
            </a:r>
          </a:p>
          <a:p>
            <a:pPr marL="0" indent="0">
              <a:buNone/>
            </a:pPr>
            <a:r>
              <a:rPr lang="en-IN" dirty="0"/>
              <a:t>	if(first&lt;last)</a:t>
            </a:r>
          </a:p>
          <a:p>
            <a:pPr marL="0" indent="0">
              <a:buNone/>
            </a:pPr>
            <a:r>
              <a:rPr lang="en-IN" dirty="0"/>
              <a:t>	{</a:t>
            </a:r>
          </a:p>
          <a:p>
            <a:pPr marL="0" indent="0">
              <a:buNone/>
            </a:pPr>
            <a:r>
              <a:rPr lang="en-IN" dirty="0"/>
              <a:t>		pivot= first;</a:t>
            </a:r>
          </a:p>
          <a:p>
            <a:pPr marL="0" indent="0">
              <a:buNone/>
            </a:pPr>
            <a:r>
              <a:rPr lang="en-IN" dirty="0"/>
              <a:t>		i= first; </a:t>
            </a:r>
          </a:p>
          <a:p>
            <a:pPr marL="0" indent="0">
              <a:buNone/>
            </a:pPr>
            <a:r>
              <a:rPr lang="en-IN" dirty="0"/>
              <a:t>		j= last; </a:t>
            </a:r>
          </a:p>
          <a:p>
            <a:pPr marL="0" indent="0">
              <a:buNone/>
            </a:pPr>
            <a:r>
              <a:rPr lang="en-IN" dirty="0"/>
              <a:t>		while(i&lt;j)</a:t>
            </a:r>
          </a:p>
          <a:p>
            <a:pPr marL="0" indent="0">
              <a:buNone/>
            </a:pPr>
            <a:r>
              <a:rPr lang="en-IN" dirty="0"/>
              <a:t>		{	</a:t>
            </a:r>
          </a:p>
          <a:p>
            <a:pPr marL="0" indent="0">
              <a:buNone/>
            </a:pPr>
            <a:r>
              <a:rPr lang="en-IN" dirty="0"/>
              <a:t>			</a:t>
            </a:r>
            <a:r>
              <a:rPr lang="en-US" dirty="0"/>
              <a:t>while(number[i]&lt;=number[pivot]&amp;&amp;i&lt;last)</a:t>
            </a:r>
          </a:p>
          <a:p>
            <a:pPr marL="0" indent="0">
              <a:buNone/>
            </a:pPr>
            <a:r>
              <a:rPr lang="en-US" dirty="0"/>
              <a:t>				i++;</a:t>
            </a:r>
          </a:p>
          <a:p>
            <a:pPr marL="0" indent="0">
              <a:buNone/>
            </a:pPr>
            <a:r>
              <a:rPr lang="en-IN" dirty="0"/>
              <a:t>			</a:t>
            </a:r>
            <a:r>
              <a:rPr lang="en-US" dirty="0"/>
              <a:t>while(number[j]&gt;number[pivot])</a:t>
            </a:r>
          </a:p>
          <a:p>
            <a:pPr marL="0" indent="0">
              <a:buNone/>
            </a:pPr>
            <a:r>
              <a:rPr lang="en-IN" dirty="0"/>
              <a:t>				j--;</a:t>
            </a:r>
          </a:p>
          <a:p>
            <a:pPr marL="0" indent="0">
              <a:buNone/>
            </a:pPr>
            <a:r>
              <a:rPr lang="en-IN" dirty="0"/>
              <a:t> 			if(i&lt;j)</a:t>
            </a:r>
          </a:p>
          <a:p>
            <a:pPr marL="0" indent="0">
              <a:buNone/>
            </a:pPr>
            <a:r>
              <a:rPr lang="en-IN" dirty="0"/>
              <a:t>			{</a:t>
            </a:r>
          </a:p>
          <a:p>
            <a:pPr marL="0" indent="0">
              <a:buNone/>
            </a:pPr>
            <a:r>
              <a:rPr lang="en-IN" dirty="0"/>
              <a:t>				temp=number[i];</a:t>
            </a:r>
          </a:p>
          <a:p>
            <a:pPr marL="0" indent="0">
              <a:buNone/>
            </a:pPr>
            <a:r>
              <a:rPr lang="en-IN" dirty="0"/>
              <a:t>				number[i]=number[j];</a:t>
            </a:r>
          </a:p>
          <a:p>
            <a:pPr marL="0" indent="0">
              <a:buNone/>
            </a:pPr>
            <a:r>
              <a:rPr lang="en-IN" dirty="0"/>
              <a:t>				number[j]=temp;	</a:t>
            </a:r>
          </a:p>
          <a:p>
            <a:pPr marL="0" indent="0">
              <a:buNone/>
            </a:pPr>
            <a:r>
              <a:rPr lang="en-IN" dirty="0"/>
              <a:t>			}</a:t>
            </a:r>
          </a:p>
          <a:p>
            <a:pPr marL="0" indent="0">
              <a:buNone/>
            </a:pPr>
            <a:r>
              <a:rPr lang="en-IN" dirty="0"/>
              <a:t>		}</a:t>
            </a:r>
          </a:p>
          <a:p>
            <a:pPr marL="0" indent="0">
              <a:buNone/>
            </a:pPr>
            <a:r>
              <a:rPr lang="en-IN" dirty="0"/>
              <a:t>		temp=number[pivot];</a:t>
            </a:r>
          </a:p>
          <a:p>
            <a:pPr marL="0" indent="0">
              <a:buNone/>
            </a:pPr>
            <a:r>
              <a:rPr lang="en-IN" dirty="0"/>
              <a:t>		number[pivot]=number[j];</a:t>
            </a:r>
          </a:p>
          <a:p>
            <a:pPr marL="0" indent="0">
              <a:buNone/>
            </a:pPr>
            <a:r>
              <a:rPr lang="en-IN" dirty="0"/>
              <a:t>		number[j]=temp;</a:t>
            </a:r>
          </a:p>
          <a:p>
            <a:pPr marL="0" indent="0">
              <a:buNone/>
            </a:pPr>
            <a:r>
              <a:rPr lang="en-IN" dirty="0"/>
              <a:t>		quicksort (number, first, j-1); </a:t>
            </a:r>
          </a:p>
          <a:p>
            <a:pPr marL="0" indent="0">
              <a:buNone/>
            </a:pPr>
            <a:r>
              <a:rPr lang="en-IN" dirty="0"/>
              <a:t>		</a:t>
            </a:r>
            <a:r>
              <a:rPr lang="en-US" dirty="0"/>
              <a:t>quicksort (number, j+1, last); </a:t>
            </a:r>
          </a:p>
          <a:p>
            <a:pPr marL="0" indent="0">
              <a:buNone/>
            </a:pPr>
            <a:r>
              <a:rPr lang="en-US" dirty="0"/>
              <a:t>	}</a:t>
            </a:r>
          </a:p>
          <a:p>
            <a:pPr marL="0" indent="0">
              <a:buNone/>
            </a:pPr>
            <a:r>
              <a:rPr lang="en-US" dirty="0"/>
              <a:t>}</a:t>
            </a:r>
            <a:endParaRPr lang="en-IN" dirty="0"/>
          </a:p>
          <a:p>
            <a:endParaRPr lang="en-IN" dirty="0"/>
          </a:p>
        </p:txBody>
      </p:sp>
      <p:sp>
        <p:nvSpPr>
          <p:cNvPr id="4" name="Content Placeholder 3">
            <a:extLst>
              <a:ext uri="{FF2B5EF4-FFF2-40B4-BE49-F238E27FC236}">
                <a16:creationId xmlns:a16="http://schemas.microsoft.com/office/drawing/2014/main" id="{C5B470D5-29A8-BA20-C40E-E585943F5762}"/>
              </a:ext>
            </a:extLst>
          </p:cNvPr>
          <p:cNvSpPr>
            <a:spLocks noGrp="1"/>
          </p:cNvSpPr>
          <p:nvPr>
            <p:ph sz="half" idx="2"/>
          </p:nvPr>
        </p:nvSpPr>
        <p:spPr>
          <a:xfrm>
            <a:off x="6172200" y="555811"/>
            <a:ext cx="5181600" cy="5621151"/>
          </a:xfrm>
        </p:spPr>
        <p:txBody>
          <a:bodyPr>
            <a:noAutofit/>
          </a:bodyPr>
          <a:lstStyle/>
          <a:p>
            <a:pPr marL="0" indent="0">
              <a:buNone/>
            </a:pPr>
            <a:r>
              <a:rPr lang="en-US" sz="1800" dirty="0"/>
              <a:t>int main()</a:t>
            </a:r>
          </a:p>
          <a:p>
            <a:pPr marL="0" indent="0">
              <a:buNone/>
            </a:pPr>
            <a:r>
              <a:rPr lang="en-US" sz="1800" dirty="0"/>
              <a:t>{</a:t>
            </a:r>
          </a:p>
          <a:p>
            <a:pPr marL="0" indent="0">
              <a:buNone/>
            </a:pPr>
            <a:r>
              <a:rPr lang="en-US" sz="1800" dirty="0"/>
              <a:t>	int i,count,number[25];</a:t>
            </a:r>
          </a:p>
          <a:p>
            <a:pPr marL="0" indent="0">
              <a:buNone/>
            </a:pPr>
            <a:r>
              <a:rPr lang="en-US" sz="1800" dirty="0"/>
              <a:t>	printf("How many elements are u going to enter?: "); </a:t>
            </a:r>
          </a:p>
          <a:p>
            <a:pPr marL="0" indent="0">
              <a:buNone/>
            </a:pPr>
            <a:r>
              <a:rPr lang="en-US" sz="1800" dirty="0"/>
              <a:t>	</a:t>
            </a:r>
            <a:r>
              <a:rPr lang="en-IN" sz="1800" dirty="0"/>
              <a:t>scanf("%d",&amp;count); </a:t>
            </a:r>
          </a:p>
          <a:p>
            <a:pPr marL="0" indent="0">
              <a:buNone/>
            </a:pPr>
            <a:r>
              <a:rPr lang="en-IN" sz="1800" dirty="0"/>
              <a:t>	</a:t>
            </a:r>
            <a:r>
              <a:rPr lang="en-US" sz="1800" dirty="0"/>
              <a:t>printf("Enter %d elements: ", count);</a:t>
            </a:r>
            <a:endParaRPr lang="en-IN" sz="1800" dirty="0"/>
          </a:p>
          <a:p>
            <a:pPr marL="0" indent="0">
              <a:buNone/>
            </a:pPr>
            <a:r>
              <a:rPr lang="en-IN" sz="1800" dirty="0"/>
              <a:t>	for(i=0;i&lt;count;i++)</a:t>
            </a:r>
          </a:p>
          <a:p>
            <a:pPr marL="0" indent="0">
              <a:buNone/>
            </a:pPr>
            <a:r>
              <a:rPr lang="en-IN" sz="1800" dirty="0"/>
              <a:t>		scanf("%d",&amp;number[i]); </a:t>
            </a:r>
          </a:p>
          <a:p>
            <a:pPr marL="0" indent="0">
              <a:buNone/>
            </a:pPr>
            <a:r>
              <a:rPr lang="en-IN" sz="1800" dirty="0"/>
              <a:t>	quicksort(number,0,count-1);</a:t>
            </a:r>
          </a:p>
          <a:p>
            <a:pPr marL="0" indent="0">
              <a:buNone/>
            </a:pPr>
            <a:r>
              <a:rPr lang="en-IN" sz="1800" dirty="0"/>
              <a:t>	</a:t>
            </a:r>
            <a:r>
              <a:rPr lang="en-US" sz="1800" dirty="0"/>
              <a:t>printf("Order of Sorted elements: "); </a:t>
            </a:r>
            <a:endParaRPr lang="en-IN" sz="1800" dirty="0"/>
          </a:p>
          <a:p>
            <a:pPr marL="0" indent="0">
              <a:buNone/>
            </a:pPr>
            <a:r>
              <a:rPr lang="en-IN" sz="1800" dirty="0"/>
              <a:t>	</a:t>
            </a:r>
            <a:r>
              <a:rPr lang="en-US" sz="1800" dirty="0"/>
              <a:t>for(i=0;i&lt;count;i++)</a:t>
            </a:r>
            <a:endParaRPr lang="en-IN" sz="1800" dirty="0"/>
          </a:p>
          <a:p>
            <a:pPr marL="0" indent="0">
              <a:buNone/>
            </a:pPr>
            <a:r>
              <a:rPr lang="en-IN" sz="1800" dirty="0"/>
              <a:t>		printf(" %d",number[i]);</a:t>
            </a:r>
          </a:p>
          <a:p>
            <a:pPr marL="0" indent="0">
              <a:buNone/>
            </a:pPr>
            <a:r>
              <a:rPr lang="en-IN" sz="1800" dirty="0"/>
              <a:t>	return 0; </a:t>
            </a:r>
          </a:p>
          <a:p>
            <a:pPr marL="0" indent="0">
              <a:buNone/>
            </a:pPr>
            <a:r>
              <a:rPr lang="en-IN" sz="1800" dirty="0"/>
              <a:t>}</a:t>
            </a:r>
            <a:endParaRPr lang="en-US" sz="1800" dirty="0"/>
          </a:p>
          <a:p>
            <a:pPr marL="0" indent="0">
              <a:buNone/>
            </a:pPr>
            <a:r>
              <a:rPr lang="en-US" sz="1800" dirty="0"/>
              <a:t>	</a:t>
            </a:r>
          </a:p>
        </p:txBody>
      </p:sp>
    </p:spTree>
    <p:extLst>
      <p:ext uri="{BB962C8B-B14F-4D97-AF65-F5344CB8AC3E}">
        <p14:creationId xmlns:p14="http://schemas.microsoft.com/office/powerpoint/2010/main" val="386936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6AA2-D229-B74D-6D9A-4405198A80BB}"/>
              </a:ext>
            </a:extLst>
          </p:cNvPr>
          <p:cNvSpPr>
            <a:spLocks noGrp="1"/>
          </p:cNvSpPr>
          <p:nvPr>
            <p:ph type="title"/>
          </p:nvPr>
        </p:nvSpPr>
        <p:spPr/>
        <p:txBody>
          <a:bodyPr/>
          <a:lstStyle/>
          <a:p>
            <a:r>
              <a:rPr lang="en-US" dirty="0">
                <a:solidFill>
                  <a:srgbClr val="FF0000"/>
                </a:solidFill>
              </a:rPr>
              <a:t>                  OUTPUT OF QUICK-SORT</a:t>
            </a:r>
            <a:endParaRPr lang="en-IN" dirty="0">
              <a:solidFill>
                <a:srgbClr val="FF0000"/>
              </a:solidFill>
            </a:endParaRPr>
          </a:p>
        </p:txBody>
      </p:sp>
      <p:pic>
        <p:nvPicPr>
          <p:cNvPr id="15" name="Content Placeholder 14">
            <a:extLst>
              <a:ext uri="{FF2B5EF4-FFF2-40B4-BE49-F238E27FC236}">
                <a16:creationId xmlns:a16="http://schemas.microsoft.com/office/drawing/2014/main" id="{1BAC806D-8CEF-AD37-1E2E-ACF79F479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94" y="1690688"/>
            <a:ext cx="4429743" cy="1867161"/>
          </a:xfrm>
        </p:spPr>
      </p:pic>
      <p:pic>
        <p:nvPicPr>
          <p:cNvPr id="17" name="Picture 16">
            <a:extLst>
              <a:ext uri="{FF2B5EF4-FFF2-40B4-BE49-F238E27FC236}">
                <a16:creationId xmlns:a16="http://schemas.microsoft.com/office/drawing/2014/main" id="{3C400F80-8B01-C927-ACDF-E8C080FDC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009" y="1690688"/>
            <a:ext cx="4991797" cy="2676899"/>
          </a:xfrm>
          <a:prstGeom prst="rect">
            <a:avLst/>
          </a:prstGeom>
        </p:spPr>
      </p:pic>
      <p:pic>
        <p:nvPicPr>
          <p:cNvPr id="19" name="Picture 18">
            <a:extLst>
              <a:ext uri="{FF2B5EF4-FFF2-40B4-BE49-F238E27FC236}">
                <a16:creationId xmlns:a16="http://schemas.microsoft.com/office/drawing/2014/main" id="{1C91F780-9196-5E8E-6C89-A4EB58F4E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194" y="3722370"/>
            <a:ext cx="5087060" cy="2705478"/>
          </a:xfrm>
          <a:prstGeom prst="rect">
            <a:avLst/>
          </a:prstGeom>
        </p:spPr>
      </p:pic>
      <p:pic>
        <p:nvPicPr>
          <p:cNvPr id="21" name="Picture 20">
            <a:extLst>
              <a:ext uri="{FF2B5EF4-FFF2-40B4-BE49-F238E27FC236}">
                <a16:creationId xmlns:a16="http://schemas.microsoft.com/office/drawing/2014/main" id="{602D25CD-C859-91F9-03AE-E3C903338B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1009" y="4580813"/>
            <a:ext cx="4277322" cy="1562318"/>
          </a:xfrm>
          <a:prstGeom prst="rect">
            <a:avLst/>
          </a:prstGeom>
        </p:spPr>
      </p:pic>
    </p:spTree>
    <p:extLst>
      <p:ext uri="{BB962C8B-B14F-4D97-AF65-F5344CB8AC3E}">
        <p14:creationId xmlns:p14="http://schemas.microsoft.com/office/powerpoint/2010/main" val="377630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3C5C-C8A6-2089-6C5D-DBE0AAD0DC18}"/>
              </a:ext>
            </a:extLst>
          </p:cNvPr>
          <p:cNvSpPr>
            <a:spLocks noGrp="1"/>
          </p:cNvSpPr>
          <p:nvPr>
            <p:ph type="ctrTitle"/>
          </p:nvPr>
        </p:nvSpPr>
        <p:spPr/>
        <p:txBody>
          <a:bodyPr/>
          <a:lstStyle/>
          <a:p>
            <a:r>
              <a:rPr lang="en-IN" b="1" i="0" dirty="0">
                <a:solidFill>
                  <a:schemeClr val="tx2"/>
                </a:solidFill>
                <a:effectLst/>
                <a:latin typeface="urw-din"/>
              </a:rPr>
              <a:t>Decrease and conquer</a:t>
            </a:r>
            <a:br>
              <a:rPr lang="en-IN" b="1" i="0" dirty="0">
                <a:solidFill>
                  <a:schemeClr val="tx2"/>
                </a:solidFill>
                <a:effectLst/>
                <a:latin typeface="urw-din"/>
              </a:rPr>
            </a:br>
            <a:r>
              <a:rPr lang="en-IN" b="1" i="0" dirty="0">
                <a:solidFill>
                  <a:schemeClr val="tx2"/>
                </a:solidFill>
                <a:effectLst/>
                <a:latin typeface="urw-din"/>
              </a:rPr>
              <a:t>Sorting</a:t>
            </a:r>
            <a:endParaRPr lang="en-IN" b="1" dirty="0">
              <a:solidFill>
                <a:schemeClr val="tx2"/>
              </a:solidFill>
            </a:endParaRPr>
          </a:p>
        </p:txBody>
      </p:sp>
      <p:sp>
        <p:nvSpPr>
          <p:cNvPr id="3" name="Subtitle 2">
            <a:extLst>
              <a:ext uri="{FF2B5EF4-FFF2-40B4-BE49-F238E27FC236}">
                <a16:creationId xmlns:a16="http://schemas.microsoft.com/office/drawing/2014/main" id="{9C4DF2E4-6A3F-3F82-4D60-878A3511AB2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45839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1860</Words>
  <Application>Microsoft Office PowerPoint</Application>
  <PresentationFormat>Widescreen</PresentationFormat>
  <Paragraphs>198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Calibri</vt:lpstr>
      <vt:lpstr>Calibri Light</vt:lpstr>
      <vt:lpstr>euclid_circular_a</vt:lpstr>
      <vt:lpstr>Open Sans</vt:lpstr>
      <vt:lpstr>urw-din</vt:lpstr>
      <vt:lpstr>Office Theme</vt:lpstr>
      <vt:lpstr>Divide and Conquer Sorting</vt:lpstr>
      <vt:lpstr>What is Divide and Conquer ?</vt:lpstr>
      <vt:lpstr>How Divide and Conquer works?</vt:lpstr>
      <vt:lpstr>                         Quick-sort </vt:lpstr>
      <vt:lpstr>How does Quick-Sort works?</vt:lpstr>
      <vt:lpstr>                  ALGORITHM OF QUICKSORT </vt:lpstr>
      <vt:lpstr>‘C’ PROGRAM OF QUICKSORT</vt:lpstr>
      <vt:lpstr>                  OUTPUT OF QUICK-SORT</vt:lpstr>
      <vt:lpstr>Decrease and conquer Sorting</vt:lpstr>
      <vt:lpstr>What is Decrease and Conquer</vt:lpstr>
      <vt:lpstr>How does Decrease and Conquer work?</vt:lpstr>
      <vt:lpstr>           INSERTION SORT</vt:lpstr>
      <vt:lpstr>          How does INSERTION SORT works?</vt:lpstr>
      <vt:lpstr>          ALGORITHM FOR INSERTION SORT</vt:lpstr>
      <vt:lpstr>‘C’ PROGRAM OF INSERTION SORT</vt:lpstr>
      <vt:lpstr>              OUTPUT OF INSERTION SORT</vt:lpstr>
      <vt:lpstr>DIVIDE AND CONQURE    vs    DECREASE AND CONQURE</vt:lpstr>
      <vt:lpstr>DIVIDE AND CONQURE    vs    DECREASE AND CONQURE</vt:lpstr>
      <vt:lpstr>DIVIDE AND CONQURE    vs    DECREASE AND CONQURE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Sorting</dc:title>
  <dc:creator>Pruthvi Krishna T S</dc:creator>
  <cp:lastModifiedBy>Pruthvi Krishna T S</cp:lastModifiedBy>
  <cp:revision>3</cp:revision>
  <dcterms:created xsi:type="dcterms:W3CDTF">2023-03-16T13:27:16Z</dcterms:created>
  <dcterms:modified xsi:type="dcterms:W3CDTF">2023-09-29T16:30:40Z</dcterms:modified>
</cp:coreProperties>
</file>