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65" r:id="rId13"/>
    <p:sldId id="266" r:id="rId14"/>
    <p:sldId id="269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148"/>
  </p:normalViewPr>
  <p:slideViewPr>
    <p:cSldViewPr snapToGrid="0" snapToObjects="1">
      <p:cViewPr varScale="1">
        <p:scale>
          <a:sx n="122" d="100"/>
          <a:sy n="122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pruthvinathjeripityvenkata\Desktop\UIC\Sem%202\IDS%20594\Assignment%20@@\Package%20Pricing%20at%20Mission%20Hospital%20-%20Data%20Supplement%20-%20Raw%20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pruthvinathjeripityvenkata/Desktop/UIC/Sem%202/IDS%20594/Assignment%20@@/Package%20Pricing%20at%20Mission%20Hospital%20-%20Data%20Supplement%20-%20Raw%20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pruthvinathjeripityvenkata\Desktop\UIC\Sem%202\IDS%20594\Assignment%20@@\Package%20Pricing%20at%20Mission%20Hospital%20-%20Data%20Supplement%20-%20Raw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BMI Line Fit 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LENGTH OF STAY - ICU</c:v>
          </c:tx>
          <c:spPr>
            <a:ln w="19050">
              <a:noFill/>
            </a:ln>
          </c:spPr>
          <c:xVal>
            <c:numRef>
              <c:f>'MH-Raw Data'!$Y$2:$Y$238</c:f>
              <c:numCache>
                <c:formatCode>General</c:formatCode>
                <c:ptCount val="237"/>
                <c:pt idx="0">
                  <c:v>19.218749999999996</c:v>
                </c:pt>
                <c:pt idx="1">
                  <c:v>17.065556711758582</c:v>
                </c:pt>
                <c:pt idx="2">
                  <c:v>17.325996430696019</c:v>
                </c:pt>
                <c:pt idx="3">
                  <c:v>26.729927495071667</c:v>
                </c:pt>
                <c:pt idx="4">
                  <c:v>18.938775510204081</c:v>
                </c:pt>
                <c:pt idx="5">
                  <c:v>22.95918367346939</c:v>
                </c:pt>
                <c:pt idx="6">
                  <c:v>20.761245674740486</c:v>
                </c:pt>
                <c:pt idx="7">
                  <c:v>16.284949434860202</c:v>
                </c:pt>
                <c:pt idx="8">
                  <c:v>23.781212841854934</c:v>
                </c:pt>
                <c:pt idx="9">
                  <c:v>25.012244897959182</c:v>
                </c:pt>
                <c:pt idx="10">
                  <c:v>22.145328719723185</c:v>
                </c:pt>
                <c:pt idx="11">
                  <c:v>21.928862769176792</c:v>
                </c:pt>
                <c:pt idx="12">
                  <c:v>26.225895316804412</c:v>
                </c:pt>
                <c:pt idx="13">
                  <c:v>19.841269841269845</c:v>
                </c:pt>
                <c:pt idx="14">
                  <c:v>33.710093198492963</c:v>
                </c:pt>
                <c:pt idx="15">
                  <c:v>29.515938606847698</c:v>
                </c:pt>
                <c:pt idx="16">
                  <c:v>33.163265306122454</c:v>
                </c:pt>
                <c:pt idx="17">
                  <c:v>20.888888888888889</c:v>
                </c:pt>
                <c:pt idx="18">
                  <c:v>22.71498107084911</c:v>
                </c:pt>
                <c:pt idx="19">
                  <c:v>23.046874999999996</c:v>
                </c:pt>
                <c:pt idx="20">
                  <c:v>23.601277245592115</c:v>
                </c:pt>
                <c:pt idx="21">
                  <c:v>28.906249999999993</c:v>
                </c:pt>
                <c:pt idx="22">
                  <c:v>24.506489994591675</c:v>
                </c:pt>
                <c:pt idx="23">
                  <c:v>24.034609838166958</c:v>
                </c:pt>
                <c:pt idx="24">
                  <c:v>22.060353798126947</c:v>
                </c:pt>
                <c:pt idx="25">
                  <c:v>23.700655387898184</c:v>
                </c:pt>
                <c:pt idx="26">
                  <c:v>15.086505190311421</c:v>
                </c:pt>
                <c:pt idx="27">
                  <c:v>24.999145036079479</c:v>
                </c:pt>
                <c:pt idx="28">
                  <c:v>25.59373706198954</c:v>
                </c:pt>
                <c:pt idx="29">
                  <c:v>21.007667798746546</c:v>
                </c:pt>
                <c:pt idx="30">
                  <c:v>20.964360587002094</c:v>
                </c:pt>
                <c:pt idx="31">
                  <c:v>22.959087658549439</c:v>
                </c:pt>
                <c:pt idx="32">
                  <c:v>22.491349480968861</c:v>
                </c:pt>
                <c:pt idx="33">
                  <c:v>15.138408304498267</c:v>
                </c:pt>
                <c:pt idx="34">
                  <c:v>23.437499999999996</c:v>
                </c:pt>
                <c:pt idx="35">
                  <c:v>12.9757785467128</c:v>
                </c:pt>
                <c:pt idx="36">
                  <c:v>26.061679307694877</c:v>
                </c:pt>
                <c:pt idx="37">
                  <c:v>22.481329065691202</c:v>
                </c:pt>
                <c:pt idx="38">
                  <c:v>31.633714880332981</c:v>
                </c:pt>
                <c:pt idx="39">
                  <c:v>20.43816558499767</c:v>
                </c:pt>
                <c:pt idx="40">
                  <c:v>24.337479718766904</c:v>
                </c:pt>
                <c:pt idx="41">
                  <c:v>28.515624999999993</c:v>
                </c:pt>
                <c:pt idx="42">
                  <c:v>30.980886368410005</c:v>
                </c:pt>
                <c:pt idx="43">
                  <c:v>27.055150884495315</c:v>
                </c:pt>
                <c:pt idx="44">
                  <c:v>13.84083044982699</c:v>
                </c:pt>
                <c:pt idx="45">
                  <c:v>19.227687870533565</c:v>
                </c:pt>
                <c:pt idx="46">
                  <c:v>32.893331624588832</c:v>
                </c:pt>
                <c:pt idx="47">
                  <c:v>25.910684346898332</c:v>
                </c:pt>
                <c:pt idx="48">
                  <c:v>22.600262984878366</c:v>
                </c:pt>
                <c:pt idx="49">
                  <c:v>11.478420569329659</c:v>
                </c:pt>
                <c:pt idx="50">
                  <c:v>29.357521924046825</c:v>
                </c:pt>
                <c:pt idx="51">
                  <c:v>21.338210638622158</c:v>
                </c:pt>
                <c:pt idx="52">
                  <c:v>21.874999999999996</c:v>
                </c:pt>
                <c:pt idx="53">
                  <c:v>25.63691716071142</c:v>
                </c:pt>
                <c:pt idx="54">
                  <c:v>23.337684427040067</c:v>
                </c:pt>
                <c:pt idx="55">
                  <c:v>20.322252866889244</c:v>
                </c:pt>
                <c:pt idx="56">
                  <c:v>16.262975778546714</c:v>
                </c:pt>
                <c:pt idx="57">
                  <c:v>14.6484375</c:v>
                </c:pt>
                <c:pt idx="58">
                  <c:v>14.413765145714157</c:v>
                </c:pt>
                <c:pt idx="59">
                  <c:v>12.254249027651978</c:v>
                </c:pt>
                <c:pt idx="60">
                  <c:v>22.071077879374805</c:v>
                </c:pt>
                <c:pt idx="61">
                  <c:v>16.595335837191019</c:v>
                </c:pt>
                <c:pt idx="62">
                  <c:v>12.437107807111763</c:v>
                </c:pt>
                <c:pt idx="63">
                  <c:v>17.857142857142861</c:v>
                </c:pt>
                <c:pt idx="64">
                  <c:v>13.265306122448981</c:v>
                </c:pt>
                <c:pt idx="65">
                  <c:v>13.605442176870747</c:v>
                </c:pt>
                <c:pt idx="66">
                  <c:v>29.154518950437321</c:v>
                </c:pt>
                <c:pt idx="67">
                  <c:v>21.786492374727668</c:v>
                </c:pt>
                <c:pt idx="68">
                  <c:v>17.993079584775089</c:v>
                </c:pt>
                <c:pt idx="69">
                  <c:v>13.922922699933167</c:v>
                </c:pt>
                <c:pt idx="70">
                  <c:v>13.020833333333334</c:v>
                </c:pt>
                <c:pt idx="71">
                  <c:v>10.957703265395574</c:v>
                </c:pt>
                <c:pt idx="72">
                  <c:v>22.071077879374805</c:v>
                </c:pt>
                <c:pt idx="73">
                  <c:v>16.595335837191019</c:v>
                </c:pt>
                <c:pt idx="74">
                  <c:v>12.437107807111763</c:v>
                </c:pt>
                <c:pt idx="75">
                  <c:v>13.605442176870747</c:v>
                </c:pt>
                <c:pt idx="76">
                  <c:v>29.154518950437321</c:v>
                </c:pt>
                <c:pt idx="77">
                  <c:v>18.424036281179141</c:v>
                </c:pt>
                <c:pt idx="78">
                  <c:v>13.922922699933167</c:v>
                </c:pt>
                <c:pt idx="79">
                  <c:v>13.020833333333334</c:v>
                </c:pt>
                <c:pt idx="80">
                  <c:v>10.957703265395574</c:v>
                </c:pt>
                <c:pt idx="81">
                  <c:v>25.383491599707817</c:v>
                </c:pt>
                <c:pt idx="82">
                  <c:v>24.776795249690291</c:v>
                </c:pt>
                <c:pt idx="83">
                  <c:v>18.605619146722162</c:v>
                </c:pt>
                <c:pt idx="84">
                  <c:v>15.389350569405973</c:v>
                </c:pt>
                <c:pt idx="85">
                  <c:v>20.5456936226167</c:v>
                </c:pt>
                <c:pt idx="86">
                  <c:v>17.851646660510927</c:v>
                </c:pt>
                <c:pt idx="87">
                  <c:v>15.210924824229314</c:v>
                </c:pt>
                <c:pt idx="88">
                  <c:v>13.777777777777779</c:v>
                </c:pt>
                <c:pt idx="89">
                  <c:v>13.71742112482853</c:v>
                </c:pt>
                <c:pt idx="90">
                  <c:v>16.08977825851812</c:v>
                </c:pt>
                <c:pt idx="91">
                  <c:v>17.993079584775089</c:v>
                </c:pt>
                <c:pt idx="92">
                  <c:v>13.491124260355029</c:v>
                </c:pt>
                <c:pt idx="93">
                  <c:v>17.898022892819977</c:v>
                </c:pt>
                <c:pt idx="94">
                  <c:v>11.160714285714285</c:v>
                </c:pt>
                <c:pt idx="95">
                  <c:v>19.835162956123252</c:v>
                </c:pt>
                <c:pt idx="96">
                  <c:v>23.309053069719038</c:v>
                </c:pt>
                <c:pt idx="97">
                  <c:v>13.124999999999998</c:v>
                </c:pt>
                <c:pt idx="98">
                  <c:v>20.177148524332274</c:v>
                </c:pt>
                <c:pt idx="99">
                  <c:v>19.217451523545705</c:v>
                </c:pt>
                <c:pt idx="100">
                  <c:v>14.32708428593202</c:v>
                </c:pt>
                <c:pt idx="101">
                  <c:v>10.1318359375</c:v>
                </c:pt>
                <c:pt idx="102">
                  <c:v>18.261504747991236</c:v>
                </c:pt>
                <c:pt idx="103">
                  <c:v>17.174586776859506</c:v>
                </c:pt>
                <c:pt idx="104">
                  <c:v>19.183190505217112</c:v>
                </c:pt>
                <c:pt idx="105">
                  <c:v>17.745844875346261</c:v>
                </c:pt>
                <c:pt idx="106">
                  <c:v>17.709563164108619</c:v>
                </c:pt>
                <c:pt idx="107">
                  <c:v>24.234110653863738</c:v>
                </c:pt>
                <c:pt idx="108">
                  <c:v>14.061943752224989</c:v>
                </c:pt>
                <c:pt idx="109">
                  <c:v>12.140131807145334</c:v>
                </c:pt>
                <c:pt idx="110">
                  <c:v>17.531044558071585</c:v>
                </c:pt>
                <c:pt idx="111">
                  <c:v>13.4593572778828</c:v>
                </c:pt>
                <c:pt idx="112">
                  <c:v>24.341758286340216</c:v>
                </c:pt>
                <c:pt idx="113">
                  <c:v>9.7202935925411627</c:v>
                </c:pt>
                <c:pt idx="114">
                  <c:v>17.715419501133791</c:v>
                </c:pt>
                <c:pt idx="115">
                  <c:v>15.622618503276936</c:v>
                </c:pt>
                <c:pt idx="116">
                  <c:v>16.034985422740526</c:v>
                </c:pt>
                <c:pt idx="117">
                  <c:v>13.84083044982699</c:v>
                </c:pt>
                <c:pt idx="118">
                  <c:v>22.67573696145125</c:v>
                </c:pt>
                <c:pt idx="119">
                  <c:v>17.008820853605474</c:v>
                </c:pt>
                <c:pt idx="120">
                  <c:v>13.003141208269415</c:v>
                </c:pt>
                <c:pt idx="121">
                  <c:v>15.202530354045507</c:v>
                </c:pt>
                <c:pt idx="122">
                  <c:v>20.084224165856821</c:v>
                </c:pt>
                <c:pt idx="123">
                  <c:v>25.098855359001035</c:v>
                </c:pt>
                <c:pt idx="124">
                  <c:v>12.927319735708132</c:v>
                </c:pt>
                <c:pt idx="125">
                  <c:v>14.59357277882798</c:v>
                </c:pt>
                <c:pt idx="126">
                  <c:v>15.507812499999998</c:v>
                </c:pt>
                <c:pt idx="127">
                  <c:v>14.062499999999996</c:v>
                </c:pt>
                <c:pt idx="128">
                  <c:v>17.203575645134087</c:v>
                </c:pt>
                <c:pt idx="129">
                  <c:v>16.937031879257784</c:v>
                </c:pt>
                <c:pt idx="130">
                  <c:v>14.20990307442656</c:v>
                </c:pt>
                <c:pt idx="131">
                  <c:v>12.481025468038457</c:v>
                </c:pt>
                <c:pt idx="132">
                  <c:v>14.875283446712016</c:v>
                </c:pt>
                <c:pt idx="133">
                  <c:v>13.605442176870747</c:v>
                </c:pt>
                <c:pt idx="134">
                  <c:v>13.206026412052825</c:v>
                </c:pt>
                <c:pt idx="135">
                  <c:v>11.319444444444445</c:v>
                </c:pt>
                <c:pt idx="136">
                  <c:v>23.437499999999996</c:v>
                </c:pt>
                <c:pt idx="137">
                  <c:v>15.4320987654321</c:v>
                </c:pt>
                <c:pt idx="138">
                  <c:v>15.400624349635795</c:v>
                </c:pt>
                <c:pt idx="139">
                  <c:v>12.5</c:v>
                </c:pt>
                <c:pt idx="140">
                  <c:v>13.01775147928994</c:v>
                </c:pt>
                <c:pt idx="141">
                  <c:v>14.668367346938773</c:v>
                </c:pt>
                <c:pt idx="142">
                  <c:v>14.705882352941174</c:v>
                </c:pt>
                <c:pt idx="143">
                  <c:v>15.117157974300831</c:v>
                </c:pt>
                <c:pt idx="144">
                  <c:v>13.52082206598161</c:v>
                </c:pt>
                <c:pt idx="145">
                  <c:v>15.015015015015013</c:v>
                </c:pt>
                <c:pt idx="146">
                  <c:v>12.036023903711808</c:v>
                </c:pt>
                <c:pt idx="147">
                  <c:v>13.311788242536167</c:v>
                </c:pt>
                <c:pt idx="148">
                  <c:v>13.041903151793262</c:v>
                </c:pt>
                <c:pt idx="149">
                  <c:v>11.661807580174928</c:v>
                </c:pt>
                <c:pt idx="150">
                  <c:v>14.452537865649207</c:v>
                </c:pt>
                <c:pt idx="151">
                  <c:v>14.464168310322156</c:v>
                </c:pt>
                <c:pt idx="152">
                  <c:v>15.304560759106215</c:v>
                </c:pt>
                <c:pt idx="153">
                  <c:v>9.9753086419753085</c:v>
                </c:pt>
                <c:pt idx="154">
                  <c:v>26.763787721123826</c:v>
                </c:pt>
                <c:pt idx="155">
                  <c:v>13.90532544378698</c:v>
                </c:pt>
                <c:pt idx="156">
                  <c:v>13.465681748230226</c:v>
                </c:pt>
                <c:pt idx="157">
                  <c:v>13.605442176870747</c:v>
                </c:pt>
                <c:pt idx="158">
                  <c:v>14.744351961950059</c:v>
                </c:pt>
                <c:pt idx="159">
                  <c:v>20.342797783933516</c:v>
                </c:pt>
                <c:pt idx="160">
                  <c:v>23.165239969167107</c:v>
                </c:pt>
                <c:pt idx="161">
                  <c:v>21.773842357381334</c:v>
                </c:pt>
                <c:pt idx="162">
                  <c:v>23.270823622216646</c:v>
                </c:pt>
                <c:pt idx="163">
                  <c:v>19.380668934240365</c:v>
                </c:pt>
                <c:pt idx="164">
                  <c:v>18.314255983350673</c:v>
                </c:pt>
                <c:pt idx="165">
                  <c:v>13.437248051599033</c:v>
                </c:pt>
                <c:pt idx="166">
                  <c:v>17.165814463111762</c:v>
                </c:pt>
                <c:pt idx="167">
                  <c:v>22.782585181179019</c:v>
                </c:pt>
                <c:pt idx="168">
                  <c:v>13.420334120042575</c:v>
                </c:pt>
                <c:pt idx="169">
                  <c:v>16.617969320672024</c:v>
                </c:pt>
                <c:pt idx="170">
                  <c:v>24.218749999999996</c:v>
                </c:pt>
                <c:pt idx="171">
                  <c:v>13.740256308627295</c:v>
                </c:pt>
                <c:pt idx="172">
                  <c:v>22.600262984878366</c:v>
                </c:pt>
                <c:pt idx="173">
                  <c:v>11.386574193882305</c:v>
                </c:pt>
                <c:pt idx="174">
                  <c:v>24.888888888888889</c:v>
                </c:pt>
                <c:pt idx="175">
                  <c:v>10.78971533516988</c:v>
                </c:pt>
                <c:pt idx="176">
                  <c:v>15.474784955304438</c:v>
                </c:pt>
                <c:pt idx="177">
                  <c:v>14.852071005917159</c:v>
                </c:pt>
                <c:pt idx="178">
                  <c:v>12.268135904499541</c:v>
                </c:pt>
                <c:pt idx="179">
                  <c:v>29.97245179063361</c:v>
                </c:pt>
                <c:pt idx="180">
                  <c:v>28.400547963513649</c:v>
                </c:pt>
                <c:pt idx="181">
                  <c:v>16.141528925619834</c:v>
                </c:pt>
                <c:pt idx="182">
                  <c:v>15.967484395412978</c:v>
                </c:pt>
                <c:pt idx="183">
                  <c:v>20.957274202271499</c:v>
                </c:pt>
                <c:pt idx="184">
                  <c:v>27.112497891718672</c:v>
                </c:pt>
                <c:pt idx="185">
                  <c:v>15.996085663743461</c:v>
                </c:pt>
                <c:pt idx="186">
                  <c:v>21.745304069130594</c:v>
                </c:pt>
                <c:pt idx="187">
                  <c:v>13.437499999999996</c:v>
                </c:pt>
                <c:pt idx="188">
                  <c:v>11.574074074074074</c:v>
                </c:pt>
                <c:pt idx="189">
                  <c:v>18.080210387902692</c:v>
                </c:pt>
                <c:pt idx="190">
                  <c:v>13.223140495867767</c:v>
                </c:pt>
                <c:pt idx="191">
                  <c:v>12.5732421875</c:v>
                </c:pt>
                <c:pt idx="192">
                  <c:v>15.026296018031555</c:v>
                </c:pt>
                <c:pt idx="193">
                  <c:v>14.422210203713718</c:v>
                </c:pt>
                <c:pt idx="194">
                  <c:v>14.062499999999996</c:v>
                </c:pt>
                <c:pt idx="195">
                  <c:v>15.157048940832727</c:v>
                </c:pt>
                <c:pt idx="196">
                  <c:v>13.605442176870747</c:v>
                </c:pt>
                <c:pt idx="197">
                  <c:v>14.785506039150354</c:v>
                </c:pt>
                <c:pt idx="198">
                  <c:v>19.140624999999996</c:v>
                </c:pt>
                <c:pt idx="199">
                  <c:v>18.467220683287167</c:v>
                </c:pt>
                <c:pt idx="200">
                  <c:v>10.864644635581712</c:v>
                </c:pt>
                <c:pt idx="201">
                  <c:v>15</c:v>
                </c:pt>
                <c:pt idx="202">
                  <c:v>15.943458251150556</c:v>
                </c:pt>
                <c:pt idx="203">
                  <c:v>27.309968138370508</c:v>
                </c:pt>
                <c:pt idx="204">
                  <c:v>27.343749999999996</c:v>
                </c:pt>
                <c:pt idx="205">
                  <c:v>12.356919875130073</c:v>
                </c:pt>
                <c:pt idx="206">
                  <c:v>25.88757396449704</c:v>
                </c:pt>
                <c:pt idx="207">
                  <c:v>20.824656393169516</c:v>
                </c:pt>
                <c:pt idx="208">
                  <c:v>20.408163265306126</c:v>
                </c:pt>
                <c:pt idx="209">
                  <c:v>29.96314693158147</c:v>
                </c:pt>
                <c:pt idx="210">
                  <c:v>22.77318640955005</c:v>
                </c:pt>
                <c:pt idx="211">
                  <c:v>18.746995673770225</c:v>
                </c:pt>
                <c:pt idx="212">
                  <c:v>16.423650056080753</c:v>
                </c:pt>
                <c:pt idx="213">
                  <c:v>10.387811634349031</c:v>
                </c:pt>
                <c:pt idx="214">
                  <c:v>20.449137418203453</c:v>
                </c:pt>
                <c:pt idx="215">
                  <c:v>13.200183654729107</c:v>
                </c:pt>
                <c:pt idx="216">
                  <c:v>26.546698393813212</c:v>
                </c:pt>
                <c:pt idx="217">
                  <c:v>15.241579027587255</c:v>
                </c:pt>
                <c:pt idx="218">
                  <c:v>11.0803324099723</c:v>
                </c:pt>
                <c:pt idx="219">
                  <c:v>11.176857330703486</c:v>
                </c:pt>
                <c:pt idx="220">
                  <c:v>18.641041797941611</c:v>
                </c:pt>
                <c:pt idx="221">
                  <c:v>30.546874999999996</c:v>
                </c:pt>
                <c:pt idx="222">
                  <c:v>25.676974843775028</c:v>
                </c:pt>
                <c:pt idx="223">
                  <c:v>17.065556711758582</c:v>
                </c:pt>
                <c:pt idx="224">
                  <c:v>16.847468770545692</c:v>
                </c:pt>
                <c:pt idx="225">
                  <c:v>17.993079584775089</c:v>
                </c:pt>
                <c:pt idx="226">
                  <c:v>11.733333333333333</c:v>
                </c:pt>
                <c:pt idx="227">
                  <c:v>18.590124925639504</c:v>
                </c:pt>
                <c:pt idx="228">
                  <c:v>15.009575073753949</c:v>
                </c:pt>
                <c:pt idx="229">
                  <c:v>12.137316862970412</c:v>
                </c:pt>
                <c:pt idx="230">
                  <c:v>20.576131687242793</c:v>
                </c:pt>
                <c:pt idx="231">
                  <c:v>22.77318640955005</c:v>
                </c:pt>
                <c:pt idx="232">
                  <c:v>22.275309917355372</c:v>
                </c:pt>
                <c:pt idx="233">
                  <c:v>22.546576480360741</c:v>
                </c:pt>
                <c:pt idx="234">
                  <c:v>22.942130453700404</c:v>
                </c:pt>
                <c:pt idx="235">
                  <c:v>23.875114784205696</c:v>
                </c:pt>
                <c:pt idx="236">
                  <c:v>21.913580246913579</c:v>
                </c:pt>
              </c:numCache>
            </c:numRef>
          </c:xVal>
          <c:yVal>
            <c:numRef>
              <c:f>'MH-Raw Data'!$U$2:$U$238</c:f>
              <c:numCache>
                <c:formatCode>General</c:formatCode>
                <c:ptCount val="237"/>
                <c:pt idx="0">
                  <c:v>12</c:v>
                </c:pt>
                <c:pt idx="1">
                  <c:v>20</c:v>
                </c:pt>
                <c:pt idx="2">
                  <c:v>9</c:v>
                </c:pt>
                <c:pt idx="3">
                  <c:v>13</c:v>
                </c:pt>
                <c:pt idx="4">
                  <c:v>12</c:v>
                </c:pt>
                <c:pt idx="5">
                  <c:v>9</c:v>
                </c:pt>
                <c:pt idx="6">
                  <c:v>15</c:v>
                </c:pt>
                <c:pt idx="7">
                  <c:v>11</c:v>
                </c:pt>
                <c:pt idx="8">
                  <c:v>9</c:v>
                </c:pt>
                <c:pt idx="9">
                  <c:v>4</c:v>
                </c:pt>
                <c:pt idx="10">
                  <c:v>10</c:v>
                </c:pt>
                <c:pt idx="11">
                  <c:v>22</c:v>
                </c:pt>
                <c:pt idx="12">
                  <c:v>10</c:v>
                </c:pt>
                <c:pt idx="13">
                  <c:v>10</c:v>
                </c:pt>
                <c:pt idx="14">
                  <c:v>16</c:v>
                </c:pt>
                <c:pt idx="15">
                  <c:v>4</c:v>
                </c:pt>
                <c:pt idx="16">
                  <c:v>12</c:v>
                </c:pt>
                <c:pt idx="17">
                  <c:v>5</c:v>
                </c:pt>
                <c:pt idx="18">
                  <c:v>13</c:v>
                </c:pt>
                <c:pt idx="19">
                  <c:v>2</c:v>
                </c:pt>
                <c:pt idx="20">
                  <c:v>10</c:v>
                </c:pt>
                <c:pt idx="21">
                  <c:v>8</c:v>
                </c:pt>
                <c:pt idx="22">
                  <c:v>6</c:v>
                </c:pt>
                <c:pt idx="23">
                  <c:v>9</c:v>
                </c:pt>
                <c:pt idx="24">
                  <c:v>11</c:v>
                </c:pt>
                <c:pt idx="25">
                  <c:v>9</c:v>
                </c:pt>
                <c:pt idx="26">
                  <c:v>10</c:v>
                </c:pt>
                <c:pt idx="27">
                  <c:v>6</c:v>
                </c:pt>
                <c:pt idx="28">
                  <c:v>9</c:v>
                </c:pt>
                <c:pt idx="29">
                  <c:v>5</c:v>
                </c:pt>
                <c:pt idx="30">
                  <c:v>4</c:v>
                </c:pt>
                <c:pt idx="31">
                  <c:v>4</c:v>
                </c:pt>
                <c:pt idx="32">
                  <c:v>11</c:v>
                </c:pt>
                <c:pt idx="33">
                  <c:v>12</c:v>
                </c:pt>
                <c:pt idx="34">
                  <c:v>5</c:v>
                </c:pt>
                <c:pt idx="35">
                  <c:v>30</c:v>
                </c:pt>
                <c:pt idx="36">
                  <c:v>5</c:v>
                </c:pt>
                <c:pt idx="37">
                  <c:v>5</c:v>
                </c:pt>
                <c:pt idx="38">
                  <c:v>1</c:v>
                </c:pt>
                <c:pt idx="39">
                  <c:v>4</c:v>
                </c:pt>
                <c:pt idx="40">
                  <c:v>1</c:v>
                </c:pt>
                <c:pt idx="41">
                  <c:v>6</c:v>
                </c:pt>
                <c:pt idx="42">
                  <c:v>2</c:v>
                </c:pt>
                <c:pt idx="43">
                  <c:v>3</c:v>
                </c:pt>
                <c:pt idx="44">
                  <c:v>2</c:v>
                </c:pt>
                <c:pt idx="45">
                  <c:v>4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6</c:v>
                </c:pt>
                <c:pt idx="50">
                  <c:v>1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1</c:v>
                </c:pt>
                <c:pt idx="57">
                  <c:v>3</c:v>
                </c:pt>
                <c:pt idx="58">
                  <c:v>2</c:v>
                </c:pt>
                <c:pt idx="59">
                  <c:v>1</c:v>
                </c:pt>
                <c:pt idx="60">
                  <c:v>3</c:v>
                </c:pt>
                <c:pt idx="61">
                  <c:v>2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3</c:v>
                </c:pt>
                <c:pt idx="73">
                  <c:v>2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4</c:v>
                </c:pt>
                <c:pt idx="82">
                  <c:v>3</c:v>
                </c:pt>
                <c:pt idx="83">
                  <c:v>5</c:v>
                </c:pt>
                <c:pt idx="84">
                  <c:v>4</c:v>
                </c:pt>
                <c:pt idx="85">
                  <c:v>2</c:v>
                </c:pt>
                <c:pt idx="86">
                  <c:v>12</c:v>
                </c:pt>
                <c:pt idx="87">
                  <c:v>5</c:v>
                </c:pt>
                <c:pt idx="88">
                  <c:v>2</c:v>
                </c:pt>
                <c:pt idx="89">
                  <c:v>1</c:v>
                </c:pt>
                <c:pt idx="90">
                  <c:v>2</c:v>
                </c:pt>
                <c:pt idx="91">
                  <c:v>3</c:v>
                </c:pt>
                <c:pt idx="92">
                  <c:v>15</c:v>
                </c:pt>
                <c:pt idx="93">
                  <c:v>2</c:v>
                </c:pt>
                <c:pt idx="94">
                  <c:v>4</c:v>
                </c:pt>
                <c:pt idx="95">
                  <c:v>1</c:v>
                </c:pt>
                <c:pt idx="96">
                  <c:v>4</c:v>
                </c:pt>
                <c:pt idx="97">
                  <c:v>3</c:v>
                </c:pt>
                <c:pt idx="98">
                  <c:v>2</c:v>
                </c:pt>
                <c:pt idx="99">
                  <c:v>4</c:v>
                </c:pt>
                <c:pt idx="100">
                  <c:v>2</c:v>
                </c:pt>
                <c:pt idx="101">
                  <c:v>2</c:v>
                </c:pt>
                <c:pt idx="102">
                  <c:v>4</c:v>
                </c:pt>
                <c:pt idx="103">
                  <c:v>2</c:v>
                </c:pt>
                <c:pt idx="104">
                  <c:v>1</c:v>
                </c:pt>
                <c:pt idx="105">
                  <c:v>3</c:v>
                </c:pt>
                <c:pt idx="106">
                  <c:v>2</c:v>
                </c:pt>
                <c:pt idx="107">
                  <c:v>1</c:v>
                </c:pt>
                <c:pt idx="108">
                  <c:v>1</c:v>
                </c:pt>
                <c:pt idx="109">
                  <c:v>2</c:v>
                </c:pt>
                <c:pt idx="110">
                  <c:v>5</c:v>
                </c:pt>
                <c:pt idx="111">
                  <c:v>2</c:v>
                </c:pt>
                <c:pt idx="112">
                  <c:v>2</c:v>
                </c:pt>
                <c:pt idx="113">
                  <c:v>3</c:v>
                </c:pt>
                <c:pt idx="114">
                  <c:v>1</c:v>
                </c:pt>
                <c:pt idx="115">
                  <c:v>2</c:v>
                </c:pt>
                <c:pt idx="116">
                  <c:v>3</c:v>
                </c:pt>
                <c:pt idx="117">
                  <c:v>3</c:v>
                </c:pt>
                <c:pt idx="118">
                  <c:v>3</c:v>
                </c:pt>
                <c:pt idx="119">
                  <c:v>1</c:v>
                </c:pt>
                <c:pt idx="120">
                  <c:v>1</c:v>
                </c:pt>
                <c:pt idx="121">
                  <c:v>3</c:v>
                </c:pt>
                <c:pt idx="122">
                  <c:v>2</c:v>
                </c:pt>
                <c:pt idx="123">
                  <c:v>1</c:v>
                </c:pt>
                <c:pt idx="124">
                  <c:v>2</c:v>
                </c:pt>
                <c:pt idx="125">
                  <c:v>2</c:v>
                </c:pt>
                <c:pt idx="126">
                  <c:v>3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2</c:v>
                </c:pt>
                <c:pt idx="131">
                  <c:v>2</c:v>
                </c:pt>
                <c:pt idx="132">
                  <c:v>1</c:v>
                </c:pt>
                <c:pt idx="133">
                  <c:v>1</c:v>
                </c:pt>
                <c:pt idx="134">
                  <c:v>2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2</c:v>
                </c:pt>
                <c:pt idx="139">
                  <c:v>1</c:v>
                </c:pt>
                <c:pt idx="140">
                  <c:v>2</c:v>
                </c:pt>
                <c:pt idx="141">
                  <c:v>1</c:v>
                </c:pt>
                <c:pt idx="142">
                  <c:v>2</c:v>
                </c:pt>
                <c:pt idx="143">
                  <c:v>1</c:v>
                </c:pt>
                <c:pt idx="144">
                  <c:v>0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2</c:v>
                </c:pt>
                <c:pt idx="155">
                  <c:v>0</c:v>
                </c:pt>
                <c:pt idx="156">
                  <c:v>2</c:v>
                </c:pt>
                <c:pt idx="157">
                  <c:v>6</c:v>
                </c:pt>
                <c:pt idx="158">
                  <c:v>3</c:v>
                </c:pt>
                <c:pt idx="159">
                  <c:v>2</c:v>
                </c:pt>
                <c:pt idx="160">
                  <c:v>6</c:v>
                </c:pt>
                <c:pt idx="161">
                  <c:v>2</c:v>
                </c:pt>
                <c:pt idx="162">
                  <c:v>8</c:v>
                </c:pt>
                <c:pt idx="163">
                  <c:v>3</c:v>
                </c:pt>
                <c:pt idx="164">
                  <c:v>2</c:v>
                </c:pt>
                <c:pt idx="165">
                  <c:v>3</c:v>
                </c:pt>
                <c:pt idx="166">
                  <c:v>1</c:v>
                </c:pt>
                <c:pt idx="167">
                  <c:v>8</c:v>
                </c:pt>
                <c:pt idx="168">
                  <c:v>2</c:v>
                </c:pt>
                <c:pt idx="169">
                  <c:v>1</c:v>
                </c:pt>
                <c:pt idx="170">
                  <c:v>6</c:v>
                </c:pt>
                <c:pt idx="171">
                  <c:v>5</c:v>
                </c:pt>
                <c:pt idx="172">
                  <c:v>1</c:v>
                </c:pt>
                <c:pt idx="173">
                  <c:v>3</c:v>
                </c:pt>
                <c:pt idx="174">
                  <c:v>3</c:v>
                </c:pt>
                <c:pt idx="175">
                  <c:v>3</c:v>
                </c:pt>
                <c:pt idx="176">
                  <c:v>1</c:v>
                </c:pt>
                <c:pt idx="177">
                  <c:v>1</c:v>
                </c:pt>
                <c:pt idx="178">
                  <c:v>3</c:v>
                </c:pt>
                <c:pt idx="179">
                  <c:v>4</c:v>
                </c:pt>
                <c:pt idx="180">
                  <c:v>4</c:v>
                </c:pt>
                <c:pt idx="181">
                  <c:v>1</c:v>
                </c:pt>
                <c:pt idx="182">
                  <c:v>1</c:v>
                </c:pt>
                <c:pt idx="183">
                  <c:v>2</c:v>
                </c:pt>
                <c:pt idx="184">
                  <c:v>1</c:v>
                </c:pt>
                <c:pt idx="185">
                  <c:v>2</c:v>
                </c:pt>
                <c:pt idx="186">
                  <c:v>1</c:v>
                </c:pt>
                <c:pt idx="187">
                  <c:v>1</c:v>
                </c:pt>
                <c:pt idx="188">
                  <c:v>2</c:v>
                </c:pt>
                <c:pt idx="189">
                  <c:v>5</c:v>
                </c:pt>
                <c:pt idx="190">
                  <c:v>3</c:v>
                </c:pt>
                <c:pt idx="191">
                  <c:v>2</c:v>
                </c:pt>
                <c:pt idx="192">
                  <c:v>1</c:v>
                </c:pt>
                <c:pt idx="193">
                  <c:v>2</c:v>
                </c:pt>
                <c:pt idx="194">
                  <c:v>1</c:v>
                </c:pt>
                <c:pt idx="195">
                  <c:v>2</c:v>
                </c:pt>
                <c:pt idx="196">
                  <c:v>2</c:v>
                </c:pt>
                <c:pt idx="197">
                  <c:v>1</c:v>
                </c:pt>
                <c:pt idx="198">
                  <c:v>1</c:v>
                </c:pt>
                <c:pt idx="199">
                  <c:v>2</c:v>
                </c:pt>
                <c:pt idx="200">
                  <c:v>1</c:v>
                </c:pt>
                <c:pt idx="201">
                  <c:v>2</c:v>
                </c:pt>
                <c:pt idx="202">
                  <c:v>1</c:v>
                </c:pt>
                <c:pt idx="203">
                  <c:v>5</c:v>
                </c:pt>
                <c:pt idx="204">
                  <c:v>2</c:v>
                </c:pt>
                <c:pt idx="205">
                  <c:v>3</c:v>
                </c:pt>
                <c:pt idx="206">
                  <c:v>2</c:v>
                </c:pt>
                <c:pt idx="207">
                  <c:v>1</c:v>
                </c:pt>
                <c:pt idx="208">
                  <c:v>3</c:v>
                </c:pt>
                <c:pt idx="209">
                  <c:v>3</c:v>
                </c:pt>
                <c:pt idx="210">
                  <c:v>1</c:v>
                </c:pt>
                <c:pt idx="211">
                  <c:v>2</c:v>
                </c:pt>
                <c:pt idx="212">
                  <c:v>2</c:v>
                </c:pt>
                <c:pt idx="213">
                  <c:v>3</c:v>
                </c:pt>
                <c:pt idx="214">
                  <c:v>3</c:v>
                </c:pt>
                <c:pt idx="215">
                  <c:v>1</c:v>
                </c:pt>
                <c:pt idx="216">
                  <c:v>5</c:v>
                </c:pt>
                <c:pt idx="217">
                  <c:v>2</c:v>
                </c:pt>
                <c:pt idx="218">
                  <c:v>2</c:v>
                </c:pt>
                <c:pt idx="219">
                  <c:v>1</c:v>
                </c:pt>
                <c:pt idx="220">
                  <c:v>0</c:v>
                </c:pt>
                <c:pt idx="221">
                  <c:v>3</c:v>
                </c:pt>
                <c:pt idx="222">
                  <c:v>5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1</c:v>
                </c:pt>
                <c:pt idx="227">
                  <c:v>2</c:v>
                </c:pt>
                <c:pt idx="228">
                  <c:v>2</c:v>
                </c:pt>
                <c:pt idx="229">
                  <c:v>1</c:v>
                </c:pt>
                <c:pt idx="230">
                  <c:v>4</c:v>
                </c:pt>
                <c:pt idx="231">
                  <c:v>3</c:v>
                </c:pt>
                <c:pt idx="232">
                  <c:v>3</c:v>
                </c:pt>
                <c:pt idx="233">
                  <c:v>2</c:v>
                </c:pt>
                <c:pt idx="234">
                  <c:v>5</c:v>
                </c:pt>
                <c:pt idx="235">
                  <c:v>6</c:v>
                </c:pt>
                <c:pt idx="236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71-7749-BA67-BC8C81440307}"/>
            </c:ext>
          </c:extLst>
        </c:ser>
        <c:ser>
          <c:idx val="1"/>
          <c:order val="1"/>
          <c:tx>
            <c:v>Predicted LENGTH OF STAY - ICU</c:v>
          </c:tx>
          <c:spPr>
            <a:ln w="19050">
              <a:noFill/>
            </a:ln>
          </c:spPr>
          <c:xVal>
            <c:numRef>
              <c:f>'MH-Raw Data'!$Y$2:$Y$238</c:f>
              <c:numCache>
                <c:formatCode>General</c:formatCode>
                <c:ptCount val="237"/>
                <c:pt idx="0">
                  <c:v>19.218749999999996</c:v>
                </c:pt>
                <c:pt idx="1">
                  <c:v>17.065556711758582</c:v>
                </c:pt>
                <c:pt idx="2">
                  <c:v>17.325996430696019</c:v>
                </c:pt>
                <c:pt idx="3">
                  <c:v>26.729927495071667</c:v>
                </c:pt>
                <c:pt idx="4">
                  <c:v>18.938775510204081</c:v>
                </c:pt>
                <c:pt idx="5">
                  <c:v>22.95918367346939</c:v>
                </c:pt>
                <c:pt idx="6">
                  <c:v>20.761245674740486</c:v>
                </c:pt>
                <c:pt idx="7">
                  <c:v>16.284949434860202</c:v>
                </c:pt>
                <c:pt idx="8">
                  <c:v>23.781212841854934</c:v>
                </c:pt>
                <c:pt idx="9">
                  <c:v>25.012244897959182</c:v>
                </c:pt>
                <c:pt idx="10">
                  <c:v>22.145328719723185</c:v>
                </c:pt>
                <c:pt idx="11">
                  <c:v>21.928862769176792</c:v>
                </c:pt>
                <c:pt idx="12">
                  <c:v>26.225895316804412</c:v>
                </c:pt>
                <c:pt idx="13">
                  <c:v>19.841269841269845</c:v>
                </c:pt>
                <c:pt idx="14">
                  <c:v>33.710093198492963</c:v>
                </c:pt>
                <c:pt idx="15">
                  <c:v>29.515938606847698</c:v>
                </c:pt>
                <c:pt idx="16">
                  <c:v>33.163265306122454</c:v>
                </c:pt>
                <c:pt idx="17">
                  <c:v>20.888888888888889</c:v>
                </c:pt>
                <c:pt idx="18">
                  <c:v>22.71498107084911</c:v>
                </c:pt>
                <c:pt idx="19">
                  <c:v>23.046874999999996</c:v>
                </c:pt>
                <c:pt idx="20">
                  <c:v>23.601277245592115</c:v>
                </c:pt>
                <c:pt idx="21">
                  <c:v>28.906249999999993</c:v>
                </c:pt>
                <c:pt idx="22">
                  <c:v>24.506489994591675</c:v>
                </c:pt>
                <c:pt idx="23">
                  <c:v>24.034609838166958</c:v>
                </c:pt>
                <c:pt idx="24">
                  <c:v>22.060353798126947</c:v>
                </c:pt>
                <c:pt idx="25">
                  <c:v>23.700655387898184</c:v>
                </c:pt>
                <c:pt idx="26">
                  <c:v>15.086505190311421</c:v>
                </c:pt>
                <c:pt idx="27">
                  <c:v>24.999145036079479</c:v>
                </c:pt>
                <c:pt idx="28">
                  <c:v>25.59373706198954</c:v>
                </c:pt>
                <c:pt idx="29">
                  <c:v>21.007667798746546</c:v>
                </c:pt>
                <c:pt idx="30">
                  <c:v>20.964360587002094</c:v>
                </c:pt>
                <c:pt idx="31">
                  <c:v>22.959087658549439</c:v>
                </c:pt>
                <c:pt idx="32">
                  <c:v>22.491349480968861</c:v>
                </c:pt>
                <c:pt idx="33">
                  <c:v>15.138408304498267</c:v>
                </c:pt>
                <c:pt idx="34">
                  <c:v>23.437499999999996</c:v>
                </c:pt>
                <c:pt idx="35">
                  <c:v>12.9757785467128</c:v>
                </c:pt>
                <c:pt idx="36">
                  <c:v>26.061679307694877</c:v>
                </c:pt>
                <c:pt idx="37">
                  <c:v>22.481329065691202</c:v>
                </c:pt>
                <c:pt idx="38">
                  <c:v>31.633714880332981</c:v>
                </c:pt>
                <c:pt idx="39">
                  <c:v>20.43816558499767</c:v>
                </c:pt>
                <c:pt idx="40">
                  <c:v>24.337479718766904</c:v>
                </c:pt>
                <c:pt idx="41">
                  <c:v>28.515624999999993</c:v>
                </c:pt>
                <c:pt idx="42">
                  <c:v>30.980886368410005</c:v>
                </c:pt>
                <c:pt idx="43">
                  <c:v>27.055150884495315</c:v>
                </c:pt>
                <c:pt idx="44">
                  <c:v>13.84083044982699</c:v>
                </c:pt>
                <c:pt idx="45">
                  <c:v>19.227687870533565</c:v>
                </c:pt>
                <c:pt idx="46">
                  <c:v>32.893331624588832</c:v>
                </c:pt>
                <c:pt idx="47">
                  <c:v>25.910684346898332</c:v>
                </c:pt>
                <c:pt idx="48">
                  <c:v>22.600262984878366</c:v>
                </c:pt>
                <c:pt idx="49">
                  <c:v>11.478420569329659</c:v>
                </c:pt>
                <c:pt idx="50">
                  <c:v>29.357521924046825</c:v>
                </c:pt>
                <c:pt idx="51">
                  <c:v>21.338210638622158</c:v>
                </c:pt>
                <c:pt idx="52">
                  <c:v>21.874999999999996</c:v>
                </c:pt>
                <c:pt idx="53">
                  <c:v>25.63691716071142</c:v>
                </c:pt>
                <c:pt idx="54">
                  <c:v>23.337684427040067</c:v>
                </c:pt>
                <c:pt idx="55">
                  <c:v>20.322252866889244</c:v>
                </c:pt>
                <c:pt idx="56">
                  <c:v>16.262975778546714</c:v>
                </c:pt>
                <c:pt idx="57">
                  <c:v>14.6484375</c:v>
                </c:pt>
                <c:pt idx="58">
                  <c:v>14.413765145714157</c:v>
                </c:pt>
                <c:pt idx="59">
                  <c:v>12.254249027651978</c:v>
                </c:pt>
                <c:pt idx="60">
                  <c:v>22.071077879374805</c:v>
                </c:pt>
                <c:pt idx="61">
                  <c:v>16.595335837191019</c:v>
                </c:pt>
                <c:pt idx="62">
                  <c:v>12.437107807111763</c:v>
                </c:pt>
                <c:pt idx="63">
                  <c:v>17.857142857142861</c:v>
                </c:pt>
                <c:pt idx="64">
                  <c:v>13.265306122448981</c:v>
                </c:pt>
                <c:pt idx="65">
                  <c:v>13.605442176870747</c:v>
                </c:pt>
                <c:pt idx="66">
                  <c:v>29.154518950437321</c:v>
                </c:pt>
                <c:pt idx="67">
                  <c:v>21.786492374727668</c:v>
                </c:pt>
                <c:pt idx="68">
                  <c:v>17.993079584775089</c:v>
                </c:pt>
                <c:pt idx="69">
                  <c:v>13.922922699933167</c:v>
                </c:pt>
                <c:pt idx="70">
                  <c:v>13.020833333333334</c:v>
                </c:pt>
                <c:pt idx="71">
                  <c:v>10.957703265395574</c:v>
                </c:pt>
                <c:pt idx="72">
                  <c:v>22.071077879374805</c:v>
                </c:pt>
                <c:pt idx="73">
                  <c:v>16.595335837191019</c:v>
                </c:pt>
                <c:pt idx="74">
                  <c:v>12.437107807111763</c:v>
                </c:pt>
                <c:pt idx="75">
                  <c:v>13.605442176870747</c:v>
                </c:pt>
                <c:pt idx="76">
                  <c:v>29.154518950437321</c:v>
                </c:pt>
                <c:pt idx="77">
                  <c:v>18.424036281179141</c:v>
                </c:pt>
                <c:pt idx="78">
                  <c:v>13.922922699933167</c:v>
                </c:pt>
                <c:pt idx="79">
                  <c:v>13.020833333333334</c:v>
                </c:pt>
                <c:pt idx="80">
                  <c:v>10.957703265395574</c:v>
                </c:pt>
                <c:pt idx="81">
                  <c:v>25.383491599707817</c:v>
                </c:pt>
                <c:pt idx="82">
                  <c:v>24.776795249690291</c:v>
                </c:pt>
                <c:pt idx="83">
                  <c:v>18.605619146722162</c:v>
                </c:pt>
                <c:pt idx="84">
                  <c:v>15.389350569405973</c:v>
                </c:pt>
                <c:pt idx="85">
                  <c:v>20.5456936226167</c:v>
                </c:pt>
                <c:pt idx="86">
                  <c:v>17.851646660510927</c:v>
                </c:pt>
                <c:pt idx="87">
                  <c:v>15.210924824229314</c:v>
                </c:pt>
                <c:pt idx="88">
                  <c:v>13.777777777777779</c:v>
                </c:pt>
                <c:pt idx="89">
                  <c:v>13.71742112482853</c:v>
                </c:pt>
                <c:pt idx="90">
                  <c:v>16.08977825851812</c:v>
                </c:pt>
                <c:pt idx="91">
                  <c:v>17.993079584775089</c:v>
                </c:pt>
                <c:pt idx="92">
                  <c:v>13.491124260355029</c:v>
                </c:pt>
                <c:pt idx="93">
                  <c:v>17.898022892819977</c:v>
                </c:pt>
                <c:pt idx="94">
                  <c:v>11.160714285714285</c:v>
                </c:pt>
                <c:pt idx="95">
                  <c:v>19.835162956123252</c:v>
                </c:pt>
                <c:pt idx="96">
                  <c:v>23.309053069719038</c:v>
                </c:pt>
                <c:pt idx="97">
                  <c:v>13.124999999999998</c:v>
                </c:pt>
                <c:pt idx="98">
                  <c:v>20.177148524332274</c:v>
                </c:pt>
                <c:pt idx="99">
                  <c:v>19.217451523545705</c:v>
                </c:pt>
                <c:pt idx="100">
                  <c:v>14.32708428593202</c:v>
                </c:pt>
                <c:pt idx="101">
                  <c:v>10.1318359375</c:v>
                </c:pt>
                <c:pt idx="102">
                  <c:v>18.261504747991236</c:v>
                </c:pt>
                <c:pt idx="103">
                  <c:v>17.174586776859506</c:v>
                </c:pt>
                <c:pt idx="104">
                  <c:v>19.183190505217112</c:v>
                </c:pt>
                <c:pt idx="105">
                  <c:v>17.745844875346261</c:v>
                </c:pt>
                <c:pt idx="106">
                  <c:v>17.709563164108619</c:v>
                </c:pt>
                <c:pt idx="107">
                  <c:v>24.234110653863738</c:v>
                </c:pt>
                <c:pt idx="108">
                  <c:v>14.061943752224989</c:v>
                </c:pt>
                <c:pt idx="109">
                  <c:v>12.140131807145334</c:v>
                </c:pt>
                <c:pt idx="110">
                  <c:v>17.531044558071585</c:v>
                </c:pt>
                <c:pt idx="111">
                  <c:v>13.4593572778828</c:v>
                </c:pt>
                <c:pt idx="112">
                  <c:v>24.341758286340216</c:v>
                </c:pt>
                <c:pt idx="113">
                  <c:v>9.7202935925411627</c:v>
                </c:pt>
                <c:pt idx="114">
                  <c:v>17.715419501133791</c:v>
                </c:pt>
                <c:pt idx="115">
                  <c:v>15.622618503276936</c:v>
                </c:pt>
                <c:pt idx="116">
                  <c:v>16.034985422740526</c:v>
                </c:pt>
                <c:pt idx="117">
                  <c:v>13.84083044982699</c:v>
                </c:pt>
                <c:pt idx="118">
                  <c:v>22.67573696145125</c:v>
                </c:pt>
                <c:pt idx="119">
                  <c:v>17.008820853605474</c:v>
                </c:pt>
                <c:pt idx="120">
                  <c:v>13.003141208269415</c:v>
                </c:pt>
                <c:pt idx="121">
                  <c:v>15.202530354045507</c:v>
                </c:pt>
                <c:pt idx="122">
                  <c:v>20.084224165856821</c:v>
                </c:pt>
                <c:pt idx="123">
                  <c:v>25.098855359001035</c:v>
                </c:pt>
                <c:pt idx="124">
                  <c:v>12.927319735708132</c:v>
                </c:pt>
                <c:pt idx="125">
                  <c:v>14.59357277882798</c:v>
                </c:pt>
                <c:pt idx="126">
                  <c:v>15.507812499999998</c:v>
                </c:pt>
                <c:pt idx="127">
                  <c:v>14.062499999999996</c:v>
                </c:pt>
                <c:pt idx="128">
                  <c:v>17.203575645134087</c:v>
                </c:pt>
                <c:pt idx="129">
                  <c:v>16.937031879257784</c:v>
                </c:pt>
                <c:pt idx="130">
                  <c:v>14.20990307442656</c:v>
                </c:pt>
                <c:pt idx="131">
                  <c:v>12.481025468038457</c:v>
                </c:pt>
                <c:pt idx="132">
                  <c:v>14.875283446712016</c:v>
                </c:pt>
                <c:pt idx="133">
                  <c:v>13.605442176870747</c:v>
                </c:pt>
                <c:pt idx="134">
                  <c:v>13.206026412052825</c:v>
                </c:pt>
                <c:pt idx="135">
                  <c:v>11.319444444444445</c:v>
                </c:pt>
                <c:pt idx="136">
                  <c:v>23.437499999999996</c:v>
                </c:pt>
                <c:pt idx="137">
                  <c:v>15.4320987654321</c:v>
                </c:pt>
                <c:pt idx="138">
                  <c:v>15.400624349635795</c:v>
                </c:pt>
                <c:pt idx="139">
                  <c:v>12.5</c:v>
                </c:pt>
                <c:pt idx="140">
                  <c:v>13.01775147928994</c:v>
                </c:pt>
                <c:pt idx="141">
                  <c:v>14.668367346938773</c:v>
                </c:pt>
                <c:pt idx="142">
                  <c:v>14.705882352941174</c:v>
                </c:pt>
                <c:pt idx="143">
                  <c:v>15.117157974300831</c:v>
                </c:pt>
                <c:pt idx="144">
                  <c:v>13.52082206598161</c:v>
                </c:pt>
                <c:pt idx="145">
                  <c:v>15.015015015015013</c:v>
                </c:pt>
                <c:pt idx="146">
                  <c:v>12.036023903711808</c:v>
                </c:pt>
                <c:pt idx="147">
                  <c:v>13.311788242536167</c:v>
                </c:pt>
                <c:pt idx="148">
                  <c:v>13.041903151793262</c:v>
                </c:pt>
                <c:pt idx="149">
                  <c:v>11.661807580174928</c:v>
                </c:pt>
                <c:pt idx="150">
                  <c:v>14.452537865649207</c:v>
                </c:pt>
                <c:pt idx="151">
                  <c:v>14.464168310322156</c:v>
                </c:pt>
                <c:pt idx="152">
                  <c:v>15.304560759106215</c:v>
                </c:pt>
                <c:pt idx="153">
                  <c:v>9.9753086419753085</c:v>
                </c:pt>
                <c:pt idx="154">
                  <c:v>26.763787721123826</c:v>
                </c:pt>
                <c:pt idx="155">
                  <c:v>13.90532544378698</c:v>
                </c:pt>
                <c:pt idx="156">
                  <c:v>13.465681748230226</c:v>
                </c:pt>
                <c:pt idx="157">
                  <c:v>13.605442176870747</c:v>
                </c:pt>
                <c:pt idx="158">
                  <c:v>14.744351961950059</c:v>
                </c:pt>
                <c:pt idx="159">
                  <c:v>20.342797783933516</c:v>
                </c:pt>
                <c:pt idx="160">
                  <c:v>23.165239969167107</c:v>
                </c:pt>
                <c:pt idx="161">
                  <c:v>21.773842357381334</c:v>
                </c:pt>
                <c:pt idx="162">
                  <c:v>23.270823622216646</c:v>
                </c:pt>
                <c:pt idx="163">
                  <c:v>19.380668934240365</c:v>
                </c:pt>
                <c:pt idx="164">
                  <c:v>18.314255983350673</c:v>
                </c:pt>
                <c:pt idx="165">
                  <c:v>13.437248051599033</c:v>
                </c:pt>
                <c:pt idx="166">
                  <c:v>17.165814463111762</c:v>
                </c:pt>
                <c:pt idx="167">
                  <c:v>22.782585181179019</c:v>
                </c:pt>
                <c:pt idx="168">
                  <c:v>13.420334120042575</c:v>
                </c:pt>
                <c:pt idx="169">
                  <c:v>16.617969320672024</c:v>
                </c:pt>
                <c:pt idx="170">
                  <c:v>24.218749999999996</c:v>
                </c:pt>
                <c:pt idx="171">
                  <c:v>13.740256308627295</c:v>
                </c:pt>
                <c:pt idx="172">
                  <c:v>22.600262984878366</c:v>
                </c:pt>
                <c:pt idx="173">
                  <c:v>11.386574193882305</c:v>
                </c:pt>
                <c:pt idx="174">
                  <c:v>24.888888888888889</c:v>
                </c:pt>
                <c:pt idx="175">
                  <c:v>10.78971533516988</c:v>
                </c:pt>
                <c:pt idx="176">
                  <c:v>15.474784955304438</c:v>
                </c:pt>
                <c:pt idx="177">
                  <c:v>14.852071005917159</c:v>
                </c:pt>
                <c:pt idx="178">
                  <c:v>12.268135904499541</c:v>
                </c:pt>
                <c:pt idx="179">
                  <c:v>29.97245179063361</c:v>
                </c:pt>
                <c:pt idx="180">
                  <c:v>28.400547963513649</c:v>
                </c:pt>
                <c:pt idx="181">
                  <c:v>16.141528925619834</c:v>
                </c:pt>
                <c:pt idx="182">
                  <c:v>15.967484395412978</c:v>
                </c:pt>
                <c:pt idx="183">
                  <c:v>20.957274202271499</c:v>
                </c:pt>
                <c:pt idx="184">
                  <c:v>27.112497891718672</c:v>
                </c:pt>
                <c:pt idx="185">
                  <c:v>15.996085663743461</c:v>
                </c:pt>
                <c:pt idx="186">
                  <c:v>21.745304069130594</c:v>
                </c:pt>
                <c:pt idx="187">
                  <c:v>13.437499999999996</c:v>
                </c:pt>
                <c:pt idx="188">
                  <c:v>11.574074074074074</c:v>
                </c:pt>
                <c:pt idx="189">
                  <c:v>18.080210387902692</c:v>
                </c:pt>
                <c:pt idx="190">
                  <c:v>13.223140495867767</c:v>
                </c:pt>
                <c:pt idx="191">
                  <c:v>12.5732421875</c:v>
                </c:pt>
                <c:pt idx="192">
                  <c:v>15.026296018031555</c:v>
                </c:pt>
                <c:pt idx="193">
                  <c:v>14.422210203713718</c:v>
                </c:pt>
                <c:pt idx="194">
                  <c:v>14.062499999999996</c:v>
                </c:pt>
                <c:pt idx="195">
                  <c:v>15.157048940832727</c:v>
                </c:pt>
                <c:pt idx="196">
                  <c:v>13.605442176870747</c:v>
                </c:pt>
                <c:pt idx="197">
                  <c:v>14.785506039150354</c:v>
                </c:pt>
                <c:pt idx="198">
                  <c:v>19.140624999999996</c:v>
                </c:pt>
                <c:pt idx="199">
                  <c:v>18.467220683287167</c:v>
                </c:pt>
                <c:pt idx="200">
                  <c:v>10.864644635581712</c:v>
                </c:pt>
                <c:pt idx="201">
                  <c:v>15</c:v>
                </c:pt>
                <c:pt idx="202">
                  <c:v>15.943458251150556</c:v>
                </c:pt>
                <c:pt idx="203">
                  <c:v>27.309968138370508</c:v>
                </c:pt>
                <c:pt idx="204">
                  <c:v>27.343749999999996</c:v>
                </c:pt>
                <c:pt idx="205">
                  <c:v>12.356919875130073</c:v>
                </c:pt>
                <c:pt idx="206">
                  <c:v>25.88757396449704</c:v>
                </c:pt>
                <c:pt idx="207">
                  <c:v>20.824656393169516</c:v>
                </c:pt>
                <c:pt idx="208">
                  <c:v>20.408163265306126</c:v>
                </c:pt>
                <c:pt idx="209">
                  <c:v>29.96314693158147</c:v>
                </c:pt>
                <c:pt idx="210">
                  <c:v>22.77318640955005</c:v>
                </c:pt>
                <c:pt idx="211">
                  <c:v>18.746995673770225</c:v>
                </c:pt>
                <c:pt idx="212">
                  <c:v>16.423650056080753</c:v>
                </c:pt>
                <c:pt idx="213">
                  <c:v>10.387811634349031</c:v>
                </c:pt>
                <c:pt idx="214">
                  <c:v>20.449137418203453</c:v>
                </c:pt>
                <c:pt idx="215">
                  <c:v>13.200183654729107</c:v>
                </c:pt>
                <c:pt idx="216">
                  <c:v>26.546698393813212</c:v>
                </c:pt>
                <c:pt idx="217">
                  <c:v>15.241579027587255</c:v>
                </c:pt>
                <c:pt idx="218">
                  <c:v>11.0803324099723</c:v>
                </c:pt>
                <c:pt idx="219">
                  <c:v>11.176857330703486</c:v>
                </c:pt>
                <c:pt idx="220">
                  <c:v>18.641041797941611</c:v>
                </c:pt>
                <c:pt idx="221">
                  <c:v>30.546874999999996</c:v>
                </c:pt>
                <c:pt idx="222">
                  <c:v>25.676974843775028</c:v>
                </c:pt>
                <c:pt idx="223">
                  <c:v>17.065556711758582</c:v>
                </c:pt>
                <c:pt idx="224">
                  <c:v>16.847468770545692</c:v>
                </c:pt>
                <c:pt idx="225">
                  <c:v>17.993079584775089</c:v>
                </c:pt>
                <c:pt idx="226">
                  <c:v>11.733333333333333</c:v>
                </c:pt>
                <c:pt idx="227">
                  <c:v>18.590124925639504</c:v>
                </c:pt>
                <c:pt idx="228">
                  <c:v>15.009575073753949</c:v>
                </c:pt>
                <c:pt idx="229">
                  <c:v>12.137316862970412</c:v>
                </c:pt>
                <c:pt idx="230">
                  <c:v>20.576131687242793</c:v>
                </c:pt>
                <c:pt idx="231">
                  <c:v>22.77318640955005</c:v>
                </c:pt>
                <c:pt idx="232">
                  <c:v>22.275309917355372</c:v>
                </c:pt>
                <c:pt idx="233">
                  <c:v>22.546576480360741</c:v>
                </c:pt>
                <c:pt idx="234">
                  <c:v>22.942130453700404</c:v>
                </c:pt>
                <c:pt idx="235">
                  <c:v>23.875114784205696</c:v>
                </c:pt>
                <c:pt idx="236">
                  <c:v>21.913580246913579</c:v>
                </c:pt>
              </c:numCache>
            </c:numRef>
          </c:xVal>
          <c:yVal>
            <c:numRef>
              <c:f>'Len in ICU Vs BMI'!$B$25:$B$261</c:f>
              <c:numCache>
                <c:formatCode>General</c:formatCode>
                <c:ptCount val="237"/>
                <c:pt idx="0">
                  <c:v>3.6444065336159741</c:v>
                </c:pt>
                <c:pt idx="1">
                  <c:v>3.2597936854156475</c:v>
                </c:pt>
                <c:pt idx="2">
                  <c:v>3.3063145726170147</c:v>
                </c:pt>
                <c:pt idx="3">
                  <c:v>4.9860860686089357</c:v>
                </c:pt>
                <c:pt idx="4">
                  <c:v>3.5943962597906327</c:v>
                </c:pt>
                <c:pt idx="5">
                  <c:v>4.3125392351777752</c:v>
                </c:pt>
                <c:pt idx="6">
                  <c:v>3.9199338901419467</c:v>
                </c:pt>
                <c:pt idx="7">
                  <c:v>3.1203581829304081</c:v>
                </c:pt>
                <c:pt idx="8">
                  <c:v>4.4593736979652423</c:v>
                </c:pt>
                <c:pt idx="9">
                  <c:v>4.6792660540810544</c:v>
                </c:pt>
                <c:pt idx="10">
                  <c:v>4.1671648865339863</c:v>
                </c:pt>
                <c:pt idx="11">
                  <c:v>4.1284987871026448</c:v>
                </c:pt>
                <c:pt idx="12">
                  <c:v>4.8960536257592224</c:v>
                </c:pt>
                <c:pt idx="13">
                  <c:v>3.7556037635718416</c:v>
                </c:pt>
                <c:pt idx="14">
                  <c:v>6.2329139436371719</c:v>
                </c:pt>
                <c:pt idx="15">
                  <c:v>5.4837356176157961</c:v>
                </c:pt>
                <c:pt idx="16">
                  <c:v>6.1352371422517393</c:v>
                </c:pt>
                <c:pt idx="17">
                  <c:v>3.9427340820314347</c:v>
                </c:pt>
                <c:pt idx="18">
                  <c:v>4.2689186930533705</c:v>
                </c:pt>
                <c:pt idx="19">
                  <c:v>4.3282030453166911</c:v>
                </c:pt>
                <c:pt idx="20">
                  <c:v>4.4272328109630408</c:v>
                </c:pt>
                <c:pt idx="21">
                  <c:v>5.3748303591443172</c:v>
                </c:pt>
                <c:pt idx="22">
                  <c:v>4.5889258905027415</c:v>
                </c:pt>
                <c:pt idx="23">
                  <c:v>4.504636583099245</c:v>
                </c:pt>
                <c:pt idx="24">
                  <c:v>4.1519862925827571</c:v>
                </c:pt>
                <c:pt idx="25">
                  <c:v>4.4449841714980778</c:v>
                </c:pt>
                <c:pt idx="26">
                  <c:v>2.9062868049345858</c:v>
                </c:pt>
                <c:pt idx="27">
                  <c:v>4.6769260991796084</c:v>
                </c:pt>
                <c:pt idx="28">
                  <c:v>4.783134740016143</c:v>
                </c:pt>
                <c:pt idx="29">
                  <c:v>3.9639508929308382</c:v>
                </c:pt>
                <c:pt idx="30">
                  <c:v>3.9562151684384719</c:v>
                </c:pt>
                <c:pt idx="31">
                  <c:v>4.3125220845707979</c:v>
                </c:pt>
                <c:pt idx="32">
                  <c:v>4.2289726356319957</c:v>
                </c:pt>
                <c:pt idx="33">
                  <c:v>2.9155579672992862</c:v>
                </c:pt>
                <c:pt idx="34">
                  <c:v>4.397978199571865</c:v>
                </c:pt>
                <c:pt idx="35">
                  <c:v>2.5292595354367249</c:v>
                </c:pt>
                <c:pt idx="36">
                  <c:v>4.8667206405002474</c:v>
                </c:pt>
                <c:pt idx="37">
                  <c:v>4.2271827450164459</c:v>
                </c:pt>
                <c:pt idx="38">
                  <c:v>5.8620221229863834</c:v>
                </c:pt>
                <c:pt idx="39">
                  <c:v>3.8622239046095799</c:v>
                </c:pt>
                <c:pt idx="40">
                  <c:v>4.5587365322527997</c:v>
                </c:pt>
                <c:pt idx="41">
                  <c:v>5.3050552048891415</c:v>
                </c:pt>
                <c:pt idx="42">
                  <c:v>5.7454110250750823</c:v>
                </c:pt>
                <c:pt idx="43">
                  <c:v>5.0441788997498662</c:v>
                </c:pt>
                <c:pt idx="44">
                  <c:v>2.68377890818175</c:v>
                </c:pt>
                <c:pt idx="45">
                  <c:v>3.6460030553316667</c:v>
                </c:pt>
                <c:pt idx="46">
                  <c:v>6.0870204017264893</c:v>
                </c:pt>
                <c:pt idx="47">
                  <c:v>4.8397492569960345</c:v>
                </c:pt>
                <c:pt idx="48">
                  <c:v>4.2484272443635351</c:v>
                </c:pt>
                <c:pt idx="49">
                  <c:v>2.2617948727880828</c:v>
                </c:pt>
                <c:pt idx="50">
                  <c:v>5.4554385335094953</c:v>
                </c:pt>
                <c:pt idx="51">
                  <c:v>4.0229939076899157</c:v>
                </c:pt>
                <c:pt idx="52">
                  <c:v>4.118877582551165</c:v>
                </c:pt>
                <c:pt idx="53">
                  <c:v>4.7908477590217693</c:v>
                </c:pt>
                <c:pt idx="54">
                  <c:v>4.3801487032509758</c:v>
                </c:pt>
                <c:pt idx="55">
                  <c:v>3.8415190654770304</c:v>
                </c:pt>
                <c:pt idx="56">
                  <c:v>3.116433151867819</c:v>
                </c:pt>
                <c:pt idx="57">
                  <c:v>2.828037228830425</c:v>
                </c:pt>
                <c:pt idx="58">
                  <c:v>2.7861190215479423</c:v>
                </c:pt>
                <c:pt idx="59">
                  <c:v>2.4003767616968692</c:v>
                </c:pt>
                <c:pt idx="60">
                  <c:v>4.1539018751064418</c:v>
                </c:pt>
                <c:pt idx="61">
                  <c:v>3.1758007662298424</c:v>
                </c:pt>
                <c:pt idx="62">
                  <c:v>2.4330398005287912</c:v>
                </c:pt>
                <c:pt idx="63">
                  <c:v>3.4011902816407935</c:v>
                </c:pt>
                <c:pt idx="64">
                  <c:v>2.5809762234575095</c:v>
                </c:pt>
                <c:pt idx="65">
                  <c:v>2.6417328203599744</c:v>
                </c:pt>
                <c:pt idx="66">
                  <c:v>5.4191772501869675</c:v>
                </c:pt>
                <c:pt idx="67">
                  <c:v>4.1030679615434575</c:v>
                </c:pt>
                <c:pt idx="68">
                  <c:v>3.4254718973578684</c:v>
                </c:pt>
                <c:pt idx="69">
                  <c:v>2.6984425866823911</c:v>
                </c:pt>
                <c:pt idx="70">
                  <c:v>2.5373074194338621</c:v>
                </c:pt>
                <c:pt idx="71">
                  <c:v>2.1687820594624134</c:v>
                </c:pt>
                <c:pt idx="72">
                  <c:v>4.1539018751064418</c:v>
                </c:pt>
                <c:pt idx="73">
                  <c:v>3.1758007662298424</c:v>
                </c:pt>
                <c:pt idx="74">
                  <c:v>2.4330398005287912</c:v>
                </c:pt>
                <c:pt idx="75">
                  <c:v>2.6417328203599744</c:v>
                </c:pt>
                <c:pt idx="76">
                  <c:v>5.4191772501869675</c:v>
                </c:pt>
                <c:pt idx="77">
                  <c:v>3.5024512764782356</c:v>
                </c:pt>
                <c:pt idx="78">
                  <c:v>2.6984425866823911</c:v>
                </c:pt>
                <c:pt idx="79">
                  <c:v>2.5373074194338621</c:v>
                </c:pt>
                <c:pt idx="80">
                  <c:v>2.1687820594624134</c:v>
                </c:pt>
                <c:pt idx="81">
                  <c:v>4.7455797715370203</c:v>
                </c:pt>
                <c:pt idx="82">
                  <c:v>4.637209003131197</c:v>
                </c:pt>
                <c:pt idx="83">
                  <c:v>3.5348864059588396</c:v>
                </c:pt>
                <c:pt idx="84">
                  <c:v>2.9603823775215665</c:v>
                </c:pt>
                <c:pt idx="85">
                  <c:v>3.8814310352633377</c:v>
                </c:pt>
                <c:pt idx="86">
                  <c:v>3.4002085268431999</c:v>
                </c:pt>
                <c:pt idx="87">
                  <c:v>2.9285111867560087</c:v>
                </c:pt>
                <c:pt idx="88">
                  <c:v>2.6725161627905569</c:v>
                </c:pt>
                <c:pt idx="89">
                  <c:v>2.6617349921797158</c:v>
                </c:pt>
                <c:pt idx="90">
                  <c:v>3.0854958496556999</c:v>
                </c:pt>
                <c:pt idx="91">
                  <c:v>3.4254718973578684</c:v>
                </c:pt>
                <c:pt idx="92">
                  <c:v>2.6213128516968971</c:v>
                </c:pt>
                <c:pt idx="93">
                  <c:v>3.4084924532768324</c:v>
                </c:pt>
                <c:pt idx="94">
                  <c:v>2.205044780123504</c:v>
                </c:pt>
                <c:pt idx="95">
                  <c:v>3.754512924907849</c:v>
                </c:pt>
                <c:pt idx="96">
                  <c:v>4.3750344443745348</c:v>
                </c:pt>
                <c:pt idx="97">
                  <c:v>2.5559141272352419</c:v>
                </c:pt>
                <c:pt idx="98">
                  <c:v>3.8155998900914092</c:v>
                </c:pt>
                <c:pt idx="99">
                  <c:v>3.644174594045043</c:v>
                </c:pt>
                <c:pt idx="100">
                  <c:v>2.7706357054205317</c:v>
                </c:pt>
                <c:pt idx="101">
                  <c:v>2.0212620077549621</c:v>
                </c:pt>
                <c:pt idx="102">
                  <c:v>3.473419179711474</c:v>
                </c:pt>
                <c:pt idx="103">
                  <c:v>3.2792691148194715</c:v>
                </c:pt>
                <c:pt idx="104">
                  <c:v>3.6380547403776715</c:v>
                </c:pt>
                <c:pt idx="105">
                  <c:v>3.3813097469895359</c:v>
                </c:pt>
                <c:pt idx="106">
                  <c:v>3.3748289482740206</c:v>
                </c:pt>
                <c:pt idx="107">
                  <c:v>4.540272295583792</c:v>
                </c:pt>
                <c:pt idx="108">
                  <c:v>2.7232751380254405</c:v>
                </c:pt>
                <c:pt idx="109">
                  <c:v>2.3799926422369704</c:v>
                </c:pt>
                <c:pt idx="110">
                  <c:v>3.3429411702934688</c:v>
                </c:pt>
                <c:pt idx="111">
                  <c:v>2.6156384936752111</c:v>
                </c:pt>
                <c:pt idx="112">
                  <c:v>4.5595007887965924</c:v>
                </c:pt>
                <c:pt idx="113">
                  <c:v>1.9477505054137416</c:v>
                </c:pt>
                <c:pt idx="114">
                  <c:v>3.3758750329314329</c:v>
                </c:pt>
                <c:pt idx="115">
                  <c:v>3.0020497210572654</c:v>
                </c:pt>
                <c:pt idx="116">
                  <c:v>3.0757085125204422</c:v>
                </c:pt>
                <c:pt idx="117">
                  <c:v>2.68377890818175</c:v>
                </c:pt>
                <c:pt idx="118">
                  <c:v>4.2619087377590539</c:v>
                </c:pt>
                <c:pt idx="119">
                  <c:v>3.2496592770842994</c:v>
                </c:pt>
                <c:pt idx="120">
                  <c:v>2.5341471742999442</c:v>
                </c:pt>
                <c:pt idx="121">
                  <c:v>2.927011729598977</c:v>
                </c:pt>
                <c:pt idx="122">
                  <c:v>3.799001332787888</c:v>
                </c:pt>
                <c:pt idx="123">
                  <c:v>4.6947367952760821</c:v>
                </c:pt>
                <c:pt idx="124">
                  <c:v>2.5206036096437696</c:v>
                </c:pt>
                <c:pt idx="125">
                  <c:v>2.8182370512100863</c:v>
                </c:pt>
                <c:pt idx="126">
                  <c:v>2.9815425681918102</c:v>
                </c:pt>
                <c:pt idx="127">
                  <c:v>2.7233744974476619</c:v>
                </c:pt>
                <c:pt idx="128">
                  <c:v>3.2844472338736588</c:v>
                </c:pt>
                <c:pt idx="129">
                  <c:v>3.2368360149814364</c:v>
                </c:pt>
                <c:pt idx="130">
                  <c:v>2.7497042824225111</c:v>
                </c:pt>
                <c:pt idx="131">
                  <c:v>2.4408845661369485</c:v>
                </c:pt>
                <c:pt idx="132">
                  <c:v>2.868557448795845</c:v>
                </c:pt>
                <c:pt idx="133">
                  <c:v>2.6417328203599744</c:v>
                </c:pt>
                <c:pt idx="134">
                  <c:v>2.5703874210585491</c:v>
                </c:pt>
                <c:pt idx="135">
                  <c:v>2.2333978586779879</c:v>
                </c:pt>
                <c:pt idx="136">
                  <c:v>4.397978199571865</c:v>
                </c:pt>
                <c:pt idx="137">
                  <c:v>2.9680182481695114</c:v>
                </c:pt>
                <c:pt idx="138">
                  <c:v>2.9623961496932778</c:v>
                </c:pt>
                <c:pt idx="139">
                  <c:v>2.4442738804269619</c:v>
                </c:pt>
                <c:pt idx="140">
                  <c:v>2.5367569251202116</c:v>
                </c:pt>
                <c:pt idx="141">
                  <c:v>2.8315971856801787</c:v>
                </c:pt>
                <c:pt idx="142">
                  <c:v>2.8382982809267738</c:v>
                </c:pt>
                <c:pt idx="143">
                  <c:v>2.9117621399264877</c:v>
                </c:pt>
                <c:pt idx="144">
                  <c:v>2.6266176042566025</c:v>
                </c:pt>
                <c:pt idx="145">
                  <c:v>2.8935169156314524</c:v>
                </c:pt>
                <c:pt idx="146">
                  <c:v>2.3613964309825519</c:v>
                </c:pt>
                <c:pt idx="147">
                  <c:v>2.5892790640314383</c:v>
                </c:pt>
                <c:pt idx="148">
                  <c:v>2.5410710030067776</c:v>
                </c:pt>
                <c:pt idx="149">
                  <c:v>2.2945522666316007</c:v>
                </c:pt>
                <c:pt idx="150">
                  <c:v>2.7930447751847063</c:v>
                </c:pt>
                <c:pt idx="151">
                  <c:v>2.795122256326751</c:v>
                </c:pt>
                <c:pt idx="152">
                  <c:v>2.9452368489636589</c:v>
                </c:pt>
                <c:pt idx="153">
                  <c:v>1.9933024143075877</c:v>
                </c:pt>
                <c:pt idx="154">
                  <c:v>4.9921343309984518</c:v>
                </c:pt>
                <c:pt idx="155">
                  <c:v>2.6952992874514967</c:v>
                </c:pt>
                <c:pt idx="156">
                  <c:v>2.6167681983640403</c:v>
                </c:pt>
                <c:pt idx="157">
                  <c:v>2.6417328203599744</c:v>
                </c:pt>
                <c:pt idx="158">
                  <c:v>2.8451698915577661</c:v>
                </c:pt>
                <c:pt idx="159">
                  <c:v>3.8451888888521957</c:v>
                </c:pt>
                <c:pt idx="160">
                  <c:v>4.3493459163107229</c:v>
                </c:pt>
                <c:pt idx="161">
                  <c:v>4.1008083598495784</c:v>
                </c:pt>
                <c:pt idx="162">
                  <c:v>4.3682057324473167</c:v>
                </c:pt>
                <c:pt idx="163">
                  <c:v>3.6733292052664193</c:v>
                </c:pt>
                <c:pt idx="164">
                  <c:v>3.4828418372074248</c:v>
                </c:pt>
                <c:pt idx="165">
                  <c:v>2.6116892465087149</c:v>
                </c:pt>
                <c:pt idx="166">
                  <c:v>3.2777021655844667</c:v>
                </c:pt>
                <c:pt idx="167">
                  <c:v>4.2809944363533479</c:v>
                </c:pt>
                <c:pt idx="168">
                  <c:v>2.6086680057191769</c:v>
                </c:pt>
                <c:pt idx="169">
                  <c:v>3.1798436585209635</c:v>
                </c:pt>
                <c:pt idx="170">
                  <c:v>4.5375285080822163</c:v>
                </c:pt>
                <c:pt idx="171">
                  <c:v>2.6658139130680465</c:v>
                </c:pt>
                <c:pt idx="172">
                  <c:v>4.2484272443635351</c:v>
                </c:pt>
                <c:pt idx="173">
                  <c:v>2.2453888695506614</c:v>
                </c:pt>
                <c:pt idx="174">
                  <c:v>4.6572316616044276</c:v>
                </c:pt>
                <c:pt idx="175">
                  <c:v>2.1387753170764796</c:v>
                </c:pt>
                <c:pt idx="176">
                  <c:v>2.9756430430057561</c:v>
                </c:pt>
                <c:pt idx="177">
                  <c:v>2.8644111406048682</c:v>
                </c:pt>
                <c:pt idx="178">
                  <c:v>2.4028572966707218</c:v>
                </c:pt>
                <c:pt idx="179">
                  <c:v>5.5652800088303458</c:v>
                </c:pt>
                <c:pt idx="180">
                  <c:v>5.2844996388806607</c:v>
                </c:pt>
                <c:pt idx="181">
                  <c:v>3.0947397812520658</c:v>
                </c:pt>
                <c:pt idx="182">
                  <c:v>3.0636511823593864</c:v>
                </c:pt>
                <c:pt idx="183">
                  <c:v>3.9549493672539886</c:v>
                </c:pt>
                <c:pt idx="184">
                  <c:v>5.0544224742140784</c:v>
                </c:pt>
                <c:pt idx="185">
                  <c:v>3.0687600666080983</c:v>
                </c:pt>
                <c:pt idx="186">
                  <c:v>4.0957107253795009</c:v>
                </c:pt>
                <c:pt idx="187">
                  <c:v>2.6117342506393815</c:v>
                </c:pt>
                <c:pt idx="188">
                  <c:v>2.2788809221924726</c:v>
                </c:pt>
                <c:pt idx="189">
                  <c:v>3.4410355843430991</c:v>
                </c:pt>
                <c:pt idx="190">
                  <c:v>2.5734444139241455</c:v>
                </c:pt>
                <c:pt idx="191">
                  <c:v>2.4573567218498074</c:v>
                </c:pt>
                <c:pt idx="192">
                  <c:v>2.8955319779690711</c:v>
                </c:pt>
                <c:pt idx="193">
                  <c:v>2.7876275149229524</c:v>
                </c:pt>
                <c:pt idx="194">
                  <c:v>2.7233744974476619</c:v>
                </c:pt>
                <c:pt idx="195">
                  <c:v>2.9188876396849541</c:v>
                </c:pt>
                <c:pt idx="196">
                  <c:v>2.6417328203599744</c:v>
                </c:pt>
                <c:pt idx="197">
                  <c:v>2.8525210136950587</c:v>
                </c:pt>
                <c:pt idx="198">
                  <c:v>3.6304515027649389</c:v>
                </c:pt>
                <c:pt idx="199">
                  <c:v>3.5101650641736084</c:v>
                </c:pt>
                <c:pt idx="200">
                  <c:v>2.1521595180223176</c:v>
                </c:pt>
                <c:pt idx="201">
                  <c:v>2.8908348676600828</c:v>
                </c:pt>
                <c:pt idx="202">
                  <c:v>3.0593595268788931</c:v>
                </c:pt>
                <c:pt idx="203">
                  <c:v>5.0896954775316825</c:v>
                </c:pt>
                <c:pt idx="204">
                  <c:v>5.0957297421236181</c:v>
                </c:pt>
                <c:pt idx="205">
                  <c:v>2.4187162797008206</c:v>
                </c:pt>
                <c:pt idx="206">
                  <c:v>4.8356211789238515</c:v>
                </c:pt>
                <c:pt idx="207">
                  <c:v>3.9312605913510783</c:v>
                </c:pt>
                <c:pt idx="208">
                  <c:v>3.8568647584092841</c:v>
                </c:pt>
                <c:pt idx="209">
                  <c:v>5.5636179340125889</c:v>
                </c:pt>
                <c:pt idx="210">
                  <c:v>4.2793155864583827</c:v>
                </c:pt>
                <c:pt idx="211">
                  <c:v>3.5601397025549089</c:v>
                </c:pt>
                <c:pt idx="212">
                  <c:v>3.1451334974672465</c:v>
                </c:pt>
                <c:pt idx="213">
                  <c:v>2.066985511711998</c:v>
                </c:pt>
                <c:pt idx="214">
                  <c:v>3.8641837416768325</c:v>
                </c:pt>
                <c:pt idx="215">
                  <c:v>2.5693437620670916</c:v>
                </c:pt>
                <c:pt idx="216">
                  <c:v>4.9533568812698121</c:v>
                </c:pt>
                <c:pt idx="217">
                  <c:v>2.9339867752817557</c:v>
                </c:pt>
                <c:pt idx="218">
                  <c:v>2.1906866162087075</c:v>
                </c:pt>
                <c:pt idx="219">
                  <c:v>2.2079283217664347</c:v>
                </c:pt>
                <c:pt idx="220">
                  <c:v>3.5412137555984282</c:v>
                </c:pt>
                <c:pt idx="221">
                  <c:v>5.6678860070160528</c:v>
                </c:pt>
                <c:pt idx="222">
                  <c:v>4.7980030384198322</c:v>
                </c:pt>
                <c:pt idx="223">
                  <c:v>3.2597936854156475</c:v>
                </c:pt>
                <c:pt idx="224">
                  <c:v>3.2208378588829807</c:v>
                </c:pt>
                <c:pt idx="225">
                  <c:v>3.4254718973578684</c:v>
                </c:pt>
                <c:pt idx="226">
                  <c:v>2.3073285110088047</c:v>
                </c:pt>
                <c:pt idx="227">
                  <c:v>3.5321187600936077</c:v>
                </c:pt>
                <c:pt idx="228">
                  <c:v>2.8925452094154402</c:v>
                </c:pt>
                <c:pt idx="229">
                  <c:v>2.3794898245370666</c:v>
                </c:pt>
                <c:pt idx="230">
                  <c:v>3.8868680161388949</c:v>
                </c:pt>
                <c:pt idx="231">
                  <c:v>4.2793155864583827</c:v>
                </c:pt>
                <c:pt idx="232">
                  <c:v>4.1903826993085351</c:v>
                </c:pt>
                <c:pt idx="233">
                  <c:v>4.2388375249801413</c:v>
                </c:pt>
                <c:pt idx="234">
                  <c:v>4.3094931141155577</c:v>
                </c:pt>
                <c:pt idx="235">
                  <c:v>4.4761468755969478</c:v>
                </c:pt>
                <c:pt idx="236">
                  <c:v>4.1257689558109352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71-7749-BA67-BC8C814403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9490879"/>
        <c:axId val="2074825696"/>
      </c:scatterChart>
      <c:valAx>
        <c:axId val="469490879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BMI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74825696"/>
        <c:crosses val="autoZero"/>
        <c:crossBetween val="midCat"/>
      </c:valAx>
      <c:valAx>
        <c:axId val="207482569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LENGTH OF STAY - ICU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69490879"/>
        <c:crosses val="autoZero"/>
        <c:crossBetween val="midCat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BMI Line Fit 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TOTAL COST TO HOSPITAL </c:v>
          </c:tx>
          <c:spPr>
            <a:ln w="19050">
              <a:noFill/>
            </a:ln>
          </c:spPr>
          <c:xVal>
            <c:numRef>
              <c:f>'MH-Raw Data'!$Y$2:$Y$238</c:f>
              <c:numCache>
                <c:formatCode>General</c:formatCode>
                <c:ptCount val="237"/>
                <c:pt idx="0">
                  <c:v>19.218749999999996</c:v>
                </c:pt>
                <c:pt idx="1">
                  <c:v>17.065556711758582</c:v>
                </c:pt>
                <c:pt idx="2">
                  <c:v>17.325996430696019</c:v>
                </c:pt>
                <c:pt idx="3">
                  <c:v>26.729927495071667</c:v>
                </c:pt>
                <c:pt idx="4">
                  <c:v>18.938775510204081</c:v>
                </c:pt>
                <c:pt idx="5">
                  <c:v>22.95918367346939</c:v>
                </c:pt>
                <c:pt idx="6">
                  <c:v>20.761245674740486</c:v>
                </c:pt>
                <c:pt idx="7">
                  <c:v>16.284949434860202</c:v>
                </c:pt>
                <c:pt idx="8">
                  <c:v>23.781212841854934</c:v>
                </c:pt>
                <c:pt idx="9">
                  <c:v>25.012244897959182</c:v>
                </c:pt>
                <c:pt idx="10">
                  <c:v>22.145328719723185</c:v>
                </c:pt>
                <c:pt idx="11">
                  <c:v>21.928862769176792</c:v>
                </c:pt>
                <c:pt idx="12">
                  <c:v>26.225895316804412</c:v>
                </c:pt>
                <c:pt idx="13">
                  <c:v>19.841269841269845</c:v>
                </c:pt>
                <c:pt idx="14">
                  <c:v>33.710093198492963</c:v>
                </c:pt>
                <c:pt idx="15">
                  <c:v>29.515938606847698</c:v>
                </c:pt>
                <c:pt idx="16">
                  <c:v>33.163265306122454</c:v>
                </c:pt>
                <c:pt idx="17">
                  <c:v>20.888888888888889</c:v>
                </c:pt>
                <c:pt idx="18">
                  <c:v>22.71498107084911</c:v>
                </c:pt>
                <c:pt idx="19">
                  <c:v>23.046874999999996</c:v>
                </c:pt>
                <c:pt idx="20">
                  <c:v>23.601277245592115</c:v>
                </c:pt>
                <c:pt idx="21">
                  <c:v>28.906249999999993</c:v>
                </c:pt>
                <c:pt idx="22">
                  <c:v>24.506489994591675</c:v>
                </c:pt>
                <c:pt idx="23">
                  <c:v>24.034609838166958</c:v>
                </c:pt>
                <c:pt idx="24">
                  <c:v>22.060353798126947</c:v>
                </c:pt>
                <c:pt idx="25">
                  <c:v>23.700655387898184</c:v>
                </c:pt>
                <c:pt idx="26">
                  <c:v>15.086505190311421</c:v>
                </c:pt>
                <c:pt idx="27">
                  <c:v>24.999145036079479</c:v>
                </c:pt>
                <c:pt idx="28">
                  <c:v>25.59373706198954</c:v>
                </c:pt>
                <c:pt idx="29">
                  <c:v>21.007667798746546</c:v>
                </c:pt>
                <c:pt idx="30">
                  <c:v>20.964360587002094</c:v>
                </c:pt>
                <c:pt idx="31">
                  <c:v>22.959087658549439</c:v>
                </c:pt>
                <c:pt idx="32">
                  <c:v>22.491349480968861</c:v>
                </c:pt>
                <c:pt idx="33">
                  <c:v>15.138408304498267</c:v>
                </c:pt>
                <c:pt idx="34">
                  <c:v>23.437499999999996</c:v>
                </c:pt>
                <c:pt idx="35">
                  <c:v>12.9757785467128</c:v>
                </c:pt>
                <c:pt idx="36">
                  <c:v>26.061679307694877</c:v>
                </c:pt>
                <c:pt idx="37">
                  <c:v>22.481329065691202</c:v>
                </c:pt>
                <c:pt idx="38">
                  <c:v>31.633714880332981</c:v>
                </c:pt>
                <c:pt idx="39">
                  <c:v>20.43816558499767</c:v>
                </c:pt>
                <c:pt idx="40">
                  <c:v>24.337479718766904</c:v>
                </c:pt>
                <c:pt idx="41">
                  <c:v>28.515624999999993</c:v>
                </c:pt>
                <c:pt idx="42">
                  <c:v>30.980886368410005</c:v>
                </c:pt>
                <c:pt idx="43">
                  <c:v>27.055150884495315</c:v>
                </c:pt>
                <c:pt idx="44">
                  <c:v>13.84083044982699</c:v>
                </c:pt>
                <c:pt idx="45">
                  <c:v>19.227687870533565</c:v>
                </c:pt>
                <c:pt idx="46">
                  <c:v>32.893331624588832</c:v>
                </c:pt>
                <c:pt idx="47">
                  <c:v>25.910684346898332</c:v>
                </c:pt>
                <c:pt idx="48">
                  <c:v>22.600262984878366</c:v>
                </c:pt>
                <c:pt idx="49">
                  <c:v>11.478420569329659</c:v>
                </c:pt>
                <c:pt idx="50">
                  <c:v>29.357521924046825</c:v>
                </c:pt>
                <c:pt idx="51">
                  <c:v>21.338210638622158</c:v>
                </c:pt>
                <c:pt idx="52">
                  <c:v>21.874999999999996</c:v>
                </c:pt>
                <c:pt idx="53">
                  <c:v>25.63691716071142</c:v>
                </c:pt>
                <c:pt idx="54">
                  <c:v>23.337684427040067</c:v>
                </c:pt>
                <c:pt idx="55">
                  <c:v>20.322252866889244</c:v>
                </c:pt>
                <c:pt idx="56">
                  <c:v>16.262975778546714</c:v>
                </c:pt>
                <c:pt idx="57">
                  <c:v>14.6484375</c:v>
                </c:pt>
                <c:pt idx="58">
                  <c:v>14.413765145714157</c:v>
                </c:pt>
                <c:pt idx="59">
                  <c:v>12.254249027651978</c:v>
                </c:pt>
                <c:pt idx="60">
                  <c:v>22.071077879374805</c:v>
                </c:pt>
                <c:pt idx="61">
                  <c:v>16.595335837191019</c:v>
                </c:pt>
                <c:pt idx="62">
                  <c:v>12.437107807111763</c:v>
                </c:pt>
                <c:pt idx="63">
                  <c:v>17.857142857142861</c:v>
                </c:pt>
                <c:pt idx="64">
                  <c:v>13.265306122448981</c:v>
                </c:pt>
                <c:pt idx="65">
                  <c:v>13.605442176870747</c:v>
                </c:pt>
                <c:pt idx="66">
                  <c:v>29.154518950437321</c:v>
                </c:pt>
                <c:pt idx="67">
                  <c:v>21.786492374727668</c:v>
                </c:pt>
                <c:pt idx="68">
                  <c:v>17.993079584775089</c:v>
                </c:pt>
                <c:pt idx="69">
                  <c:v>13.922922699933167</c:v>
                </c:pt>
                <c:pt idx="70">
                  <c:v>13.020833333333334</c:v>
                </c:pt>
                <c:pt idx="71">
                  <c:v>10.957703265395574</c:v>
                </c:pt>
                <c:pt idx="72">
                  <c:v>22.071077879374805</c:v>
                </c:pt>
                <c:pt idx="73">
                  <c:v>16.595335837191019</c:v>
                </c:pt>
                <c:pt idx="74">
                  <c:v>12.437107807111763</c:v>
                </c:pt>
                <c:pt idx="75">
                  <c:v>13.605442176870747</c:v>
                </c:pt>
                <c:pt idx="76">
                  <c:v>29.154518950437321</c:v>
                </c:pt>
                <c:pt idx="77">
                  <c:v>18.424036281179141</c:v>
                </c:pt>
                <c:pt idx="78">
                  <c:v>13.922922699933167</c:v>
                </c:pt>
                <c:pt idx="79">
                  <c:v>13.020833333333334</c:v>
                </c:pt>
                <c:pt idx="80">
                  <c:v>10.957703265395574</c:v>
                </c:pt>
                <c:pt idx="81">
                  <c:v>25.383491599707817</c:v>
                </c:pt>
                <c:pt idx="82">
                  <c:v>24.776795249690291</c:v>
                </c:pt>
                <c:pt idx="83">
                  <c:v>18.605619146722162</c:v>
                </c:pt>
                <c:pt idx="84">
                  <c:v>15.389350569405973</c:v>
                </c:pt>
                <c:pt idx="85">
                  <c:v>20.5456936226167</c:v>
                </c:pt>
                <c:pt idx="86">
                  <c:v>17.851646660510927</c:v>
                </c:pt>
                <c:pt idx="87">
                  <c:v>15.210924824229314</c:v>
                </c:pt>
                <c:pt idx="88">
                  <c:v>13.777777777777779</c:v>
                </c:pt>
                <c:pt idx="89">
                  <c:v>13.71742112482853</c:v>
                </c:pt>
                <c:pt idx="90">
                  <c:v>16.08977825851812</c:v>
                </c:pt>
                <c:pt idx="91">
                  <c:v>17.993079584775089</c:v>
                </c:pt>
                <c:pt idx="92">
                  <c:v>13.491124260355029</c:v>
                </c:pt>
                <c:pt idx="93">
                  <c:v>17.898022892819977</c:v>
                </c:pt>
                <c:pt idx="94">
                  <c:v>11.160714285714285</c:v>
                </c:pt>
                <c:pt idx="95">
                  <c:v>19.835162956123252</c:v>
                </c:pt>
                <c:pt idx="96">
                  <c:v>23.309053069719038</c:v>
                </c:pt>
                <c:pt idx="97">
                  <c:v>13.124999999999998</c:v>
                </c:pt>
                <c:pt idx="98">
                  <c:v>20.177148524332274</c:v>
                </c:pt>
                <c:pt idx="99">
                  <c:v>19.217451523545705</c:v>
                </c:pt>
                <c:pt idx="100">
                  <c:v>14.32708428593202</c:v>
                </c:pt>
                <c:pt idx="101">
                  <c:v>10.1318359375</c:v>
                </c:pt>
                <c:pt idx="102">
                  <c:v>18.261504747991236</c:v>
                </c:pt>
                <c:pt idx="103">
                  <c:v>17.174586776859506</c:v>
                </c:pt>
                <c:pt idx="104">
                  <c:v>19.183190505217112</c:v>
                </c:pt>
                <c:pt idx="105">
                  <c:v>17.745844875346261</c:v>
                </c:pt>
                <c:pt idx="106">
                  <c:v>17.709563164108619</c:v>
                </c:pt>
                <c:pt idx="107">
                  <c:v>24.234110653863738</c:v>
                </c:pt>
                <c:pt idx="108">
                  <c:v>14.061943752224989</c:v>
                </c:pt>
                <c:pt idx="109">
                  <c:v>12.140131807145334</c:v>
                </c:pt>
                <c:pt idx="110">
                  <c:v>17.531044558071585</c:v>
                </c:pt>
                <c:pt idx="111">
                  <c:v>13.4593572778828</c:v>
                </c:pt>
                <c:pt idx="112">
                  <c:v>24.341758286340216</c:v>
                </c:pt>
                <c:pt idx="113">
                  <c:v>9.7202935925411627</c:v>
                </c:pt>
                <c:pt idx="114">
                  <c:v>17.715419501133791</c:v>
                </c:pt>
                <c:pt idx="115">
                  <c:v>15.622618503276936</c:v>
                </c:pt>
                <c:pt idx="116">
                  <c:v>16.034985422740526</c:v>
                </c:pt>
                <c:pt idx="117">
                  <c:v>13.84083044982699</c:v>
                </c:pt>
                <c:pt idx="118">
                  <c:v>22.67573696145125</c:v>
                </c:pt>
                <c:pt idx="119">
                  <c:v>17.008820853605474</c:v>
                </c:pt>
                <c:pt idx="120">
                  <c:v>13.003141208269415</c:v>
                </c:pt>
                <c:pt idx="121">
                  <c:v>15.202530354045507</c:v>
                </c:pt>
                <c:pt idx="122">
                  <c:v>20.084224165856821</c:v>
                </c:pt>
                <c:pt idx="123">
                  <c:v>25.098855359001035</c:v>
                </c:pt>
                <c:pt idx="124">
                  <c:v>12.927319735708132</c:v>
                </c:pt>
                <c:pt idx="125">
                  <c:v>14.59357277882798</c:v>
                </c:pt>
                <c:pt idx="126">
                  <c:v>15.507812499999998</c:v>
                </c:pt>
                <c:pt idx="127">
                  <c:v>14.062499999999996</c:v>
                </c:pt>
                <c:pt idx="128">
                  <c:v>17.203575645134087</c:v>
                </c:pt>
                <c:pt idx="129">
                  <c:v>16.937031879257784</c:v>
                </c:pt>
                <c:pt idx="130">
                  <c:v>14.20990307442656</c:v>
                </c:pt>
                <c:pt idx="131">
                  <c:v>12.481025468038457</c:v>
                </c:pt>
                <c:pt idx="132">
                  <c:v>14.875283446712016</c:v>
                </c:pt>
                <c:pt idx="133">
                  <c:v>13.605442176870747</c:v>
                </c:pt>
                <c:pt idx="134">
                  <c:v>13.206026412052825</c:v>
                </c:pt>
                <c:pt idx="135">
                  <c:v>11.319444444444445</c:v>
                </c:pt>
                <c:pt idx="136">
                  <c:v>23.437499999999996</c:v>
                </c:pt>
                <c:pt idx="137">
                  <c:v>15.4320987654321</c:v>
                </c:pt>
                <c:pt idx="138">
                  <c:v>15.400624349635795</c:v>
                </c:pt>
                <c:pt idx="139">
                  <c:v>12.5</c:v>
                </c:pt>
                <c:pt idx="140">
                  <c:v>13.01775147928994</c:v>
                </c:pt>
                <c:pt idx="141">
                  <c:v>14.668367346938773</c:v>
                </c:pt>
                <c:pt idx="142">
                  <c:v>14.705882352941174</c:v>
                </c:pt>
                <c:pt idx="143">
                  <c:v>15.117157974300831</c:v>
                </c:pt>
                <c:pt idx="144">
                  <c:v>13.52082206598161</c:v>
                </c:pt>
                <c:pt idx="145">
                  <c:v>15.015015015015013</c:v>
                </c:pt>
                <c:pt idx="146">
                  <c:v>12.036023903711808</c:v>
                </c:pt>
                <c:pt idx="147">
                  <c:v>13.311788242536167</c:v>
                </c:pt>
                <c:pt idx="148">
                  <c:v>13.041903151793262</c:v>
                </c:pt>
                <c:pt idx="149">
                  <c:v>11.661807580174928</c:v>
                </c:pt>
                <c:pt idx="150">
                  <c:v>14.452537865649207</c:v>
                </c:pt>
                <c:pt idx="151">
                  <c:v>14.464168310322156</c:v>
                </c:pt>
                <c:pt idx="152">
                  <c:v>15.304560759106215</c:v>
                </c:pt>
                <c:pt idx="153">
                  <c:v>9.9753086419753085</c:v>
                </c:pt>
                <c:pt idx="154">
                  <c:v>26.763787721123826</c:v>
                </c:pt>
                <c:pt idx="155">
                  <c:v>13.90532544378698</c:v>
                </c:pt>
                <c:pt idx="156">
                  <c:v>13.465681748230226</c:v>
                </c:pt>
                <c:pt idx="157">
                  <c:v>13.605442176870747</c:v>
                </c:pt>
                <c:pt idx="158">
                  <c:v>14.744351961950059</c:v>
                </c:pt>
                <c:pt idx="159">
                  <c:v>20.342797783933516</c:v>
                </c:pt>
                <c:pt idx="160">
                  <c:v>23.165239969167107</c:v>
                </c:pt>
                <c:pt idx="161">
                  <c:v>21.773842357381334</c:v>
                </c:pt>
                <c:pt idx="162">
                  <c:v>23.270823622216646</c:v>
                </c:pt>
                <c:pt idx="163">
                  <c:v>19.380668934240365</c:v>
                </c:pt>
                <c:pt idx="164">
                  <c:v>18.314255983350673</c:v>
                </c:pt>
                <c:pt idx="165">
                  <c:v>13.437248051599033</c:v>
                </c:pt>
                <c:pt idx="166">
                  <c:v>17.165814463111762</c:v>
                </c:pt>
                <c:pt idx="167">
                  <c:v>22.782585181179019</c:v>
                </c:pt>
                <c:pt idx="168">
                  <c:v>13.420334120042575</c:v>
                </c:pt>
                <c:pt idx="169">
                  <c:v>16.617969320672024</c:v>
                </c:pt>
                <c:pt idx="170">
                  <c:v>24.218749999999996</c:v>
                </c:pt>
                <c:pt idx="171">
                  <c:v>13.740256308627295</c:v>
                </c:pt>
                <c:pt idx="172">
                  <c:v>22.600262984878366</c:v>
                </c:pt>
                <c:pt idx="173">
                  <c:v>11.386574193882305</c:v>
                </c:pt>
                <c:pt idx="174">
                  <c:v>24.888888888888889</c:v>
                </c:pt>
                <c:pt idx="175">
                  <c:v>10.78971533516988</c:v>
                </c:pt>
                <c:pt idx="176">
                  <c:v>15.474784955304438</c:v>
                </c:pt>
                <c:pt idx="177">
                  <c:v>14.852071005917159</c:v>
                </c:pt>
                <c:pt idx="178">
                  <c:v>12.268135904499541</c:v>
                </c:pt>
                <c:pt idx="179">
                  <c:v>29.97245179063361</c:v>
                </c:pt>
                <c:pt idx="180">
                  <c:v>28.400547963513649</c:v>
                </c:pt>
                <c:pt idx="181">
                  <c:v>16.141528925619834</c:v>
                </c:pt>
                <c:pt idx="182">
                  <c:v>15.967484395412978</c:v>
                </c:pt>
                <c:pt idx="183">
                  <c:v>20.957274202271499</c:v>
                </c:pt>
                <c:pt idx="184">
                  <c:v>27.112497891718672</c:v>
                </c:pt>
                <c:pt idx="185">
                  <c:v>15.996085663743461</c:v>
                </c:pt>
                <c:pt idx="186">
                  <c:v>21.745304069130594</c:v>
                </c:pt>
                <c:pt idx="187">
                  <c:v>13.437499999999996</c:v>
                </c:pt>
                <c:pt idx="188">
                  <c:v>11.574074074074074</c:v>
                </c:pt>
                <c:pt idx="189">
                  <c:v>18.080210387902692</c:v>
                </c:pt>
                <c:pt idx="190">
                  <c:v>13.223140495867767</c:v>
                </c:pt>
                <c:pt idx="191">
                  <c:v>12.5732421875</c:v>
                </c:pt>
                <c:pt idx="192">
                  <c:v>15.026296018031555</c:v>
                </c:pt>
                <c:pt idx="193">
                  <c:v>14.422210203713718</c:v>
                </c:pt>
                <c:pt idx="194">
                  <c:v>14.062499999999996</c:v>
                </c:pt>
                <c:pt idx="195">
                  <c:v>15.157048940832727</c:v>
                </c:pt>
                <c:pt idx="196">
                  <c:v>13.605442176870747</c:v>
                </c:pt>
                <c:pt idx="197">
                  <c:v>14.785506039150354</c:v>
                </c:pt>
                <c:pt idx="198">
                  <c:v>19.140624999999996</c:v>
                </c:pt>
                <c:pt idx="199">
                  <c:v>18.467220683287167</c:v>
                </c:pt>
                <c:pt idx="200">
                  <c:v>10.864644635581712</c:v>
                </c:pt>
                <c:pt idx="201">
                  <c:v>15</c:v>
                </c:pt>
                <c:pt idx="202">
                  <c:v>15.943458251150556</c:v>
                </c:pt>
                <c:pt idx="203">
                  <c:v>27.309968138370508</c:v>
                </c:pt>
                <c:pt idx="204">
                  <c:v>27.343749999999996</c:v>
                </c:pt>
                <c:pt idx="205">
                  <c:v>12.356919875130073</c:v>
                </c:pt>
                <c:pt idx="206">
                  <c:v>25.88757396449704</c:v>
                </c:pt>
                <c:pt idx="207">
                  <c:v>20.824656393169516</c:v>
                </c:pt>
                <c:pt idx="208">
                  <c:v>20.408163265306126</c:v>
                </c:pt>
                <c:pt idx="209">
                  <c:v>29.96314693158147</c:v>
                </c:pt>
                <c:pt idx="210">
                  <c:v>22.77318640955005</c:v>
                </c:pt>
                <c:pt idx="211">
                  <c:v>18.746995673770225</c:v>
                </c:pt>
                <c:pt idx="212">
                  <c:v>16.423650056080753</c:v>
                </c:pt>
                <c:pt idx="213">
                  <c:v>10.387811634349031</c:v>
                </c:pt>
                <c:pt idx="214">
                  <c:v>20.449137418203453</c:v>
                </c:pt>
                <c:pt idx="215">
                  <c:v>13.200183654729107</c:v>
                </c:pt>
                <c:pt idx="216">
                  <c:v>26.546698393813212</c:v>
                </c:pt>
                <c:pt idx="217">
                  <c:v>15.241579027587255</c:v>
                </c:pt>
                <c:pt idx="218">
                  <c:v>11.0803324099723</c:v>
                </c:pt>
                <c:pt idx="219">
                  <c:v>11.176857330703486</c:v>
                </c:pt>
                <c:pt idx="220">
                  <c:v>18.641041797941611</c:v>
                </c:pt>
                <c:pt idx="221">
                  <c:v>30.546874999999996</c:v>
                </c:pt>
                <c:pt idx="222">
                  <c:v>25.676974843775028</c:v>
                </c:pt>
                <c:pt idx="223">
                  <c:v>17.065556711758582</c:v>
                </c:pt>
                <c:pt idx="224">
                  <c:v>16.847468770545692</c:v>
                </c:pt>
                <c:pt idx="225">
                  <c:v>17.993079584775089</c:v>
                </c:pt>
                <c:pt idx="226">
                  <c:v>11.733333333333333</c:v>
                </c:pt>
                <c:pt idx="227">
                  <c:v>18.590124925639504</c:v>
                </c:pt>
                <c:pt idx="228">
                  <c:v>15.009575073753949</c:v>
                </c:pt>
                <c:pt idx="229">
                  <c:v>12.137316862970412</c:v>
                </c:pt>
                <c:pt idx="230">
                  <c:v>20.576131687242793</c:v>
                </c:pt>
                <c:pt idx="231">
                  <c:v>22.77318640955005</c:v>
                </c:pt>
                <c:pt idx="232">
                  <c:v>22.275309917355372</c:v>
                </c:pt>
                <c:pt idx="233">
                  <c:v>22.546576480360741</c:v>
                </c:pt>
                <c:pt idx="234">
                  <c:v>22.942130453700404</c:v>
                </c:pt>
                <c:pt idx="235">
                  <c:v>23.875114784205696</c:v>
                </c:pt>
                <c:pt idx="236">
                  <c:v>21.913580246913579</c:v>
                </c:pt>
              </c:numCache>
            </c:numRef>
          </c:xVal>
          <c:yVal>
            <c:numRef>
              <c:f>'MH-Raw Data'!$S$2:$S$238</c:f>
              <c:numCache>
                <c:formatCode>General</c:formatCode>
                <c:ptCount val="237"/>
                <c:pt idx="0">
                  <c:v>660293</c:v>
                </c:pt>
                <c:pt idx="1">
                  <c:v>809130</c:v>
                </c:pt>
                <c:pt idx="2">
                  <c:v>362231</c:v>
                </c:pt>
                <c:pt idx="3">
                  <c:v>629990</c:v>
                </c:pt>
                <c:pt idx="4">
                  <c:v>444876</c:v>
                </c:pt>
                <c:pt idx="5">
                  <c:v>372357</c:v>
                </c:pt>
                <c:pt idx="6">
                  <c:v>887350</c:v>
                </c:pt>
                <c:pt idx="7">
                  <c:v>389827</c:v>
                </c:pt>
                <c:pt idx="8">
                  <c:v>437529.07</c:v>
                </c:pt>
                <c:pt idx="9">
                  <c:v>364222</c:v>
                </c:pt>
                <c:pt idx="10">
                  <c:v>514524</c:v>
                </c:pt>
                <c:pt idx="11">
                  <c:v>539976</c:v>
                </c:pt>
                <c:pt idx="12">
                  <c:v>711616</c:v>
                </c:pt>
                <c:pt idx="13">
                  <c:v>420040</c:v>
                </c:pt>
                <c:pt idx="14">
                  <c:v>495968.7</c:v>
                </c:pt>
                <c:pt idx="15">
                  <c:v>157763</c:v>
                </c:pt>
                <c:pt idx="16">
                  <c:v>501897</c:v>
                </c:pt>
                <c:pt idx="17">
                  <c:v>343984</c:v>
                </c:pt>
                <c:pt idx="18">
                  <c:v>449395</c:v>
                </c:pt>
                <c:pt idx="19">
                  <c:v>214716</c:v>
                </c:pt>
                <c:pt idx="20">
                  <c:v>341109</c:v>
                </c:pt>
                <c:pt idx="21">
                  <c:v>288960</c:v>
                </c:pt>
                <c:pt idx="22">
                  <c:v>348687</c:v>
                </c:pt>
                <c:pt idx="23">
                  <c:v>345590</c:v>
                </c:pt>
                <c:pt idx="24">
                  <c:v>361738</c:v>
                </c:pt>
                <c:pt idx="25">
                  <c:v>305193</c:v>
                </c:pt>
                <c:pt idx="26">
                  <c:v>404644</c:v>
                </c:pt>
                <c:pt idx="27">
                  <c:v>278213.73</c:v>
                </c:pt>
                <c:pt idx="28">
                  <c:v>355276</c:v>
                </c:pt>
                <c:pt idx="29">
                  <c:v>229289</c:v>
                </c:pt>
                <c:pt idx="30">
                  <c:v>247473</c:v>
                </c:pt>
                <c:pt idx="31">
                  <c:v>395163</c:v>
                </c:pt>
                <c:pt idx="32">
                  <c:v>418429</c:v>
                </c:pt>
                <c:pt idx="33">
                  <c:v>359280</c:v>
                </c:pt>
                <c:pt idx="34">
                  <c:v>349318</c:v>
                </c:pt>
                <c:pt idx="35">
                  <c:v>551809</c:v>
                </c:pt>
                <c:pt idx="36">
                  <c:v>293127</c:v>
                </c:pt>
                <c:pt idx="37">
                  <c:v>260036</c:v>
                </c:pt>
                <c:pt idx="38">
                  <c:v>163765</c:v>
                </c:pt>
                <c:pt idx="39">
                  <c:v>162364</c:v>
                </c:pt>
                <c:pt idx="40">
                  <c:v>144037.23000000001</c:v>
                </c:pt>
                <c:pt idx="41">
                  <c:v>183204</c:v>
                </c:pt>
                <c:pt idx="42">
                  <c:v>164962</c:v>
                </c:pt>
                <c:pt idx="43">
                  <c:v>178100</c:v>
                </c:pt>
                <c:pt idx="44">
                  <c:v>169726.43</c:v>
                </c:pt>
                <c:pt idx="45">
                  <c:v>164719</c:v>
                </c:pt>
                <c:pt idx="46">
                  <c:v>133130</c:v>
                </c:pt>
                <c:pt idx="47">
                  <c:v>146308.6</c:v>
                </c:pt>
                <c:pt idx="48">
                  <c:v>134497.65</c:v>
                </c:pt>
                <c:pt idx="49">
                  <c:v>206500.95</c:v>
                </c:pt>
                <c:pt idx="50">
                  <c:v>120131</c:v>
                </c:pt>
                <c:pt idx="51">
                  <c:v>176340.75</c:v>
                </c:pt>
                <c:pt idx="52">
                  <c:v>138923</c:v>
                </c:pt>
                <c:pt idx="53">
                  <c:v>162957.32</c:v>
                </c:pt>
                <c:pt idx="54">
                  <c:v>133009</c:v>
                </c:pt>
                <c:pt idx="55">
                  <c:v>163483</c:v>
                </c:pt>
                <c:pt idx="56">
                  <c:v>131837</c:v>
                </c:pt>
                <c:pt idx="57">
                  <c:v>163372</c:v>
                </c:pt>
                <c:pt idx="58">
                  <c:v>128104.37</c:v>
                </c:pt>
                <c:pt idx="59">
                  <c:v>115908</c:v>
                </c:pt>
                <c:pt idx="60">
                  <c:v>129474.64</c:v>
                </c:pt>
                <c:pt idx="61">
                  <c:v>152184</c:v>
                </c:pt>
                <c:pt idx="62">
                  <c:v>122892</c:v>
                </c:pt>
                <c:pt idx="63">
                  <c:v>124804</c:v>
                </c:pt>
                <c:pt idx="64">
                  <c:v>142552</c:v>
                </c:pt>
                <c:pt idx="65">
                  <c:v>128196</c:v>
                </c:pt>
                <c:pt idx="66">
                  <c:v>109085.84</c:v>
                </c:pt>
                <c:pt idx="67">
                  <c:v>109452</c:v>
                </c:pt>
                <c:pt idx="68">
                  <c:v>125643</c:v>
                </c:pt>
                <c:pt idx="69">
                  <c:v>120064</c:v>
                </c:pt>
                <c:pt idx="70">
                  <c:v>114580</c:v>
                </c:pt>
                <c:pt idx="71">
                  <c:v>119935.36</c:v>
                </c:pt>
                <c:pt idx="72">
                  <c:v>129474.64</c:v>
                </c:pt>
                <c:pt idx="73">
                  <c:v>152184</c:v>
                </c:pt>
                <c:pt idx="74">
                  <c:v>122892</c:v>
                </c:pt>
                <c:pt idx="75">
                  <c:v>128196</c:v>
                </c:pt>
                <c:pt idx="76">
                  <c:v>109085.84</c:v>
                </c:pt>
                <c:pt idx="77">
                  <c:v>125643</c:v>
                </c:pt>
                <c:pt idx="78">
                  <c:v>120064</c:v>
                </c:pt>
                <c:pt idx="79">
                  <c:v>114580</c:v>
                </c:pt>
                <c:pt idx="80">
                  <c:v>119935.36</c:v>
                </c:pt>
                <c:pt idx="81">
                  <c:v>199268</c:v>
                </c:pt>
                <c:pt idx="82">
                  <c:v>341011</c:v>
                </c:pt>
                <c:pt idx="83">
                  <c:v>334955</c:v>
                </c:pt>
                <c:pt idx="84">
                  <c:v>258138</c:v>
                </c:pt>
                <c:pt idx="85">
                  <c:v>275888</c:v>
                </c:pt>
                <c:pt idx="86">
                  <c:v>308817</c:v>
                </c:pt>
                <c:pt idx="87">
                  <c:v>294615.90000000002</c:v>
                </c:pt>
                <c:pt idx="88">
                  <c:v>156576.85</c:v>
                </c:pt>
                <c:pt idx="89">
                  <c:v>109575.6</c:v>
                </c:pt>
                <c:pt idx="90">
                  <c:v>209292</c:v>
                </c:pt>
                <c:pt idx="91">
                  <c:v>195136</c:v>
                </c:pt>
                <c:pt idx="92">
                  <c:v>265243</c:v>
                </c:pt>
                <c:pt idx="93">
                  <c:v>201219</c:v>
                </c:pt>
                <c:pt idx="94">
                  <c:v>179720</c:v>
                </c:pt>
                <c:pt idx="95">
                  <c:v>143278.83000000002</c:v>
                </c:pt>
                <c:pt idx="96">
                  <c:v>214679</c:v>
                </c:pt>
                <c:pt idx="97">
                  <c:v>165000</c:v>
                </c:pt>
                <c:pt idx="98">
                  <c:v>262582</c:v>
                </c:pt>
                <c:pt idx="99">
                  <c:v>208535.71</c:v>
                </c:pt>
                <c:pt idx="100">
                  <c:v>179613.25</c:v>
                </c:pt>
                <c:pt idx="101">
                  <c:v>151156.52000000002</c:v>
                </c:pt>
                <c:pt idx="102">
                  <c:v>189701.55</c:v>
                </c:pt>
                <c:pt idx="103">
                  <c:v>169951</c:v>
                </c:pt>
                <c:pt idx="104">
                  <c:v>220519</c:v>
                </c:pt>
                <c:pt idx="105">
                  <c:v>139723</c:v>
                </c:pt>
                <c:pt idx="106">
                  <c:v>119685.64</c:v>
                </c:pt>
                <c:pt idx="107">
                  <c:v>253471</c:v>
                </c:pt>
                <c:pt idx="108">
                  <c:v>129684</c:v>
                </c:pt>
                <c:pt idx="109">
                  <c:v>167122</c:v>
                </c:pt>
                <c:pt idx="110">
                  <c:v>276458</c:v>
                </c:pt>
                <c:pt idx="111">
                  <c:v>150337</c:v>
                </c:pt>
                <c:pt idx="112">
                  <c:v>138093.02000000002</c:v>
                </c:pt>
                <c:pt idx="113">
                  <c:v>178398</c:v>
                </c:pt>
                <c:pt idx="114">
                  <c:v>180870</c:v>
                </c:pt>
                <c:pt idx="115">
                  <c:v>323960</c:v>
                </c:pt>
                <c:pt idx="116">
                  <c:v>131430</c:v>
                </c:pt>
                <c:pt idx="117">
                  <c:v>180415.66999999998</c:v>
                </c:pt>
                <c:pt idx="118">
                  <c:v>139067</c:v>
                </c:pt>
                <c:pt idx="119">
                  <c:v>197865</c:v>
                </c:pt>
                <c:pt idx="120">
                  <c:v>144900.29999999999</c:v>
                </c:pt>
                <c:pt idx="121">
                  <c:v>202633.9</c:v>
                </c:pt>
                <c:pt idx="122">
                  <c:v>232676</c:v>
                </c:pt>
                <c:pt idx="123">
                  <c:v>127899</c:v>
                </c:pt>
                <c:pt idx="124">
                  <c:v>145362</c:v>
                </c:pt>
                <c:pt idx="125">
                  <c:v>165335.52000000002</c:v>
                </c:pt>
                <c:pt idx="126">
                  <c:v>233266</c:v>
                </c:pt>
                <c:pt idx="127">
                  <c:v>135216</c:v>
                </c:pt>
                <c:pt idx="128">
                  <c:v>117185</c:v>
                </c:pt>
                <c:pt idx="129">
                  <c:v>108989</c:v>
                </c:pt>
                <c:pt idx="130">
                  <c:v>148652</c:v>
                </c:pt>
                <c:pt idx="131">
                  <c:v>79302</c:v>
                </c:pt>
                <c:pt idx="132">
                  <c:v>147132</c:v>
                </c:pt>
                <c:pt idx="133">
                  <c:v>131738.27000000002</c:v>
                </c:pt>
                <c:pt idx="134">
                  <c:v>146355</c:v>
                </c:pt>
                <c:pt idx="135">
                  <c:v>97060.800000000003</c:v>
                </c:pt>
                <c:pt idx="136">
                  <c:v>84002.5</c:v>
                </c:pt>
                <c:pt idx="137">
                  <c:v>106070</c:v>
                </c:pt>
                <c:pt idx="138">
                  <c:v>123187.9</c:v>
                </c:pt>
                <c:pt idx="139">
                  <c:v>120367.81</c:v>
                </c:pt>
                <c:pt idx="140">
                  <c:v>140372</c:v>
                </c:pt>
                <c:pt idx="141">
                  <c:v>102852</c:v>
                </c:pt>
                <c:pt idx="142">
                  <c:v>154669</c:v>
                </c:pt>
                <c:pt idx="143">
                  <c:v>115935.54000000001</c:v>
                </c:pt>
                <c:pt idx="144">
                  <c:v>113706.2</c:v>
                </c:pt>
                <c:pt idx="145">
                  <c:v>138769.38</c:v>
                </c:pt>
                <c:pt idx="146">
                  <c:v>61340</c:v>
                </c:pt>
                <c:pt idx="147">
                  <c:v>72374</c:v>
                </c:pt>
                <c:pt idx="148">
                  <c:v>143773.58000000002</c:v>
                </c:pt>
                <c:pt idx="149">
                  <c:v>142326.04</c:v>
                </c:pt>
                <c:pt idx="150">
                  <c:v>140545</c:v>
                </c:pt>
                <c:pt idx="151">
                  <c:v>57140.85</c:v>
                </c:pt>
                <c:pt idx="152">
                  <c:v>131727</c:v>
                </c:pt>
                <c:pt idx="153">
                  <c:v>77241</c:v>
                </c:pt>
                <c:pt idx="154">
                  <c:v>55885.7</c:v>
                </c:pt>
                <c:pt idx="155">
                  <c:v>49700</c:v>
                </c:pt>
                <c:pt idx="156">
                  <c:v>155352</c:v>
                </c:pt>
                <c:pt idx="157">
                  <c:v>288614.2</c:v>
                </c:pt>
                <c:pt idx="158">
                  <c:v>170302</c:v>
                </c:pt>
                <c:pt idx="159">
                  <c:v>102537.85</c:v>
                </c:pt>
                <c:pt idx="160">
                  <c:v>219126.24</c:v>
                </c:pt>
                <c:pt idx="161">
                  <c:v>204852.36</c:v>
                </c:pt>
                <c:pt idx="162">
                  <c:v>253368</c:v>
                </c:pt>
                <c:pt idx="163">
                  <c:v>162271</c:v>
                </c:pt>
                <c:pt idx="164">
                  <c:v>293271</c:v>
                </c:pt>
                <c:pt idx="165">
                  <c:v>162957</c:v>
                </c:pt>
                <c:pt idx="166">
                  <c:v>137273</c:v>
                </c:pt>
                <c:pt idx="167">
                  <c:v>199677</c:v>
                </c:pt>
                <c:pt idx="168">
                  <c:v>161017</c:v>
                </c:pt>
                <c:pt idx="169">
                  <c:v>199790</c:v>
                </c:pt>
                <c:pt idx="170">
                  <c:v>159882</c:v>
                </c:pt>
                <c:pt idx="171">
                  <c:v>180728</c:v>
                </c:pt>
                <c:pt idx="172">
                  <c:v>144134</c:v>
                </c:pt>
                <c:pt idx="173">
                  <c:v>160250</c:v>
                </c:pt>
                <c:pt idx="174">
                  <c:v>193543</c:v>
                </c:pt>
                <c:pt idx="175">
                  <c:v>233376</c:v>
                </c:pt>
                <c:pt idx="176">
                  <c:v>166709</c:v>
                </c:pt>
                <c:pt idx="177">
                  <c:v>133873</c:v>
                </c:pt>
                <c:pt idx="178">
                  <c:v>133087</c:v>
                </c:pt>
                <c:pt idx="179">
                  <c:v>178428</c:v>
                </c:pt>
                <c:pt idx="180">
                  <c:v>191102</c:v>
                </c:pt>
                <c:pt idx="181">
                  <c:v>168670</c:v>
                </c:pt>
                <c:pt idx="182">
                  <c:v>163914</c:v>
                </c:pt>
                <c:pt idx="183">
                  <c:v>241130</c:v>
                </c:pt>
                <c:pt idx="184">
                  <c:v>138535</c:v>
                </c:pt>
                <c:pt idx="185">
                  <c:v>119348</c:v>
                </c:pt>
                <c:pt idx="186">
                  <c:v>154354</c:v>
                </c:pt>
                <c:pt idx="187">
                  <c:v>135019</c:v>
                </c:pt>
                <c:pt idx="188">
                  <c:v>176383</c:v>
                </c:pt>
                <c:pt idx="189">
                  <c:v>233522</c:v>
                </c:pt>
                <c:pt idx="190">
                  <c:v>132585</c:v>
                </c:pt>
                <c:pt idx="191">
                  <c:v>119776</c:v>
                </c:pt>
                <c:pt idx="192">
                  <c:v>109117</c:v>
                </c:pt>
                <c:pt idx="193">
                  <c:v>174074</c:v>
                </c:pt>
                <c:pt idx="194">
                  <c:v>136040</c:v>
                </c:pt>
                <c:pt idx="195">
                  <c:v>78215</c:v>
                </c:pt>
                <c:pt idx="196">
                  <c:v>73218</c:v>
                </c:pt>
                <c:pt idx="197">
                  <c:v>51009</c:v>
                </c:pt>
                <c:pt idx="198">
                  <c:v>210622</c:v>
                </c:pt>
                <c:pt idx="199">
                  <c:v>260869</c:v>
                </c:pt>
                <c:pt idx="200">
                  <c:v>48156</c:v>
                </c:pt>
                <c:pt idx="201">
                  <c:v>69509</c:v>
                </c:pt>
                <c:pt idx="202">
                  <c:v>46093</c:v>
                </c:pt>
                <c:pt idx="203">
                  <c:v>188824</c:v>
                </c:pt>
                <c:pt idx="204">
                  <c:v>143482</c:v>
                </c:pt>
                <c:pt idx="205">
                  <c:v>220899</c:v>
                </c:pt>
                <c:pt idx="206">
                  <c:v>151931</c:v>
                </c:pt>
                <c:pt idx="207">
                  <c:v>156374</c:v>
                </c:pt>
                <c:pt idx="208">
                  <c:v>238320</c:v>
                </c:pt>
                <c:pt idx="209">
                  <c:v>205998</c:v>
                </c:pt>
                <c:pt idx="210">
                  <c:v>78251</c:v>
                </c:pt>
                <c:pt idx="211">
                  <c:v>175576</c:v>
                </c:pt>
                <c:pt idx="212">
                  <c:v>177874</c:v>
                </c:pt>
                <c:pt idx="213">
                  <c:v>144731</c:v>
                </c:pt>
                <c:pt idx="214">
                  <c:v>178037</c:v>
                </c:pt>
                <c:pt idx="215">
                  <c:v>114513</c:v>
                </c:pt>
                <c:pt idx="216">
                  <c:v>212287</c:v>
                </c:pt>
                <c:pt idx="217">
                  <c:v>145697</c:v>
                </c:pt>
                <c:pt idx="218">
                  <c:v>146700</c:v>
                </c:pt>
                <c:pt idx="219">
                  <c:v>133436</c:v>
                </c:pt>
                <c:pt idx="220">
                  <c:v>147021</c:v>
                </c:pt>
                <c:pt idx="221">
                  <c:v>149462</c:v>
                </c:pt>
                <c:pt idx="222">
                  <c:v>186450</c:v>
                </c:pt>
                <c:pt idx="223">
                  <c:v>180713</c:v>
                </c:pt>
                <c:pt idx="224">
                  <c:v>135612</c:v>
                </c:pt>
                <c:pt idx="225">
                  <c:v>209886</c:v>
                </c:pt>
                <c:pt idx="226">
                  <c:v>123320</c:v>
                </c:pt>
                <c:pt idx="227">
                  <c:v>132997</c:v>
                </c:pt>
                <c:pt idx="228">
                  <c:v>124860</c:v>
                </c:pt>
                <c:pt idx="229">
                  <c:v>118607</c:v>
                </c:pt>
                <c:pt idx="230">
                  <c:v>248031</c:v>
                </c:pt>
                <c:pt idx="231">
                  <c:v>73682</c:v>
                </c:pt>
                <c:pt idx="232">
                  <c:v>295155</c:v>
                </c:pt>
                <c:pt idx="233">
                  <c:v>200321</c:v>
                </c:pt>
                <c:pt idx="234">
                  <c:v>191188</c:v>
                </c:pt>
                <c:pt idx="235">
                  <c:v>202807</c:v>
                </c:pt>
                <c:pt idx="236">
                  <c:v>248112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F97-F149-8410-234A2A5557C6}"/>
            </c:ext>
          </c:extLst>
        </c:ser>
        <c:ser>
          <c:idx val="1"/>
          <c:order val="1"/>
          <c:tx>
            <c:v>Predicted TOTAL COST TO HOSPITAL </c:v>
          </c:tx>
          <c:spPr>
            <a:ln w="19050">
              <a:noFill/>
            </a:ln>
          </c:spPr>
          <c:xVal>
            <c:numRef>
              <c:f>'MH-Raw Data'!$Y$2:$Y$238</c:f>
              <c:numCache>
                <c:formatCode>General</c:formatCode>
                <c:ptCount val="237"/>
                <c:pt idx="0">
                  <c:v>19.218749999999996</c:v>
                </c:pt>
                <c:pt idx="1">
                  <c:v>17.065556711758582</c:v>
                </c:pt>
                <c:pt idx="2">
                  <c:v>17.325996430696019</c:v>
                </c:pt>
                <c:pt idx="3">
                  <c:v>26.729927495071667</c:v>
                </c:pt>
                <c:pt idx="4">
                  <c:v>18.938775510204081</c:v>
                </c:pt>
                <c:pt idx="5">
                  <c:v>22.95918367346939</c:v>
                </c:pt>
                <c:pt idx="6">
                  <c:v>20.761245674740486</c:v>
                </c:pt>
                <c:pt idx="7">
                  <c:v>16.284949434860202</c:v>
                </c:pt>
                <c:pt idx="8">
                  <c:v>23.781212841854934</c:v>
                </c:pt>
                <c:pt idx="9">
                  <c:v>25.012244897959182</c:v>
                </c:pt>
                <c:pt idx="10">
                  <c:v>22.145328719723185</c:v>
                </c:pt>
                <c:pt idx="11">
                  <c:v>21.928862769176792</c:v>
                </c:pt>
                <c:pt idx="12">
                  <c:v>26.225895316804412</c:v>
                </c:pt>
                <c:pt idx="13">
                  <c:v>19.841269841269845</c:v>
                </c:pt>
                <c:pt idx="14">
                  <c:v>33.710093198492963</c:v>
                </c:pt>
                <c:pt idx="15">
                  <c:v>29.515938606847698</c:v>
                </c:pt>
                <c:pt idx="16">
                  <c:v>33.163265306122454</c:v>
                </c:pt>
                <c:pt idx="17">
                  <c:v>20.888888888888889</c:v>
                </c:pt>
                <c:pt idx="18">
                  <c:v>22.71498107084911</c:v>
                </c:pt>
                <c:pt idx="19">
                  <c:v>23.046874999999996</c:v>
                </c:pt>
                <c:pt idx="20">
                  <c:v>23.601277245592115</c:v>
                </c:pt>
                <c:pt idx="21">
                  <c:v>28.906249999999993</c:v>
                </c:pt>
                <c:pt idx="22">
                  <c:v>24.506489994591675</c:v>
                </c:pt>
                <c:pt idx="23">
                  <c:v>24.034609838166958</c:v>
                </c:pt>
                <c:pt idx="24">
                  <c:v>22.060353798126947</c:v>
                </c:pt>
                <c:pt idx="25">
                  <c:v>23.700655387898184</c:v>
                </c:pt>
                <c:pt idx="26">
                  <c:v>15.086505190311421</c:v>
                </c:pt>
                <c:pt idx="27">
                  <c:v>24.999145036079479</c:v>
                </c:pt>
                <c:pt idx="28">
                  <c:v>25.59373706198954</c:v>
                </c:pt>
                <c:pt idx="29">
                  <c:v>21.007667798746546</c:v>
                </c:pt>
                <c:pt idx="30">
                  <c:v>20.964360587002094</c:v>
                </c:pt>
                <c:pt idx="31">
                  <c:v>22.959087658549439</c:v>
                </c:pt>
                <c:pt idx="32">
                  <c:v>22.491349480968861</c:v>
                </c:pt>
                <c:pt idx="33">
                  <c:v>15.138408304498267</c:v>
                </c:pt>
                <c:pt idx="34">
                  <c:v>23.437499999999996</c:v>
                </c:pt>
                <c:pt idx="35">
                  <c:v>12.9757785467128</c:v>
                </c:pt>
                <c:pt idx="36">
                  <c:v>26.061679307694877</c:v>
                </c:pt>
                <c:pt idx="37">
                  <c:v>22.481329065691202</c:v>
                </c:pt>
                <c:pt idx="38">
                  <c:v>31.633714880332981</c:v>
                </c:pt>
                <c:pt idx="39">
                  <c:v>20.43816558499767</c:v>
                </c:pt>
                <c:pt idx="40">
                  <c:v>24.337479718766904</c:v>
                </c:pt>
                <c:pt idx="41">
                  <c:v>28.515624999999993</c:v>
                </c:pt>
                <c:pt idx="42">
                  <c:v>30.980886368410005</c:v>
                </c:pt>
                <c:pt idx="43">
                  <c:v>27.055150884495315</c:v>
                </c:pt>
                <c:pt idx="44">
                  <c:v>13.84083044982699</c:v>
                </c:pt>
                <c:pt idx="45">
                  <c:v>19.227687870533565</c:v>
                </c:pt>
                <c:pt idx="46">
                  <c:v>32.893331624588832</c:v>
                </c:pt>
                <c:pt idx="47">
                  <c:v>25.910684346898332</c:v>
                </c:pt>
                <c:pt idx="48">
                  <c:v>22.600262984878366</c:v>
                </c:pt>
                <c:pt idx="49">
                  <c:v>11.478420569329659</c:v>
                </c:pt>
                <c:pt idx="50">
                  <c:v>29.357521924046825</c:v>
                </c:pt>
                <c:pt idx="51">
                  <c:v>21.338210638622158</c:v>
                </c:pt>
                <c:pt idx="52">
                  <c:v>21.874999999999996</c:v>
                </c:pt>
                <c:pt idx="53">
                  <c:v>25.63691716071142</c:v>
                </c:pt>
                <c:pt idx="54">
                  <c:v>23.337684427040067</c:v>
                </c:pt>
                <c:pt idx="55">
                  <c:v>20.322252866889244</c:v>
                </c:pt>
                <c:pt idx="56">
                  <c:v>16.262975778546714</c:v>
                </c:pt>
                <c:pt idx="57">
                  <c:v>14.6484375</c:v>
                </c:pt>
                <c:pt idx="58">
                  <c:v>14.413765145714157</c:v>
                </c:pt>
                <c:pt idx="59">
                  <c:v>12.254249027651978</c:v>
                </c:pt>
                <c:pt idx="60">
                  <c:v>22.071077879374805</c:v>
                </c:pt>
                <c:pt idx="61">
                  <c:v>16.595335837191019</c:v>
                </c:pt>
                <c:pt idx="62">
                  <c:v>12.437107807111763</c:v>
                </c:pt>
                <c:pt idx="63">
                  <c:v>17.857142857142861</c:v>
                </c:pt>
                <c:pt idx="64">
                  <c:v>13.265306122448981</c:v>
                </c:pt>
                <c:pt idx="65">
                  <c:v>13.605442176870747</c:v>
                </c:pt>
                <c:pt idx="66">
                  <c:v>29.154518950437321</c:v>
                </c:pt>
                <c:pt idx="67">
                  <c:v>21.786492374727668</c:v>
                </c:pt>
                <c:pt idx="68">
                  <c:v>17.993079584775089</c:v>
                </c:pt>
                <c:pt idx="69">
                  <c:v>13.922922699933167</c:v>
                </c:pt>
                <c:pt idx="70">
                  <c:v>13.020833333333334</c:v>
                </c:pt>
                <c:pt idx="71">
                  <c:v>10.957703265395574</c:v>
                </c:pt>
                <c:pt idx="72">
                  <c:v>22.071077879374805</c:v>
                </c:pt>
                <c:pt idx="73">
                  <c:v>16.595335837191019</c:v>
                </c:pt>
                <c:pt idx="74">
                  <c:v>12.437107807111763</c:v>
                </c:pt>
                <c:pt idx="75">
                  <c:v>13.605442176870747</c:v>
                </c:pt>
                <c:pt idx="76">
                  <c:v>29.154518950437321</c:v>
                </c:pt>
                <c:pt idx="77">
                  <c:v>18.424036281179141</c:v>
                </c:pt>
                <c:pt idx="78">
                  <c:v>13.922922699933167</c:v>
                </c:pt>
                <c:pt idx="79">
                  <c:v>13.020833333333334</c:v>
                </c:pt>
                <c:pt idx="80">
                  <c:v>10.957703265395574</c:v>
                </c:pt>
                <c:pt idx="81">
                  <c:v>25.383491599707817</c:v>
                </c:pt>
                <c:pt idx="82">
                  <c:v>24.776795249690291</c:v>
                </c:pt>
                <c:pt idx="83">
                  <c:v>18.605619146722162</c:v>
                </c:pt>
                <c:pt idx="84">
                  <c:v>15.389350569405973</c:v>
                </c:pt>
                <c:pt idx="85">
                  <c:v>20.5456936226167</c:v>
                </c:pt>
                <c:pt idx="86">
                  <c:v>17.851646660510927</c:v>
                </c:pt>
                <c:pt idx="87">
                  <c:v>15.210924824229314</c:v>
                </c:pt>
                <c:pt idx="88">
                  <c:v>13.777777777777779</c:v>
                </c:pt>
                <c:pt idx="89">
                  <c:v>13.71742112482853</c:v>
                </c:pt>
                <c:pt idx="90">
                  <c:v>16.08977825851812</c:v>
                </c:pt>
                <c:pt idx="91">
                  <c:v>17.993079584775089</c:v>
                </c:pt>
                <c:pt idx="92">
                  <c:v>13.491124260355029</c:v>
                </c:pt>
                <c:pt idx="93">
                  <c:v>17.898022892819977</c:v>
                </c:pt>
                <c:pt idx="94">
                  <c:v>11.160714285714285</c:v>
                </c:pt>
                <c:pt idx="95">
                  <c:v>19.835162956123252</c:v>
                </c:pt>
                <c:pt idx="96">
                  <c:v>23.309053069719038</c:v>
                </c:pt>
                <c:pt idx="97">
                  <c:v>13.124999999999998</c:v>
                </c:pt>
                <c:pt idx="98">
                  <c:v>20.177148524332274</c:v>
                </c:pt>
                <c:pt idx="99">
                  <c:v>19.217451523545705</c:v>
                </c:pt>
                <c:pt idx="100">
                  <c:v>14.32708428593202</c:v>
                </c:pt>
                <c:pt idx="101">
                  <c:v>10.1318359375</c:v>
                </c:pt>
                <c:pt idx="102">
                  <c:v>18.261504747991236</c:v>
                </c:pt>
                <c:pt idx="103">
                  <c:v>17.174586776859506</c:v>
                </c:pt>
                <c:pt idx="104">
                  <c:v>19.183190505217112</c:v>
                </c:pt>
                <c:pt idx="105">
                  <c:v>17.745844875346261</c:v>
                </c:pt>
                <c:pt idx="106">
                  <c:v>17.709563164108619</c:v>
                </c:pt>
                <c:pt idx="107">
                  <c:v>24.234110653863738</c:v>
                </c:pt>
                <c:pt idx="108">
                  <c:v>14.061943752224989</c:v>
                </c:pt>
                <c:pt idx="109">
                  <c:v>12.140131807145334</c:v>
                </c:pt>
                <c:pt idx="110">
                  <c:v>17.531044558071585</c:v>
                </c:pt>
                <c:pt idx="111">
                  <c:v>13.4593572778828</c:v>
                </c:pt>
                <c:pt idx="112">
                  <c:v>24.341758286340216</c:v>
                </c:pt>
                <c:pt idx="113">
                  <c:v>9.7202935925411627</c:v>
                </c:pt>
                <c:pt idx="114">
                  <c:v>17.715419501133791</c:v>
                </c:pt>
                <c:pt idx="115">
                  <c:v>15.622618503276936</c:v>
                </c:pt>
                <c:pt idx="116">
                  <c:v>16.034985422740526</c:v>
                </c:pt>
                <c:pt idx="117">
                  <c:v>13.84083044982699</c:v>
                </c:pt>
                <c:pt idx="118">
                  <c:v>22.67573696145125</c:v>
                </c:pt>
                <c:pt idx="119">
                  <c:v>17.008820853605474</c:v>
                </c:pt>
                <c:pt idx="120">
                  <c:v>13.003141208269415</c:v>
                </c:pt>
                <c:pt idx="121">
                  <c:v>15.202530354045507</c:v>
                </c:pt>
                <c:pt idx="122">
                  <c:v>20.084224165856821</c:v>
                </c:pt>
                <c:pt idx="123">
                  <c:v>25.098855359001035</c:v>
                </c:pt>
                <c:pt idx="124">
                  <c:v>12.927319735708132</c:v>
                </c:pt>
                <c:pt idx="125">
                  <c:v>14.59357277882798</c:v>
                </c:pt>
                <c:pt idx="126">
                  <c:v>15.507812499999998</c:v>
                </c:pt>
                <c:pt idx="127">
                  <c:v>14.062499999999996</c:v>
                </c:pt>
                <c:pt idx="128">
                  <c:v>17.203575645134087</c:v>
                </c:pt>
                <c:pt idx="129">
                  <c:v>16.937031879257784</c:v>
                </c:pt>
                <c:pt idx="130">
                  <c:v>14.20990307442656</c:v>
                </c:pt>
                <c:pt idx="131">
                  <c:v>12.481025468038457</c:v>
                </c:pt>
                <c:pt idx="132">
                  <c:v>14.875283446712016</c:v>
                </c:pt>
                <c:pt idx="133">
                  <c:v>13.605442176870747</c:v>
                </c:pt>
                <c:pt idx="134">
                  <c:v>13.206026412052825</c:v>
                </c:pt>
                <c:pt idx="135">
                  <c:v>11.319444444444445</c:v>
                </c:pt>
                <c:pt idx="136">
                  <c:v>23.437499999999996</c:v>
                </c:pt>
                <c:pt idx="137">
                  <c:v>15.4320987654321</c:v>
                </c:pt>
                <c:pt idx="138">
                  <c:v>15.400624349635795</c:v>
                </c:pt>
                <c:pt idx="139">
                  <c:v>12.5</c:v>
                </c:pt>
                <c:pt idx="140">
                  <c:v>13.01775147928994</c:v>
                </c:pt>
                <c:pt idx="141">
                  <c:v>14.668367346938773</c:v>
                </c:pt>
                <c:pt idx="142">
                  <c:v>14.705882352941174</c:v>
                </c:pt>
                <c:pt idx="143">
                  <c:v>15.117157974300831</c:v>
                </c:pt>
                <c:pt idx="144">
                  <c:v>13.52082206598161</c:v>
                </c:pt>
                <c:pt idx="145">
                  <c:v>15.015015015015013</c:v>
                </c:pt>
                <c:pt idx="146">
                  <c:v>12.036023903711808</c:v>
                </c:pt>
                <c:pt idx="147">
                  <c:v>13.311788242536167</c:v>
                </c:pt>
                <c:pt idx="148">
                  <c:v>13.041903151793262</c:v>
                </c:pt>
                <c:pt idx="149">
                  <c:v>11.661807580174928</c:v>
                </c:pt>
                <c:pt idx="150">
                  <c:v>14.452537865649207</c:v>
                </c:pt>
                <c:pt idx="151">
                  <c:v>14.464168310322156</c:v>
                </c:pt>
                <c:pt idx="152">
                  <c:v>15.304560759106215</c:v>
                </c:pt>
                <c:pt idx="153">
                  <c:v>9.9753086419753085</c:v>
                </c:pt>
                <c:pt idx="154">
                  <c:v>26.763787721123826</c:v>
                </c:pt>
                <c:pt idx="155">
                  <c:v>13.90532544378698</c:v>
                </c:pt>
                <c:pt idx="156">
                  <c:v>13.465681748230226</c:v>
                </c:pt>
                <c:pt idx="157">
                  <c:v>13.605442176870747</c:v>
                </c:pt>
                <c:pt idx="158">
                  <c:v>14.744351961950059</c:v>
                </c:pt>
                <c:pt idx="159">
                  <c:v>20.342797783933516</c:v>
                </c:pt>
                <c:pt idx="160">
                  <c:v>23.165239969167107</c:v>
                </c:pt>
                <c:pt idx="161">
                  <c:v>21.773842357381334</c:v>
                </c:pt>
                <c:pt idx="162">
                  <c:v>23.270823622216646</c:v>
                </c:pt>
                <c:pt idx="163">
                  <c:v>19.380668934240365</c:v>
                </c:pt>
                <c:pt idx="164">
                  <c:v>18.314255983350673</c:v>
                </c:pt>
                <c:pt idx="165">
                  <c:v>13.437248051599033</c:v>
                </c:pt>
                <c:pt idx="166">
                  <c:v>17.165814463111762</c:v>
                </c:pt>
                <c:pt idx="167">
                  <c:v>22.782585181179019</c:v>
                </c:pt>
                <c:pt idx="168">
                  <c:v>13.420334120042575</c:v>
                </c:pt>
                <c:pt idx="169">
                  <c:v>16.617969320672024</c:v>
                </c:pt>
                <c:pt idx="170">
                  <c:v>24.218749999999996</c:v>
                </c:pt>
                <c:pt idx="171">
                  <c:v>13.740256308627295</c:v>
                </c:pt>
                <c:pt idx="172">
                  <c:v>22.600262984878366</c:v>
                </c:pt>
                <c:pt idx="173">
                  <c:v>11.386574193882305</c:v>
                </c:pt>
                <c:pt idx="174">
                  <c:v>24.888888888888889</c:v>
                </c:pt>
                <c:pt idx="175">
                  <c:v>10.78971533516988</c:v>
                </c:pt>
                <c:pt idx="176">
                  <c:v>15.474784955304438</c:v>
                </c:pt>
                <c:pt idx="177">
                  <c:v>14.852071005917159</c:v>
                </c:pt>
                <c:pt idx="178">
                  <c:v>12.268135904499541</c:v>
                </c:pt>
                <c:pt idx="179">
                  <c:v>29.97245179063361</c:v>
                </c:pt>
                <c:pt idx="180">
                  <c:v>28.400547963513649</c:v>
                </c:pt>
                <c:pt idx="181">
                  <c:v>16.141528925619834</c:v>
                </c:pt>
                <c:pt idx="182">
                  <c:v>15.967484395412978</c:v>
                </c:pt>
                <c:pt idx="183">
                  <c:v>20.957274202271499</c:v>
                </c:pt>
                <c:pt idx="184">
                  <c:v>27.112497891718672</c:v>
                </c:pt>
                <c:pt idx="185">
                  <c:v>15.996085663743461</c:v>
                </c:pt>
                <c:pt idx="186">
                  <c:v>21.745304069130594</c:v>
                </c:pt>
                <c:pt idx="187">
                  <c:v>13.437499999999996</c:v>
                </c:pt>
                <c:pt idx="188">
                  <c:v>11.574074074074074</c:v>
                </c:pt>
                <c:pt idx="189">
                  <c:v>18.080210387902692</c:v>
                </c:pt>
                <c:pt idx="190">
                  <c:v>13.223140495867767</c:v>
                </c:pt>
                <c:pt idx="191">
                  <c:v>12.5732421875</c:v>
                </c:pt>
                <c:pt idx="192">
                  <c:v>15.026296018031555</c:v>
                </c:pt>
                <c:pt idx="193">
                  <c:v>14.422210203713718</c:v>
                </c:pt>
                <c:pt idx="194">
                  <c:v>14.062499999999996</c:v>
                </c:pt>
                <c:pt idx="195">
                  <c:v>15.157048940832727</c:v>
                </c:pt>
                <c:pt idx="196">
                  <c:v>13.605442176870747</c:v>
                </c:pt>
                <c:pt idx="197">
                  <c:v>14.785506039150354</c:v>
                </c:pt>
                <c:pt idx="198">
                  <c:v>19.140624999999996</c:v>
                </c:pt>
                <c:pt idx="199">
                  <c:v>18.467220683287167</c:v>
                </c:pt>
                <c:pt idx="200">
                  <c:v>10.864644635581712</c:v>
                </c:pt>
                <c:pt idx="201">
                  <c:v>15</c:v>
                </c:pt>
                <c:pt idx="202">
                  <c:v>15.943458251150556</c:v>
                </c:pt>
                <c:pt idx="203">
                  <c:v>27.309968138370508</c:v>
                </c:pt>
                <c:pt idx="204">
                  <c:v>27.343749999999996</c:v>
                </c:pt>
                <c:pt idx="205">
                  <c:v>12.356919875130073</c:v>
                </c:pt>
                <c:pt idx="206">
                  <c:v>25.88757396449704</c:v>
                </c:pt>
                <c:pt idx="207">
                  <c:v>20.824656393169516</c:v>
                </c:pt>
                <c:pt idx="208">
                  <c:v>20.408163265306126</c:v>
                </c:pt>
                <c:pt idx="209">
                  <c:v>29.96314693158147</c:v>
                </c:pt>
                <c:pt idx="210">
                  <c:v>22.77318640955005</c:v>
                </c:pt>
                <c:pt idx="211">
                  <c:v>18.746995673770225</c:v>
                </c:pt>
                <c:pt idx="212">
                  <c:v>16.423650056080753</c:v>
                </c:pt>
                <c:pt idx="213">
                  <c:v>10.387811634349031</c:v>
                </c:pt>
                <c:pt idx="214">
                  <c:v>20.449137418203453</c:v>
                </c:pt>
                <c:pt idx="215">
                  <c:v>13.200183654729107</c:v>
                </c:pt>
                <c:pt idx="216">
                  <c:v>26.546698393813212</c:v>
                </c:pt>
                <c:pt idx="217">
                  <c:v>15.241579027587255</c:v>
                </c:pt>
                <c:pt idx="218">
                  <c:v>11.0803324099723</c:v>
                </c:pt>
                <c:pt idx="219">
                  <c:v>11.176857330703486</c:v>
                </c:pt>
                <c:pt idx="220">
                  <c:v>18.641041797941611</c:v>
                </c:pt>
                <c:pt idx="221">
                  <c:v>30.546874999999996</c:v>
                </c:pt>
                <c:pt idx="222">
                  <c:v>25.676974843775028</c:v>
                </c:pt>
                <c:pt idx="223">
                  <c:v>17.065556711758582</c:v>
                </c:pt>
                <c:pt idx="224">
                  <c:v>16.847468770545692</c:v>
                </c:pt>
                <c:pt idx="225">
                  <c:v>17.993079584775089</c:v>
                </c:pt>
                <c:pt idx="226">
                  <c:v>11.733333333333333</c:v>
                </c:pt>
                <c:pt idx="227">
                  <c:v>18.590124925639504</c:v>
                </c:pt>
                <c:pt idx="228">
                  <c:v>15.009575073753949</c:v>
                </c:pt>
                <c:pt idx="229">
                  <c:v>12.137316862970412</c:v>
                </c:pt>
                <c:pt idx="230">
                  <c:v>20.576131687242793</c:v>
                </c:pt>
                <c:pt idx="231">
                  <c:v>22.77318640955005</c:v>
                </c:pt>
                <c:pt idx="232">
                  <c:v>22.275309917355372</c:v>
                </c:pt>
                <c:pt idx="233">
                  <c:v>22.546576480360741</c:v>
                </c:pt>
                <c:pt idx="234">
                  <c:v>22.942130453700404</c:v>
                </c:pt>
                <c:pt idx="235">
                  <c:v>23.875114784205696</c:v>
                </c:pt>
                <c:pt idx="236">
                  <c:v>21.913580246913579</c:v>
                </c:pt>
              </c:numCache>
            </c:numRef>
          </c:xVal>
          <c:yVal>
            <c:numRef>
              <c:f>'Cost Vs BMI'!$B$25:$B$261</c:f>
              <c:numCache>
                <c:formatCode>General</c:formatCode>
                <c:ptCount val="237"/>
                <c:pt idx="0">
                  <c:v>205661.37531773266</c:v>
                </c:pt>
                <c:pt idx="1">
                  <c:v>191083.11693377246</c:v>
                </c:pt>
                <c:pt idx="2">
                  <c:v>192846.43169833632</c:v>
                </c:pt>
                <c:pt idx="3">
                  <c:v>256516.02310477549</c:v>
                </c:pt>
                <c:pt idx="4">
                  <c:v>203765.79981345648</c:v>
                </c:pt>
                <c:pt idx="5">
                  <c:v>230986.09133727677</c:v>
                </c:pt>
                <c:pt idx="6">
                  <c:v>216104.88757708663</c:v>
                </c:pt>
                <c:pt idx="7">
                  <c:v>185797.99244394159</c:v>
                </c:pt>
                <c:pt idx="8">
                  <c:v>236551.66395972532</c:v>
                </c:pt>
                <c:pt idx="9">
                  <c:v>244886.40264334943</c:v>
                </c:pt>
                <c:pt idx="10">
                  <c:v>225475.86247506982</c:v>
                </c:pt>
                <c:pt idx="11">
                  <c:v>224010.27340063412</c:v>
                </c:pt>
                <c:pt idx="12">
                  <c:v>253103.45844152058</c:v>
                </c:pt>
                <c:pt idx="13">
                  <c:v>209876.16418259384</c:v>
                </c:pt>
                <c:pt idx="14">
                  <c:v>303775.43996392924</c:v>
                </c:pt>
                <c:pt idx="15">
                  <c:v>275378.79314490827</c:v>
                </c:pt>
                <c:pt idx="16">
                  <c:v>300073.12566169375</c:v>
                </c:pt>
                <c:pt idx="17">
                  <c:v>216969.0997065673</c:v>
                </c:pt>
                <c:pt idx="18">
                  <c:v>229332.71044552154</c:v>
                </c:pt>
                <c:pt idx="19">
                  <c:v>231579.8080385022</c:v>
                </c:pt>
                <c:pt idx="20">
                  <c:v>235333.40472163633</c:v>
                </c:pt>
                <c:pt idx="21">
                  <c:v>271250.87852947594</c:v>
                </c:pt>
                <c:pt idx="22">
                  <c:v>241462.1742192175</c:v>
                </c:pt>
                <c:pt idx="23">
                  <c:v>238267.2957639528</c:v>
                </c:pt>
                <c:pt idx="24">
                  <c:v>224900.5372732165</c:v>
                </c:pt>
                <c:pt idx="25">
                  <c:v>236006.24735223877</c:v>
                </c:pt>
                <c:pt idx="26">
                  <c:v>177683.89049535553</c:v>
                </c:pt>
                <c:pt idx="27">
                  <c:v>244797.70964383127</c:v>
                </c:pt>
                <c:pt idx="28">
                  <c:v>248823.41241473242</c:v>
                </c:pt>
                <c:pt idx="29">
                  <c:v>217773.29580355785</c:v>
                </c:pt>
                <c:pt idx="30">
                  <c:v>217480.08305477805</c:v>
                </c:pt>
                <c:pt idx="31">
                  <c:v>230985.44126544188</c:v>
                </c:pt>
                <c:pt idx="32">
                  <c:v>227818.60619956563</c:v>
                </c:pt>
                <c:pt idx="33">
                  <c:v>178035.30205402986</c:v>
                </c:pt>
                <c:pt idx="34">
                  <c:v>234224.54607123378</c:v>
                </c:pt>
                <c:pt idx="35">
                  <c:v>163393.1537759311</c:v>
                </c:pt>
                <c:pt idx="36">
                  <c:v>251991.6291298396</c:v>
                </c:pt>
                <c:pt idx="37">
                  <c:v>227750.76268369085</c:v>
                </c:pt>
                <c:pt idx="38">
                  <c:v>289717.2595904842</c:v>
                </c:pt>
                <c:pt idx="39">
                  <c:v>213917.46434262604</c:v>
                </c:pt>
                <c:pt idx="40">
                  <c:v>240317.88518396317</c:v>
                </c:pt>
                <c:pt idx="41">
                  <c:v>268606.14049674437</c:v>
                </c:pt>
                <c:pt idx="42">
                  <c:v>285297.26498098852</c:v>
                </c:pt>
                <c:pt idx="43">
                  <c:v>258717.95761266054</c:v>
                </c:pt>
                <c:pt idx="44">
                  <c:v>169250.01308717064</c:v>
                </c:pt>
                <c:pt idx="45">
                  <c:v>205721.88943262998</c:v>
                </c:pt>
                <c:pt idx="46">
                  <c:v>298245.53174459364</c:v>
                </c:pt>
                <c:pt idx="47">
                  <c:v>250969.31331398184</c:v>
                </c:pt>
                <c:pt idx="48">
                  <c:v>228556.00827589849</c:v>
                </c:pt>
                <c:pt idx="49">
                  <c:v>153255.24762194906</c:v>
                </c:pt>
                <c:pt idx="50">
                  <c:v>274306.22834229033</c:v>
                </c:pt>
                <c:pt idx="51">
                  <c:v>220011.24580692718</c:v>
                </c:pt>
                <c:pt idx="52">
                  <c:v>223645.59394030744</c:v>
                </c:pt>
                <c:pt idx="53">
                  <c:v>249115.7645410604</c:v>
                </c:pt>
                <c:pt idx="54">
                  <c:v>233548.74180354478</c:v>
                </c:pt>
                <c:pt idx="55">
                  <c:v>213132.67388103591</c:v>
                </c:pt>
                <c:pt idx="56">
                  <c:v>185649.21915864124</c:v>
                </c:pt>
                <c:pt idx="57">
                  <c:v>174717.94033477313</c:v>
                </c:pt>
                <c:pt idx="58">
                  <c:v>173129.08426921043</c:v>
                </c:pt>
                <c:pt idx="59">
                  <c:v>158508.01698028648</c:v>
                </c:pt>
                <c:pt idx="60">
                  <c:v>224973.14498020482</c:v>
                </c:pt>
                <c:pt idx="61">
                  <c:v>187899.47269504442</c:v>
                </c:pt>
                <c:pt idx="62">
                  <c:v>159746.06771604629</c:v>
                </c:pt>
                <c:pt idx="63">
                  <c:v>196442.57417506832</c:v>
                </c:pt>
                <c:pt idx="64">
                  <c:v>165353.40872908069</c:v>
                </c:pt>
                <c:pt idx="65">
                  <c:v>167656.3098732279</c:v>
                </c:pt>
                <c:pt idx="66">
                  <c:v>272931.79074852995</c:v>
                </c:pt>
                <c:pt idx="67">
                  <c:v>223046.35046448157</c:v>
                </c:pt>
                <c:pt idx="68">
                  <c:v>197362.93778112024</c:v>
                </c:pt>
                <c:pt idx="69">
                  <c:v>169805.82107705434</c:v>
                </c:pt>
                <c:pt idx="70">
                  <c:v>163698.19853172486</c:v>
                </c:pt>
                <c:pt idx="71">
                  <c:v>149729.71582542831</c:v>
                </c:pt>
                <c:pt idx="72">
                  <c:v>224973.14498020482</c:v>
                </c:pt>
                <c:pt idx="73">
                  <c:v>187899.47269504442</c:v>
                </c:pt>
                <c:pt idx="74">
                  <c:v>159746.06771604629</c:v>
                </c:pt>
                <c:pt idx="75">
                  <c:v>167656.3098732279</c:v>
                </c:pt>
                <c:pt idx="76">
                  <c:v>272931.79074852995</c:v>
                </c:pt>
                <c:pt idx="77">
                  <c:v>200280.74274864706</c:v>
                </c:pt>
                <c:pt idx="78">
                  <c:v>169805.82107705434</c:v>
                </c:pt>
                <c:pt idx="79">
                  <c:v>163698.19853172486</c:v>
                </c:pt>
                <c:pt idx="80">
                  <c:v>149729.71582542831</c:v>
                </c:pt>
                <c:pt idx="81">
                  <c:v>247399.93933874983</c:v>
                </c:pt>
                <c:pt idx="82">
                  <c:v>243292.28388605022</c:v>
                </c:pt>
                <c:pt idx="83">
                  <c:v>201510.15487176771</c:v>
                </c:pt>
                <c:pt idx="84">
                  <c:v>179734.31402720418</c:v>
                </c:pt>
                <c:pt idx="85">
                  <c:v>214645.48607875672</c:v>
                </c:pt>
                <c:pt idx="86">
                  <c:v>196405.36201438264</c:v>
                </c:pt>
                <c:pt idx="87">
                  <c:v>178526.27728022897</c:v>
                </c:pt>
                <c:pt idx="88">
                  <c:v>168823.11311959586</c:v>
                </c:pt>
                <c:pt idx="89">
                  <c:v>168414.46662850271</c:v>
                </c:pt>
                <c:pt idx="90">
                  <c:v>184476.58026355153</c:v>
                </c:pt>
                <c:pt idx="91">
                  <c:v>197362.93778112024</c:v>
                </c:pt>
                <c:pt idx="92">
                  <c:v>166882.31706265063</c:v>
                </c:pt>
                <c:pt idx="93">
                  <c:v>196719.35365701315</c:v>
                </c:pt>
                <c:pt idx="94">
                  <c:v>151104.20789966968</c:v>
                </c:pt>
                <c:pt idx="95">
                  <c:v>209834.81733738753</c:v>
                </c:pt>
                <c:pt idx="96">
                  <c:v>233354.89235807752</c:v>
                </c:pt>
                <c:pt idx="97">
                  <c:v>164403.46200711993</c:v>
                </c:pt>
                <c:pt idx="98">
                  <c:v>212150.2406689401</c:v>
                </c:pt>
                <c:pt idx="99">
                  <c:v>205652.58394477068</c:v>
                </c:pt>
                <c:pt idx="100">
                  <c:v>172542.20896277667</c:v>
                </c:pt>
                <c:pt idx="101">
                  <c:v>144138.15683131418</c:v>
                </c:pt>
                <c:pt idx="102">
                  <c:v>199180.31823065603</c:v>
                </c:pt>
                <c:pt idx="103">
                  <c:v>191821.30819107452</c:v>
                </c:pt>
                <c:pt idx="104">
                  <c:v>205420.61871414352</c:v>
                </c:pt>
                <c:pt idx="105">
                  <c:v>195689.02792118356</c:v>
                </c:pt>
                <c:pt idx="106">
                  <c:v>195443.38152988045</c:v>
                </c:pt>
                <c:pt idx="107">
                  <c:v>239618.02189472847</c:v>
                </c:pt>
                <c:pt idx="108">
                  <c:v>170747.06719378149</c:v>
                </c:pt>
                <c:pt idx="109">
                  <c:v>157735.38298793184</c:v>
                </c:pt>
                <c:pt idx="110">
                  <c:v>194234.71606572333</c:v>
                </c:pt>
                <c:pt idx="111">
                  <c:v>166667.2377750233</c:v>
                </c:pt>
                <c:pt idx="112">
                  <c:v>240346.85335135326</c:v>
                </c:pt>
                <c:pt idx="113">
                  <c:v>141351.7973003262</c:v>
                </c:pt>
                <c:pt idx="114">
                  <c:v>195483.03203167365</c:v>
                </c:pt>
                <c:pt idx="115">
                  <c:v>181313.66142310883</c:v>
                </c:pt>
                <c:pt idx="116">
                  <c:v>184105.60375999386</c:v>
                </c:pt>
                <c:pt idx="117">
                  <c:v>169250.01308717064</c:v>
                </c:pt>
                <c:pt idx="118">
                  <c:v>229067.00705048742</c:v>
                </c:pt>
                <c:pt idx="119">
                  <c:v>190698.98514016686</c:v>
                </c:pt>
                <c:pt idx="120">
                  <c:v>163578.4134794717</c:v>
                </c:pt>
                <c:pt idx="121">
                  <c:v>178469.44227335602</c:v>
                </c:pt>
                <c:pt idx="122">
                  <c:v>211521.09357127041</c:v>
                </c:pt>
                <c:pt idx="123">
                  <c:v>245472.80131304494</c:v>
                </c:pt>
                <c:pt idx="124">
                  <c:v>163065.06197308953</c:v>
                </c:pt>
                <c:pt idx="125">
                  <c:v>174346.47712904168</c:v>
                </c:pt>
                <c:pt idx="126">
                  <c:v>180536.36400678259</c:v>
                </c:pt>
                <c:pt idx="127">
                  <c:v>170750.83328567573</c:v>
                </c:pt>
                <c:pt idx="128">
                  <c:v>192017.57817495067</c:v>
                </c:pt>
                <c:pt idx="129">
                  <c:v>190212.93578134925</c:v>
                </c:pt>
                <c:pt idx="130">
                  <c:v>171748.83012939413</c:v>
                </c:pt>
                <c:pt idx="131">
                  <c:v>160043.41352893956</c:v>
                </c:pt>
                <c:pt idx="132">
                  <c:v>176253.80747804424</c:v>
                </c:pt>
                <c:pt idx="133">
                  <c:v>167656.3098732279</c:v>
                </c:pt>
                <c:pt idx="134">
                  <c:v>164952.05370916639</c:v>
                </c:pt>
                <c:pt idx="135">
                  <c:v>152178.89510027174</c:v>
                </c:pt>
                <c:pt idx="136">
                  <c:v>234224.54607123378</c:v>
                </c:pt>
                <c:pt idx="137">
                  <c:v>180023.74194364823</c:v>
                </c:pt>
                <c:pt idx="138">
                  <c:v>179810.64348729112</c:v>
                </c:pt>
                <c:pt idx="139">
                  <c:v>160171.88115474943</c:v>
                </c:pt>
                <c:pt idx="140">
                  <c:v>163677.33274842915</c:v>
                </c:pt>
                <c:pt idx="141">
                  <c:v>174852.87594868799</c:v>
                </c:pt>
                <c:pt idx="142">
                  <c:v>175106.87239841011</c:v>
                </c:pt>
                <c:pt idx="143">
                  <c:v>177891.42606943782</c:v>
                </c:pt>
                <c:pt idx="144">
                  <c:v>167083.38692768558</c:v>
                </c:pt>
                <c:pt idx="145">
                  <c:v>177199.8641642885</c:v>
                </c:pt>
                <c:pt idx="146">
                  <c:v>157030.51737073221</c:v>
                </c:pt>
                <c:pt idx="147">
                  <c:v>165668.11728802233</c:v>
                </c:pt>
                <c:pt idx="148">
                  <c:v>163840.8523562976</c:v>
                </c:pt>
                <c:pt idx="149">
                  <c:v>154496.87476381517</c:v>
                </c:pt>
                <c:pt idx="150">
                  <c:v>173391.59610804479</c:v>
                </c:pt>
                <c:pt idx="151">
                  <c:v>173470.34037521697</c:v>
                </c:pt>
                <c:pt idx="152">
                  <c:v>179160.24212681921</c:v>
                </c:pt>
                <c:pt idx="153">
                  <c:v>143078.38418072916</c:v>
                </c:pt>
                <c:pt idx="154">
                  <c:v>256745.27475952631</c:v>
                </c:pt>
                <c:pt idx="155">
                  <c:v>169686.67833759438</c:v>
                </c:pt>
                <c:pt idx="156">
                  <c:v>166710.05778722098</c:v>
                </c:pt>
                <c:pt idx="157">
                  <c:v>167656.3098732279</c:v>
                </c:pt>
                <c:pt idx="158">
                  <c:v>175367.33201581839</c:v>
                </c:pt>
                <c:pt idx="159">
                  <c:v>213271.77384516085</c:v>
                </c:pt>
                <c:pt idx="160">
                  <c:v>232381.20153789257</c:v>
                </c:pt>
                <c:pt idx="161">
                  <c:v>222960.70315058573</c:v>
                </c:pt>
                <c:pt idx="162">
                  <c:v>233096.05876120098</c:v>
                </c:pt>
                <c:pt idx="163">
                  <c:v>206757.65221656111</c:v>
                </c:pt>
                <c:pt idx="164">
                  <c:v>199537.47201863347</c:v>
                </c:pt>
                <c:pt idx="165">
                  <c:v>166517.54660925831</c:v>
                </c:pt>
                <c:pt idx="166">
                  <c:v>191761.91498325701</c:v>
                </c:pt>
                <c:pt idx="167">
                  <c:v>229790.42605962328</c:v>
                </c:pt>
                <c:pt idx="168">
                  <c:v>166403.03033899813</c:v>
                </c:pt>
                <c:pt idx="169">
                  <c:v>188052.7133595575</c:v>
                </c:pt>
                <c:pt idx="170">
                  <c:v>239514.02213669696</c:v>
                </c:pt>
                <c:pt idx="171">
                  <c:v>168569.07291093987</c:v>
                </c:pt>
                <c:pt idx="172">
                  <c:v>228556.00827589849</c:v>
                </c:pt>
                <c:pt idx="173">
                  <c:v>152633.39904002484</c:v>
                </c:pt>
                <c:pt idx="174">
                  <c:v>244051.21716173872</c:v>
                </c:pt>
                <c:pt idx="175">
                  <c:v>148592.34861107246</c:v>
                </c:pt>
                <c:pt idx="176">
                  <c:v>180312.75004560733</c:v>
                </c:pt>
                <c:pt idx="177">
                  <c:v>176096.64696603734</c:v>
                </c:pt>
                <c:pt idx="178">
                  <c:v>158602.0384877543</c:v>
                </c:pt>
                <c:pt idx="179">
                  <c:v>278469.62906068936</c:v>
                </c:pt>
                <c:pt idx="180">
                  <c:v>267827.00804211531</c:v>
                </c:pt>
                <c:pt idx="181">
                  <c:v>184826.95967475956</c:v>
                </c:pt>
                <c:pt idx="182">
                  <c:v>183648.5860723865</c:v>
                </c:pt>
                <c:pt idx="183">
                  <c:v>217432.10447887643</c:v>
                </c:pt>
                <c:pt idx="184">
                  <c:v>259106.22720899191</c:v>
                </c:pt>
                <c:pt idx="185">
                  <c:v>183842.23179945978</c:v>
                </c:pt>
                <c:pt idx="186">
                  <c:v>222767.4838319917</c:v>
                </c:pt>
                <c:pt idx="187">
                  <c:v>166519.2524333052</c:v>
                </c:pt>
                <c:pt idx="188">
                  <c:v>153902.87248457083</c:v>
                </c:pt>
                <c:pt idx="189">
                  <c:v>197952.85944218654</c:v>
                </c:pt>
                <c:pt idx="190">
                  <c:v>165067.92511616985</c:v>
                </c:pt>
                <c:pt idx="191">
                  <c:v>160667.76953588659</c:v>
                </c:pt>
                <c:pt idx="192">
                  <c:v>177276.24252646504</c:v>
                </c:pt>
                <c:pt idx="193">
                  <c:v>173186.2617823754</c:v>
                </c:pt>
                <c:pt idx="194">
                  <c:v>170750.83328567573</c:v>
                </c:pt>
                <c:pt idx="195">
                  <c:v>178161.5090296921</c:v>
                </c:pt>
                <c:pt idx="196">
                  <c:v>167656.3098732279</c:v>
                </c:pt>
                <c:pt idx="197">
                  <c:v>175645.96690394281</c:v>
                </c:pt>
                <c:pt idx="198">
                  <c:v>205132.42771118635</c:v>
                </c:pt>
                <c:pt idx="199">
                  <c:v>200573.12401117728</c:v>
                </c:pt>
                <c:pt idx="200">
                  <c:v>149099.65963971923</c:v>
                </c:pt>
                <c:pt idx="201">
                  <c:v>177098.20456423156</c:v>
                </c:pt>
                <c:pt idx="202">
                  <c:v>183485.91635715906</c:v>
                </c:pt>
                <c:pt idx="203">
                  <c:v>260443.20531242358</c:v>
                </c:pt>
                <c:pt idx="204">
                  <c:v>260671.92639854964</c:v>
                </c:pt>
                <c:pt idx="205">
                  <c:v>159203.15296794241</c:v>
                </c:pt>
                <c:pt idx="206">
                  <c:v>250812.8437913254</c:v>
                </c:pt>
                <c:pt idx="207">
                  <c:v>216534.21170818957</c:v>
                </c:pt>
                <c:pt idx="208">
                  <c:v>213714.33275617255</c:v>
                </c:pt>
                <c:pt idx="209">
                  <c:v>278406.63023925095</c:v>
                </c:pt>
                <c:pt idx="210">
                  <c:v>229726.79140032575</c:v>
                </c:pt>
                <c:pt idx="211">
                  <c:v>202467.34879949767</c:v>
                </c:pt>
                <c:pt idx="212">
                  <c:v>186737.06907269167</c:v>
                </c:pt>
                <c:pt idx="213">
                  <c:v>145871.24780324788</c:v>
                </c:pt>
                <c:pt idx="214">
                  <c:v>213991.74946152043</c:v>
                </c:pt>
                <c:pt idx="215">
                  <c:v>164912.49514914065</c:v>
                </c:pt>
                <c:pt idx="216">
                  <c:v>255275.46509440374</c:v>
                </c:pt>
                <c:pt idx="217">
                  <c:v>178733.8224641876</c:v>
                </c:pt>
                <c:pt idx="218">
                  <c:v>150559.98004964183</c:v>
                </c:pt>
                <c:pt idx="219">
                  <c:v>151213.50485979009</c:v>
                </c:pt>
                <c:pt idx="220">
                  <c:v>201749.98497199238</c:v>
                </c:pt>
                <c:pt idx="221">
                  <c:v>282358.77826694865</c:v>
                </c:pt>
                <c:pt idx="222">
                  <c:v>249386.97626048807</c:v>
                </c:pt>
                <c:pt idx="223">
                  <c:v>191083.11693377246</c:v>
                </c:pt>
                <c:pt idx="224">
                  <c:v>189606.54612390144</c:v>
                </c:pt>
                <c:pt idx="225">
                  <c:v>197362.93778112024</c:v>
                </c:pt>
                <c:pt idx="226">
                  <c:v>154981.14197584154</c:v>
                </c:pt>
                <c:pt idx="227">
                  <c:v>201405.25079295848</c:v>
                </c:pt>
                <c:pt idx="228">
                  <c:v>177163.03288224316</c:v>
                </c:pt>
                <c:pt idx="229">
                  <c:v>157716.32432573807</c:v>
                </c:pt>
                <c:pt idx="230">
                  <c:v>214851.56788908472</c:v>
                </c:pt>
                <c:pt idx="231">
                  <c:v>229726.79140032575</c:v>
                </c:pt>
                <c:pt idx="232">
                  <c:v>226355.90399037951</c:v>
                </c:pt>
                <c:pt idx="233">
                  <c:v>228192.52222062252</c:v>
                </c:pt>
                <c:pt idx="234">
                  <c:v>230870.63201208366</c:v>
                </c:pt>
                <c:pt idx="235">
                  <c:v>237187.42981772835</c:v>
                </c:pt>
                <c:pt idx="236">
                  <c:v>223906.80263489822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F97-F149-8410-234A2A5557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9983792"/>
        <c:axId val="2096001120"/>
      </c:scatterChart>
      <c:valAx>
        <c:axId val="13499837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BMI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96001120"/>
        <c:crosses val="autoZero"/>
        <c:crossBetween val="midCat"/>
      </c:valAx>
      <c:valAx>
        <c:axId val="209600112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TOTAL COST TO HOSPITAL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349983792"/>
        <c:crosses val="autoZero"/>
        <c:crossBetween val="midCat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Average total</a:t>
            </a:r>
            <a:r>
              <a:rPr lang="en-US" baseline="0" dirty="0"/>
              <a:t> </a:t>
            </a:r>
            <a:r>
              <a:rPr lang="en-US" baseline="0" dirty="0" err="1"/>
              <a:t>len</a:t>
            </a:r>
            <a:r>
              <a:rPr lang="en-US" baseline="0" dirty="0"/>
              <a:t> of </a:t>
            </a:r>
            <a:r>
              <a:rPr lang="en-US" dirty="0"/>
              <a:t>stay Vs. Medical condition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Suggestion1!$B$10</c:f>
              <c:strCache>
                <c:ptCount val="1"/>
                <c:pt idx="0">
                  <c:v>Count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Suggestion1!$A$11:$A$14</c:f>
              <c:strCache>
                <c:ptCount val="4"/>
                <c:pt idx="0">
                  <c:v>None</c:v>
                </c:pt>
                <c:pt idx="1">
                  <c:v>hypertension</c:v>
                </c:pt>
                <c:pt idx="2">
                  <c:v>Diabetes</c:v>
                </c:pt>
                <c:pt idx="3">
                  <c:v>other</c:v>
                </c:pt>
              </c:strCache>
            </c:strRef>
          </c:cat>
          <c:val>
            <c:numRef>
              <c:f>Suggestion1!$B$11:$B$14</c:f>
              <c:numCache>
                <c:formatCode>General</c:formatCode>
                <c:ptCount val="4"/>
                <c:pt idx="0">
                  <c:v>164</c:v>
                </c:pt>
                <c:pt idx="1">
                  <c:v>41</c:v>
                </c:pt>
                <c:pt idx="2">
                  <c:v>19</c:v>
                </c:pt>
                <c:pt idx="3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5B-AA49-A687-38B8AF2127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506559"/>
        <c:axId val="558999775"/>
      </c:lineChart>
      <c:lineChart>
        <c:grouping val="standard"/>
        <c:varyColors val="0"/>
        <c:ser>
          <c:idx val="1"/>
          <c:order val="1"/>
          <c:tx>
            <c:strRef>
              <c:f>Suggestion1!$C$10</c:f>
              <c:strCache>
                <c:ptCount val="1"/>
                <c:pt idx="0">
                  <c:v>Average stay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Suggestion1!$A$11:$A$14</c:f>
              <c:strCache>
                <c:ptCount val="4"/>
                <c:pt idx="0">
                  <c:v>None</c:v>
                </c:pt>
                <c:pt idx="1">
                  <c:v>hypertension</c:v>
                </c:pt>
                <c:pt idx="2">
                  <c:v>Diabetes</c:v>
                </c:pt>
                <c:pt idx="3">
                  <c:v>other</c:v>
                </c:pt>
              </c:strCache>
            </c:strRef>
          </c:cat>
          <c:val>
            <c:numRef>
              <c:f>Suggestion1!$C$11:$C$14</c:f>
              <c:numCache>
                <c:formatCode>General</c:formatCode>
                <c:ptCount val="4"/>
                <c:pt idx="0">
                  <c:v>11.286585365853659</c:v>
                </c:pt>
                <c:pt idx="1">
                  <c:v>12.048780487804878</c:v>
                </c:pt>
                <c:pt idx="2">
                  <c:v>14.263157894736842</c:v>
                </c:pt>
                <c:pt idx="3">
                  <c:v>10.461538461538462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5B-AA49-A687-38B8AF2127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3897295"/>
        <c:axId val="1791385087"/>
      </c:lineChart>
      <c:catAx>
        <c:axId val="465065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999775"/>
        <c:crosses val="autoZero"/>
        <c:auto val="1"/>
        <c:lblAlgn val="ctr"/>
        <c:lblOffset val="100"/>
        <c:noMultiLvlLbl val="0"/>
      </c:catAx>
      <c:valAx>
        <c:axId val="558999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06559"/>
        <c:crosses val="autoZero"/>
        <c:crossBetween val="between"/>
      </c:valAx>
      <c:valAx>
        <c:axId val="1791385087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897295"/>
        <c:crosses val="max"/>
        <c:crossBetween val="between"/>
      </c:valAx>
      <c:catAx>
        <c:axId val="62389729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91385087"/>
        <c:crosses val="autoZero"/>
        <c:auto val="1"/>
        <c:lblAlgn val="ctr"/>
        <c:lblOffset val="100"/>
        <c:noMultiLvlLbl val="0"/>
      </c:cat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6/21/22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70E53-72EC-0505-04D3-829532315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Package Pricing at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Mission Hospital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67ED2-DD3B-B3AF-2922-5D7128DFA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b="1"/>
              <a:t>PRUTHVINATH </a:t>
            </a:r>
            <a:br>
              <a:rPr lang="en-US" b="1"/>
            </a:br>
            <a:r>
              <a:rPr lang="en-US" b="1"/>
              <a:t>JERIPITY VENKATA</a:t>
            </a:r>
          </a:p>
        </p:txBody>
      </p:sp>
    </p:spTree>
    <p:extLst>
      <p:ext uri="{BB962C8B-B14F-4D97-AF65-F5344CB8AC3E}">
        <p14:creationId xmlns:p14="http://schemas.microsoft.com/office/powerpoint/2010/main" val="394747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16EF4-B4C0-6A46-49E9-D2C7CC6D5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Hypertension Vs Total </a:t>
            </a:r>
            <a:r>
              <a:rPr lang="en-US" sz="3200" dirty="0" err="1">
                <a:solidFill>
                  <a:srgbClr val="FFFFFF"/>
                </a:solidFill>
              </a:rPr>
              <a:t>len</a:t>
            </a:r>
            <a:r>
              <a:rPr lang="en-US" sz="3200" dirty="0">
                <a:solidFill>
                  <a:srgbClr val="FFFFFF"/>
                </a:solidFill>
              </a:rPr>
              <a:t> of stay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3CB824-518C-698C-587A-30A2E667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Removed blank cells and then applied linear regression model.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P-value is 48.8% =&gt; no relation can be established.</a:t>
            </a:r>
          </a:p>
        </p:txBody>
      </p:sp>
      <p:pic>
        <p:nvPicPr>
          <p:cNvPr id="6" name="Content Placeholder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F992A2E1-1501-AD87-7129-707F9C9B2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1704907"/>
            <a:ext cx="6267743" cy="314954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67438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8202A-B4C2-D105-FA9A-1B6F7927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Hypotension Vs Total </a:t>
            </a:r>
            <a:r>
              <a:rPr lang="en-US" sz="3200" dirty="0" err="1">
                <a:solidFill>
                  <a:srgbClr val="FFFFFF"/>
                </a:solidFill>
              </a:rPr>
              <a:t>len</a:t>
            </a:r>
            <a:r>
              <a:rPr lang="en-US" sz="3200" dirty="0">
                <a:solidFill>
                  <a:srgbClr val="FFFFFF"/>
                </a:solidFill>
              </a:rPr>
              <a:t> of stay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88A415-52C2-667C-648F-629EED14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P-value is 87% =&gt; no relation can be established.</a:t>
            </a:r>
          </a:p>
        </p:txBody>
      </p: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B1CEC30F-B1B6-1E3D-4C8E-031576301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1744080"/>
            <a:ext cx="6267743" cy="307119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01537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7D1D2-C360-0AF0-49F7-190EBF93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Relation between prior med condition and length of stay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8CEF6-8298-4729-3CF7-9894115E1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908451" cy="4539816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Initially, prior health conditions are categorized into 4: 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Diabetes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Hypertension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Other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None.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Method should be used to find relation: ANOVA (Don’t know how to do ANOVA method in Excel =&gt; so found the average length of stay for each category =&gt; more average represents more relation)</a:t>
            </a:r>
          </a:p>
          <a:p>
            <a:r>
              <a:rPr lang="en-US" sz="1600" u="sng" dirty="0">
                <a:solidFill>
                  <a:srgbClr val="FFFFFF"/>
                </a:solidFill>
              </a:rPr>
              <a:t>Conclusion: </a:t>
            </a:r>
            <a:r>
              <a:rPr lang="en-US" sz="1600" dirty="0">
                <a:solidFill>
                  <a:srgbClr val="FFFFFF"/>
                </a:solidFill>
              </a:rPr>
              <a:t>average length of stay with Diabetes &gt; Hypertension &gt; None &gt; Other. But we can’t establish a relation between prior med condition and total cost with this conclusion.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753A6-1735-2085-299E-8F240765D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788250"/>
            <a:ext cx="6267743" cy="498285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0970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6447EA6-539C-3B05-625C-EE99194C5D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9852568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9771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89CBF-E118-FF26-88E9-80029844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Average length of stay in ICU Vs Med Condition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D7EF0D-A344-ADA0-861C-6C1B47F6F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Same order of average length of stay in ICU: Diabetes &gt; Hypertension &gt; None &gt; Other.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We can establish a relation between prior med condition and total cost to hospital. 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22E3F76-E7F1-8537-1BED-792AD7330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694234"/>
            <a:ext cx="6267743" cy="517088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46679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CF4B-16FD-4141-3BDD-32B6C4AF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Hypertension and individual’s Age &amp;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2CED-BE20-D5EB-E26A-370181F52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Category Versus Category</a:t>
            </a:r>
          </a:p>
          <a:p>
            <a:r>
              <a:rPr lang="en-US" dirty="0"/>
              <a:t>Method should be used: Chi Square test. </a:t>
            </a:r>
          </a:p>
        </p:txBody>
      </p:sp>
    </p:spTree>
    <p:extLst>
      <p:ext uri="{BB962C8B-B14F-4D97-AF65-F5344CB8AC3E}">
        <p14:creationId xmlns:p14="http://schemas.microsoft.com/office/powerpoint/2010/main" val="388039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3D5A0-B451-7982-4811-D800F43C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1B835-7195-FFCB-A546-CDB57C17E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234" y="1418171"/>
            <a:ext cx="6080050" cy="4421051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AutoNum type="arabicPeriod"/>
            </a:pPr>
            <a:r>
              <a:rPr lang="en-US" sz="1400" dirty="0"/>
              <a:t>No relation between Total length of the stay and Obesity (BMI).</a:t>
            </a:r>
          </a:p>
          <a:p>
            <a:pPr>
              <a:lnSpc>
                <a:spcPct val="90000"/>
              </a:lnSpc>
              <a:buAutoNum type="arabicPeriod"/>
            </a:pPr>
            <a:r>
              <a:rPr lang="en-US" sz="1400" dirty="0"/>
              <a:t>But strong positive relation between Length of stay in ICU and Obesity.</a:t>
            </a:r>
          </a:p>
          <a:p>
            <a:pPr>
              <a:lnSpc>
                <a:spcPct val="90000"/>
              </a:lnSpc>
              <a:buAutoNum type="arabicPeriod"/>
            </a:pPr>
            <a:r>
              <a:rPr lang="en-US" sz="1400" dirty="0"/>
              <a:t>Strong positive relation between Total cost to be borne by hospital and Obesity =&gt; a bit more package price to be quoted for obese patient than less obese for the same disease. </a:t>
            </a:r>
          </a:p>
          <a:p>
            <a:pPr>
              <a:lnSpc>
                <a:spcPct val="90000"/>
              </a:lnSpc>
              <a:buAutoNum type="arabicPeriod"/>
            </a:pPr>
            <a:r>
              <a:rPr lang="en-US" sz="1400" dirty="0"/>
              <a:t>No relation between prior medical conditions and Obesity =&gt; irrespective of patient’s obesity, prior medical conditions may or may not exist.</a:t>
            </a:r>
          </a:p>
          <a:p>
            <a:pPr>
              <a:lnSpc>
                <a:spcPct val="90000"/>
              </a:lnSpc>
              <a:buAutoNum type="arabicPeriod"/>
            </a:pPr>
            <a:r>
              <a:rPr lang="en-US" sz="1400" dirty="0"/>
              <a:t>Total Length of stay is more for patients with Diabetes &gt; Hypertension &gt; None &gt; Other. </a:t>
            </a:r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en-US" sz="1400" dirty="0"/>
              <a:t>Length of stay in ICU is more for patients with Diabetes &gt; Hypertension &gt; None &gt; Other. As we have established strong relation between Length of stay in ICU and Total cost to be borne by hospital =&gt; a bit more cost to be quoted for diabetic patients than others and so on.</a:t>
            </a:r>
          </a:p>
          <a:p>
            <a:pPr>
              <a:lnSpc>
                <a:spcPct val="90000"/>
              </a:lnSpc>
              <a:buAutoNum type="arabicPeriod"/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42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FBAD-85CE-BF19-7D38-F85372D8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B9243-3E03-A11A-ED66-5A9451940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to predict the total costs based on various variables.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Obesity related to length of stay in hospital</a:t>
            </a:r>
          </a:p>
          <a:p>
            <a:pPr lvl="1"/>
            <a:r>
              <a:rPr lang="en-US" dirty="0"/>
              <a:t>Obesity related to total costs incurred</a:t>
            </a:r>
          </a:p>
          <a:p>
            <a:pPr lvl="1"/>
            <a:r>
              <a:rPr lang="en-US" dirty="0"/>
              <a:t>Obesity associated with other medical conditions</a:t>
            </a:r>
          </a:p>
          <a:p>
            <a:pPr lvl="1"/>
            <a:r>
              <a:rPr lang="en-US" dirty="0"/>
              <a:t>Hyper or hypotension related to the length of stay</a:t>
            </a:r>
          </a:p>
          <a:p>
            <a:pPr lvl="1"/>
            <a:r>
              <a:rPr lang="en-US" dirty="0"/>
              <a:t>Develop prediction model to estimate total cost incurred by the hospital </a:t>
            </a:r>
          </a:p>
          <a:p>
            <a:r>
              <a:rPr lang="en-US" dirty="0"/>
              <a:t>Software used: Microsoft Excel</a:t>
            </a:r>
          </a:p>
        </p:txBody>
      </p:sp>
    </p:spTree>
    <p:extLst>
      <p:ext uri="{BB962C8B-B14F-4D97-AF65-F5344CB8AC3E}">
        <p14:creationId xmlns:p14="http://schemas.microsoft.com/office/powerpoint/2010/main" val="286615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2D7A-FC01-DC50-EB2A-9F09914A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807F6-FAB5-3E6F-F55A-E56882195B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are no duplicates in the dataset to remove.</a:t>
                </a:r>
              </a:p>
              <a:p>
                <a:r>
                  <a:rPr lang="en-US" dirty="0"/>
                  <a:t>Calculate BMI (Body Mass Index), which is the manifestation of obesity, using height and weight </a:t>
                </a:r>
              </a:p>
              <a:p>
                <a:pPr marL="0" indent="0">
                  <a:buNone/>
                </a:pPr>
                <a:r>
                  <a:rPr lang="en-US" dirty="0"/>
                  <a:t>									BMI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h𝑒𝑖𝑔h𝑡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)^2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Checked for outliers in BMI column (&gt;40 BMI) =&gt; removed those rows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807F6-FAB5-3E6F-F55A-E56882195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1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809E2-3E6E-5C50-E1DD-CFFC6A58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 b="1">
                <a:solidFill>
                  <a:srgbClr val="FFFFFF"/>
                </a:solidFill>
              </a:rPr>
              <a:t>Total length of the stay Vs. BMI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A4FDD-38BA-464A-A52B-B00A9D3AC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Then applied the linear regression on BMI and Total length of stay to find the relation between both.</a:t>
            </a:r>
          </a:p>
          <a:p>
            <a:r>
              <a:rPr lang="en-US" sz="1600" b="1" u="sng" dirty="0">
                <a:solidFill>
                  <a:srgbClr val="FFFFFF"/>
                </a:solidFill>
              </a:rPr>
              <a:t>Conclusion:</a:t>
            </a:r>
            <a:r>
              <a:rPr lang="en-US" sz="1600" dirty="0">
                <a:solidFill>
                  <a:srgbClr val="FFFFFF"/>
                </a:solidFill>
              </a:rPr>
              <a:t> p-value is 13.95% which is greater than 5% =&gt; no strong relation can be established.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915529DB-3B6B-B04C-72D6-B92F8F39E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1806758"/>
            <a:ext cx="6267743" cy="294583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87225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B8917-B7DD-F8D6-2700-52CFE2D3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 b="1">
                <a:solidFill>
                  <a:srgbClr val="FFFFFF"/>
                </a:solidFill>
              </a:rPr>
              <a:t>Length of stay in ICU Vs. BMI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D2DFF6-F488-08CB-033C-77251CDAD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But tried linear regression on Length of stay in ICU and BMI.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P-value is 0.011% which establishes a strong relation between ICU stay and BMI.</a:t>
            </a:r>
          </a:p>
          <a:p>
            <a:r>
              <a:rPr lang="en-US" sz="1600" b="1" u="sng" dirty="0">
                <a:solidFill>
                  <a:srgbClr val="FFFFFF"/>
                </a:solidFill>
              </a:rPr>
              <a:t>Conclusion: </a:t>
            </a:r>
            <a:r>
              <a:rPr lang="en-US" sz="1600" dirty="0">
                <a:solidFill>
                  <a:srgbClr val="FFFFFF"/>
                </a:solidFill>
              </a:rPr>
              <a:t>As BMI increases (obesity increases), length of stay in ICU also increases.</a:t>
            </a:r>
          </a:p>
        </p:txBody>
      </p:sp>
      <p:pic>
        <p:nvPicPr>
          <p:cNvPr id="6" name="Content Placeholder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93695E71-72A4-9EBF-89E7-D9C0EF282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1806758"/>
            <a:ext cx="6267743" cy="294583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12426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FCDA297-CC6B-D9EC-E90A-448877D56B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445103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778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27E6B-B409-C647-EA89-3ACEC971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Total cost borne by hospital Vs. BMI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FE4D563-A9C0-0307-6592-9F04597C3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P-value is 0.00036% which very trivial =&gt; establishes a very strong relation between total cost and BMI.</a:t>
            </a:r>
          </a:p>
          <a:p>
            <a:r>
              <a:rPr lang="en-US" sz="1600" b="1" u="sng" dirty="0">
                <a:solidFill>
                  <a:srgbClr val="FFFFFF"/>
                </a:solidFill>
              </a:rPr>
              <a:t>Conclusion: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dirty="0">
                <a:solidFill>
                  <a:srgbClr val="FFFFFF"/>
                </a:solidFill>
              </a:rPr>
              <a:t>As BMI increases, total cost to be borne by the hospital also increases.</a:t>
            </a:r>
          </a:p>
        </p:txBody>
      </p: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C36465A1-AEF2-DC4E-A617-2A13614D8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1751915"/>
            <a:ext cx="6267743" cy="305552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59424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50C3A5D-E1E9-CD7A-8A48-72CF773133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1983052"/>
              </p:ext>
            </p:extLst>
          </p:nvPr>
        </p:nvGraphicFramePr>
        <p:xfrm>
          <a:off x="1003299" y="224852"/>
          <a:ext cx="10808949" cy="6175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467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86295-6794-28B1-9669-097935C9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844918"/>
            <a:ext cx="3575737" cy="133268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Binary regression model between Medical condition (Y/N) Vs BMI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EF61204D-1E6C-11A4-04B9-C18F879D7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Probability: e^(-2889.74 – 53687.09*BMI)</a:t>
            </a:r>
          </a:p>
          <a:p>
            <a:r>
              <a:rPr lang="en-US" sz="1600" dirty="0">
                <a:solidFill>
                  <a:srgbClr val="FFFFFF"/>
                </a:solidFill>
              </a:rPr>
              <a:t>Probability for every case, irrespective of previous medical condition, is 1. </a:t>
            </a:r>
          </a:p>
          <a:p>
            <a:r>
              <a:rPr lang="en-US" sz="1600" b="1" u="sng" dirty="0">
                <a:solidFill>
                  <a:srgbClr val="FFFFFF"/>
                </a:solidFill>
              </a:rPr>
              <a:t>Conclusion:</a:t>
            </a:r>
            <a:r>
              <a:rPr lang="en-US" sz="1600" dirty="0">
                <a:solidFill>
                  <a:srgbClr val="FFFFFF"/>
                </a:solidFill>
              </a:rPr>
              <a:t> there is no relation between previous medical condition and BMI (Obesity).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AF4DA64B-FB9A-8B2F-D1CD-C1DCEC42EA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991421"/>
              </p:ext>
            </p:extLst>
          </p:nvPr>
        </p:nvGraphicFramePr>
        <p:xfrm>
          <a:off x="463961" y="844918"/>
          <a:ext cx="6612859" cy="4808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081">
                  <a:extLst>
                    <a:ext uri="{9D8B030D-6E8A-4147-A177-3AD203B41FA5}">
                      <a16:colId xmlns:a16="http://schemas.microsoft.com/office/drawing/2014/main" val="1273113705"/>
                    </a:ext>
                  </a:extLst>
                </a:gridCol>
                <a:gridCol w="1492567">
                  <a:extLst>
                    <a:ext uri="{9D8B030D-6E8A-4147-A177-3AD203B41FA5}">
                      <a16:colId xmlns:a16="http://schemas.microsoft.com/office/drawing/2014/main" val="730065689"/>
                    </a:ext>
                  </a:extLst>
                </a:gridCol>
                <a:gridCol w="864202">
                  <a:extLst>
                    <a:ext uri="{9D8B030D-6E8A-4147-A177-3AD203B41FA5}">
                      <a16:colId xmlns:a16="http://schemas.microsoft.com/office/drawing/2014/main" val="3710757480"/>
                    </a:ext>
                  </a:extLst>
                </a:gridCol>
                <a:gridCol w="1642304">
                  <a:extLst>
                    <a:ext uri="{9D8B030D-6E8A-4147-A177-3AD203B41FA5}">
                      <a16:colId xmlns:a16="http://schemas.microsoft.com/office/drawing/2014/main" val="3577592090"/>
                    </a:ext>
                  </a:extLst>
                </a:gridCol>
                <a:gridCol w="1620913">
                  <a:extLst>
                    <a:ext uri="{9D8B030D-6E8A-4147-A177-3AD203B41FA5}">
                      <a16:colId xmlns:a16="http://schemas.microsoft.com/office/drawing/2014/main" val="3813532206"/>
                    </a:ext>
                  </a:extLst>
                </a:gridCol>
                <a:gridCol w="222792">
                  <a:extLst>
                    <a:ext uri="{9D8B030D-6E8A-4147-A177-3AD203B41FA5}">
                      <a16:colId xmlns:a16="http://schemas.microsoft.com/office/drawing/2014/main" val="524082429"/>
                    </a:ext>
                  </a:extLst>
                </a:gridCol>
              </a:tblGrid>
              <a:tr h="376484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31415215"/>
                  </a:ext>
                </a:extLst>
              </a:tr>
              <a:tr h="369639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Scenario Summary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 </a:t>
                      </a:r>
                      <a:endParaRPr lang="en-US" sz="17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 </a:t>
                      </a:r>
                      <a:endParaRPr lang="en-US" sz="17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9633418"/>
                  </a:ext>
                </a:extLst>
              </a:tr>
              <a:tr h="369639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Current Values:</a:t>
                      </a:r>
                      <a:endParaRPr lang="en-US" sz="17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Binary</a:t>
                      </a:r>
                      <a:endParaRPr lang="en-US" sz="17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7646375"/>
                  </a:ext>
                </a:extLst>
              </a:tr>
              <a:tr h="343970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Changing Cells:</a:t>
                      </a:r>
                      <a:endParaRPr lang="en-US" sz="1900" b="1" i="0" u="none" strike="noStrike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 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 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59379167"/>
                  </a:ext>
                </a:extLst>
              </a:tr>
              <a:tr h="343970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 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$AJ$6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0.001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-2889.742267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9742419"/>
                  </a:ext>
                </a:extLst>
              </a:tr>
              <a:tr h="343970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 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$AJ$7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0.001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-53687.0902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53449476"/>
                  </a:ext>
                </a:extLst>
              </a:tr>
              <a:tr h="343970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Result Cells:</a:t>
                      </a:r>
                      <a:endParaRPr lang="en-US" sz="1900" b="1" i="0" u="none" strike="noStrike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 </a:t>
                      </a:r>
                      <a:endParaRPr lang="en-US" sz="1900" b="1" i="0" u="none" strike="noStrike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 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 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5015324"/>
                  </a:ext>
                </a:extLst>
              </a:tr>
              <a:tr h="343970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 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$AF$6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-166.6064132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0690416"/>
                  </a:ext>
                </a:extLst>
              </a:tr>
              <a:tr h="626333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Notes:  Current Values column represents values of changing cells at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94488"/>
                  </a:ext>
                </a:extLst>
              </a:tr>
              <a:tr h="626333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time Scenario Summary Report was created.  Changing cells for each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47622"/>
                  </a:ext>
                </a:extLst>
              </a:tr>
              <a:tr h="343970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scenario are highlighted in gray.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5763745"/>
                  </a:ext>
                </a:extLst>
              </a:tr>
              <a:tr h="376484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0214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158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194</TotalTime>
  <Words>778</Words>
  <Application>Microsoft Macintosh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Cambria Math</vt:lpstr>
      <vt:lpstr>Century Gothic</vt:lpstr>
      <vt:lpstr>Wingdings 2</vt:lpstr>
      <vt:lpstr>Quotable</vt:lpstr>
      <vt:lpstr>Package Pricing at  Mission Hospital</vt:lpstr>
      <vt:lpstr>INTRODUCTION</vt:lpstr>
      <vt:lpstr>PROCESS</vt:lpstr>
      <vt:lpstr>Total length of the stay Vs. BMI</vt:lpstr>
      <vt:lpstr>Length of stay in ICU Vs. BMI</vt:lpstr>
      <vt:lpstr>PowerPoint Presentation</vt:lpstr>
      <vt:lpstr>Total cost borne by hospital Vs. BMI</vt:lpstr>
      <vt:lpstr>PowerPoint Presentation</vt:lpstr>
      <vt:lpstr>Binary regression model between Medical condition (Y/N) Vs BMI</vt:lpstr>
      <vt:lpstr>Hypertension Vs Total len of stay</vt:lpstr>
      <vt:lpstr>Hypotension Vs Total len of stay</vt:lpstr>
      <vt:lpstr>Relation between prior med condition and length of stay</vt:lpstr>
      <vt:lpstr>PowerPoint Presentation</vt:lpstr>
      <vt:lpstr>Average length of stay in ICU Vs Med Condition</vt:lpstr>
      <vt:lpstr>Relation between Hypertension and individual’s Age &amp; Gender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 Pricing at  Mission Hospital</dc:title>
  <dc:creator>Jeripity Venkata, Pruthvinath</dc:creator>
  <cp:lastModifiedBy>Jeripity Venkata, Pruthvinath</cp:lastModifiedBy>
  <cp:revision>6</cp:revision>
  <dcterms:created xsi:type="dcterms:W3CDTF">2022-06-21T18:32:20Z</dcterms:created>
  <dcterms:modified xsi:type="dcterms:W3CDTF">2022-06-21T21:52:36Z</dcterms:modified>
</cp:coreProperties>
</file>