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332" r:id="rId6"/>
    <p:sldId id="333" r:id="rId7"/>
    <p:sldId id="262" r:id="rId8"/>
    <p:sldId id="338" r:id="rId9"/>
    <p:sldId id="263" r:id="rId10"/>
    <p:sldId id="417" r:id="rId11"/>
    <p:sldId id="385" r:id="rId12"/>
    <p:sldId id="289" r:id="rId13"/>
    <p:sldId id="384" r:id="rId14"/>
    <p:sldId id="386" r:id="rId15"/>
    <p:sldId id="267" r:id="rId16"/>
    <p:sldId id="268" r:id="rId17"/>
    <p:sldId id="391" r:id="rId18"/>
    <p:sldId id="392" r:id="rId19"/>
    <p:sldId id="397" r:id="rId20"/>
    <p:sldId id="271" r:id="rId21"/>
    <p:sldId id="272" r:id="rId22"/>
    <p:sldId id="4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90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95FFD-689D-4F76-ABD8-B647E6C81E15}" type="doc">
      <dgm:prSet loTypeId="urn:microsoft.com/office/officeart/2005/8/layout/cycle2" qsTypeId="urn:microsoft.com/office/officeart/2005/8/quickstyle/simple1#1" csTypeId="urn:microsoft.com/office/officeart/2005/8/colors/accent1_2#1"/>
      <dgm:spPr/>
      <dgm:t>
        <a:bodyPr/>
        <a:lstStyle/>
        <a:p>
          <a:endParaRPr altLang="en-US"/>
        </a:p>
      </dgm:t>
    </dgm:pt>
    <dgm:pt modelId="{A90AE2D7-B461-42E5-BF73-E785722489BA}">
      <dgm:prSet/>
      <dgm:spPr/>
      <dgm:t>
        <a:bodyPr/>
        <a:lstStyle/>
        <a:p>
          <a:r>
            <a:rPr lang="en-IN" b="1" i="1" u="sng" baseline="0">
              <a:rtl val="0"/>
            </a:rPr>
            <a:t>THANK  YOU</a:t>
          </a:r>
          <a:endParaRPr altLang="en-US"/>
        </a:p>
      </dgm:t>
    </dgm:pt>
    <dgm:pt modelId="{236AC684-1F4C-4CC3-B3B9-AF4625E91E38}" type="parTrans" cxnId="{F81A18E5-103A-4B98-B945-5C9C3289EEC2}">
      <dgm:prSet/>
      <dgm:spPr/>
    </dgm:pt>
    <dgm:pt modelId="{03546E01-1843-492C-80C8-0BC831CBF1D6}" type="sibTrans" cxnId="{F81A18E5-103A-4B98-B945-5C9C3289EEC2}">
      <dgm:prSet/>
      <dgm:spPr/>
    </dgm:pt>
    <dgm:pt modelId="{4B48A2CD-C9C8-4B17-8689-F2BC0C3701BF}" type="pres">
      <dgm:prSet presAssocID="{59795FFD-689D-4F76-ABD8-B647E6C81E1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EE7EB-FFC6-4ADE-A969-6435B4422A34}" type="pres">
      <dgm:prSet presAssocID="{A90AE2D7-B461-42E5-BF73-E785722489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8EBDE-8FA1-402E-B770-E0E1C1B299CA}" type="presOf" srcId="{59795FFD-689D-4F76-ABD8-B647E6C81E15}" destId="{4B48A2CD-C9C8-4B17-8689-F2BC0C3701BF}" srcOrd="0" destOrd="0" presId="urn:microsoft.com/office/officeart/2005/8/layout/cycle2"/>
    <dgm:cxn modelId="{F81A18E5-103A-4B98-B945-5C9C3289EEC2}" srcId="{59795FFD-689D-4F76-ABD8-B647E6C81E15}" destId="{A90AE2D7-B461-42E5-BF73-E785722489BA}" srcOrd="0" destOrd="0" parTransId="{236AC684-1F4C-4CC3-B3B9-AF4625E91E38}" sibTransId="{03546E01-1843-492C-80C8-0BC831CBF1D6}"/>
    <dgm:cxn modelId="{4B539AA4-5C6F-4515-9E61-7EBC59EA240F}" type="presOf" srcId="{A90AE2D7-B461-42E5-BF73-E785722489BA}" destId="{0E8EE7EB-FFC6-4ADE-A969-6435B4422A34}" srcOrd="0" destOrd="0" presId="urn:microsoft.com/office/officeart/2005/8/layout/cycle2"/>
    <dgm:cxn modelId="{8475CE66-A358-47E3-9B4E-F4F0FF3FA798}" type="presParOf" srcId="{4B48A2CD-C9C8-4B17-8689-F2BC0C3701BF}" destId="{0E8EE7EB-FFC6-4ADE-A969-6435B4422A3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91440" y="135890"/>
            <a:ext cx="11525885" cy="65690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 </a:t>
            </a:r>
            <a:r>
              <a:rPr lang="en-US" alt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  <a:endParaRPr lang="en-I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 algn="ctr"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“Blog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ebsite”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                                                                              </a:t>
            </a:r>
            <a:r>
              <a:rPr lang="en-I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Mr.Pruthviraj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Rajendra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Chavan                                                  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I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Mr.Prathamesh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Prakash Mandavkar                                                          31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Mr.Dhruv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Sanjay Sambrekar                                                                     52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Mr.Shreyas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Shridhar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Phansalkar                                                                45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Mr.Ganesh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Hanmant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Pawar                                                                       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marL="0" indent="0"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I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Under 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</a:t>
            </a:r>
            <a:r>
              <a:rPr lang="en-I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Prof.S.D.BHOP</a:t>
            </a:r>
            <a:r>
              <a:rPr lang="en-US" altLang="en-I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LE.</a:t>
            </a:r>
          </a:p>
          <a:p>
            <a:pPr marL="0" indent="0">
              <a:buNone/>
            </a:pP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I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I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Y.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Pratishthan’s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I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Shivaji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Kolhapur </a:t>
            </a: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I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2021-2022</a:t>
            </a:r>
          </a:p>
        </p:txBody>
      </p:sp>
      <p:pic>
        <p:nvPicPr>
          <p:cNvPr id="3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35050" y="815340"/>
            <a:ext cx="78720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</a:p>
          <a:p>
            <a:endParaRPr lang="en-US" sz="2800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</a:t>
            </a:r>
            <a:r>
              <a:rPr lang="en-US" sz="2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Devlopment</a:t>
            </a: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pic>
        <p:nvPicPr>
          <p:cNvPr id="5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</a:t>
            </a:r>
            <a:r>
              <a:rPr lang="en-US" sz="32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7" name="Google Shape;116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47338" y="-182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4134" y="963795"/>
            <a:ext cx="178930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393229"/>
              </p:ext>
            </p:extLst>
          </p:nvPr>
        </p:nvGraphicFramePr>
        <p:xfrm>
          <a:off x="1824134" y="1200196"/>
          <a:ext cx="8303513" cy="498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rectole000000000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134" y="1200196"/>
                        <a:ext cx="8303513" cy="49835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-52705"/>
            <a:ext cx="9850120" cy="6311900"/>
          </a:xfrm>
        </p:spPr>
        <p:txBody>
          <a:bodyPr>
            <a:normAutofit/>
          </a:bodyPr>
          <a:lstStyle/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457200">
              <a:lnSpc>
                <a:spcPct val="150000"/>
              </a:lnSpc>
            </a:pPr>
            <a:endParaRPr lang="en-IN" alt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65095" y="5939155"/>
            <a:ext cx="5512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                         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Fig-User dataflow </a:t>
            </a:r>
            <a:r>
              <a:rPr lang="en-US" dirty="0">
                <a:solidFill>
                  <a:schemeClr val="accent6"/>
                </a:solidFill>
              </a:rPr>
              <a:t>Diagram</a:t>
            </a:r>
          </a:p>
        </p:txBody>
      </p:sp>
      <p:pic>
        <p:nvPicPr>
          <p:cNvPr id="18" name="Google Shape;116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8191" y="12928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113607"/>
              </p:ext>
            </p:extLst>
          </p:nvPr>
        </p:nvGraphicFramePr>
        <p:xfrm>
          <a:off x="1841679" y="1292861"/>
          <a:ext cx="7137468" cy="398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679" y="1292861"/>
                        <a:ext cx="7137468" cy="39874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dataflow </a:t>
            </a:r>
            <a:r>
              <a:rPr 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7" name="Google Shape;116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47338" y="-182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1721" y="1086581"/>
            <a:ext cx="20749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49872"/>
              </p:ext>
            </p:extLst>
          </p:nvPr>
        </p:nvGraphicFramePr>
        <p:xfrm>
          <a:off x="1973061" y="1347979"/>
          <a:ext cx="7581757" cy="464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rectole000000000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061" y="1347979"/>
                        <a:ext cx="7581757" cy="464200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970" y="1703070"/>
            <a:ext cx="1697990" cy="2246630"/>
          </a:xfrm>
          <a:prstGeom prst="rect">
            <a:avLst/>
          </a:prstGeom>
        </p:spPr>
      </p:pic>
      <p:pic>
        <p:nvPicPr>
          <p:cNvPr id="20" name="Google Shape;116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54335" y="3810"/>
            <a:ext cx="1637665" cy="16992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117340" y="341630"/>
            <a:ext cx="4625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(table design):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7" y="853440"/>
            <a:ext cx="5504463" cy="3096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90" y="3760631"/>
            <a:ext cx="5025673" cy="28269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4331335" y="120650"/>
            <a:ext cx="3529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2800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</a:t>
            </a:r>
          </a:p>
        </p:txBody>
      </p:sp>
      <p:pic>
        <p:nvPicPr>
          <p:cNvPr id="20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54335" y="3810"/>
            <a:ext cx="1637665" cy="169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3882CA73-EAAC-458E-957F-DD8E217B4C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978794"/>
            <a:ext cx="9858875" cy="5022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D347D294-618A-42D6-8FB3-9F6A13AD8F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553793"/>
            <a:ext cx="4610637" cy="2833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B39D8C2B-26A4-4E19-98DF-39FD3971D9E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0" y="3850783"/>
            <a:ext cx="6941713" cy="2678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ED1C64B7-BE96-4671-8AE6-FC1DFB2B5C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312330"/>
            <a:ext cx="6304280" cy="347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BE0D06AC-AB69-4E69-BE03-EADE334572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11" y="2794715"/>
            <a:ext cx="7027876" cy="37753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345475" y="198377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Editing post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B9E0FC53-6A90-4C87-9223-71E8E08D36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1484105"/>
            <a:ext cx="7572778" cy="42212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4370" y="443230"/>
            <a:ext cx="42748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IN" altLang="en-US" sz="3200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38162" y="1234091"/>
            <a:ext cx="8822055" cy="612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Blog </a:t>
            </a:r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/>
              <a:t>have wide range to change as per time requirement. That the reason behind that not a particular project is ever considered as complete, because what the demand of user and thinking always change day by </a:t>
            </a:r>
            <a:r>
              <a:rPr lang="en-US" sz="2800" dirty="0" smtClean="0"/>
              <a:t>day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show advertisement on </a:t>
            </a:r>
            <a:r>
              <a:rPr lang="en-US" sz="2800" dirty="0" smtClean="0"/>
              <a:t>blog.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will give access to user to create and edit the post.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create password forgot page.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give access to user for delete and edit their </a:t>
            </a:r>
            <a:r>
              <a:rPr lang="en-US" sz="2800" dirty="0" smtClean="0"/>
              <a:t>comment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65" y="422910"/>
            <a:ext cx="10181590" cy="59277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IN" sz="3200" b="1" dirty="0">
                <a:solidFill>
                  <a:schemeClr val="accent6"/>
                </a:solidFill>
              </a:rPr>
              <a:t>  </a:t>
            </a:r>
            <a:r>
              <a:rPr lang="en-IN" altLang="en-US" sz="3200" b="1" dirty="0">
                <a:solidFill>
                  <a:schemeClr val="accent6"/>
                </a:solidFill>
              </a:rPr>
              <a:t>CONTENT</a:t>
            </a: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66081"/>
              </p:ext>
            </p:extLst>
          </p:nvPr>
        </p:nvGraphicFramePr>
        <p:xfrm>
          <a:off x="1220631" y="1268761"/>
          <a:ext cx="8128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baseline="0" dirty="0" smtClean="0"/>
                        <a:t>                  PG.NO</a:t>
                      </a:r>
                      <a:endParaRPr lang="en-US" dirty="0"/>
                    </a:p>
                  </a:txBody>
                  <a:tcPr/>
                </a:tc>
              </a:tr>
              <a:tr h="23636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3-4</a:t>
                      </a:r>
                      <a:endParaRPr lang="en-US" dirty="0"/>
                    </a:p>
                  </a:txBody>
                  <a:tcPr/>
                </a:tc>
              </a:tr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PROBLEM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5</a:t>
                      </a:r>
                      <a:endParaRPr lang="en-US" dirty="0"/>
                    </a:p>
                  </a:txBody>
                  <a:tcPr/>
                </a:tc>
              </a:tr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6</a:t>
                      </a:r>
                      <a:endParaRPr lang="en-US" dirty="0"/>
                    </a:p>
                  </a:txBody>
                  <a:tcPr/>
                </a:tc>
              </a:tr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7</a:t>
                      </a:r>
                      <a:endParaRPr lang="en-US" dirty="0"/>
                    </a:p>
                  </a:txBody>
                  <a:tcPr/>
                </a:tc>
              </a:tr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REQUIREMENT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8</a:t>
                      </a:r>
                      <a:endParaRPr lang="en-US" dirty="0"/>
                    </a:p>
                  </a:txBody>
                  <a:tcPr/>
                </a:tc>
              </a:tr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SOFTWARE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9</a:t>
                      </a:r>
                      <a:endParaRPr lang="en-US" dirty="0"/>
                    </a:p>
                  </a:txBody>
                  <a:tcPr/>
                </a:tc>
              </a:tr>
              <a:tr h="26242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PROJECT PHASES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10-18</a:t>
                      </a:r>
                      <a:endParaRPr lang="en-US" dirty="0"/>
                    </a:p>
                  </a:txBody>
                  <a:tcPr/>
                </a:tc>
              </a:tr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FUTURE ENHNCEMENTS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19      </a:t>
                      </a:r>
                      <a:endParaRPr lang="en-US" dirty="0"/>
                    </a:p>
                  </a:txBody>
                  <a:tcPr/>
                </a:tc>
              </a:tr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CONCLUSIONS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20</a:t>
                      </a:r>
                      <a:endParaRPr lang="en-US" dirty="0"/>
                    </a:p>
                  </a:txBody>
                  <a:tcPr/>
                </a:tc>
              </a:tr>
              <a:tr h="2320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80" y="773430"/>
            <a:ext cx="10175240" cy="34359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70180" y="1574800"/>
            <a:ext cx="9959975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We created blog project using flask in python ,  when we start to create this project we learned about frontend technology like HTML-CSS, jinja, bootstrap. and  For backend technology like flask, flask_wtf, functools, werkzeug,flask_sqlalchemy, wtforms, flask_ckeditor, flash_login, flask_gravatar &amp; smtplib . for database we used  SQLite-database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-182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4445"/>
            <a:ext cx="9673590" cy="6052185"/>
          </a:xfrm>
        </p:spPr>
        <p:txBody>
          <a:bodyPr/>
          <a:lstStyle/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References: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b="1" u="sng" dirty="0" smtClean="0"/>
              <a:t>www.flaask.pallets.com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www.webgradiant.com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www.w3school.com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www.wikiped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3"/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Diagram 16"/>
          <p:cNvGraphicFramePr/>
          <p:nvPr/>
        </p:nvGraphicFramePr>
        <p:xfrm>
          <a:off x="1811655" y="1544955"/>
          <a:ext cx="7719695" cy="365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071"/>
            <a:ext cx="10515600" cy="1095375"/>
          </a:xfrm>
        </p:spPr>
        <p:txBody>
          <a:bodyPr>
            <a:normAutofit/>
          </a:bodyPr>
          <a:lstStyle/>
          <a:p>
            <a:r>
              <a:rPr lang="en-IN" alt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alt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3200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910"/>
            <a:ext cx="10515600" cy="4826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A </a:t>
            </a:r>
            <a:r>
              <a:rPr lang="en-US" sz="2400" b="1" dirty="0"/>
              <a:t>blog</a:t>
            </a:r>
            <a:r>
              <a:rPr lang="en-US" sz="2400" dirty="0"/>
              <a:t> is a type of </a:t>
            </a:r>
            <a:r>
              <a:rPr lang="en-US" sz="2400" b="1" dirty="0"/>
              <a:t>website</a:t>
            </a:r>
            <a:r>
              <a:rPr lang="en-US" sz="2400" dirty="0"/>
              <a:t> that is updated regularly with new content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Most blogs contain short, informal articles called </a:t>
            </a:r>
            <a:r>
              <a:rPr lang="en-US" sz="2400" b="1" dirty="0"/>
              <a:t>blog posts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These posts usually contain some combination of </a:t>
            </a:r>
            <a:r>
              <a:rPr lang="en-US" sz="2400" b="1" dirty="0"/>
              <a:t>text</a:t>
            </a:r>
            <a:r>
              <a:rPr lang="en-US" sz="2400" dirty="0"/>
              <a:t>, </a:t>
            </a:r>
            <a:r>
              <a:rPr lang="en-US" sz="2400" b="1" dirty="0"/>
              <a:t>photos</a:t>
            </a:r>
            <a:r>
              <a:rPr lang="en-US" sz="2400" dirty="0"/>
              <a:t>, </a:t>
            </a:r>
            <a:r>
              <a:rPr lang="en-US" sz="2400" b="1" dirty="0"/>
              <a:t>videos</a:t>
            </a:r>
            <a:r>
              <a:rPr lang="en-US" sz="2400" dirty="0"/>
              <a:t>, and other media.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At its core, a blog is just a space on the Web that you can create to record and express your </a:t>
            </a:r>
            <a:r>
              <a:rPr lang="en-US" sz="2400" b="1" dirty="0"/>
              <a:t>opinions</a:t>
            </a:r>
            <a:r>
              <a:rPr lang="en-US" sz="2400" dirty="0"/>
              <a:t>, </a:t>
            </a:r>
            <a:r>
              <a:rPr lang="en-US" sz="2400" b="1" dirty="0"/>
              <a:t>experiences</a:t>
            </a:r>
            <a:r>
              <a:rPr lang="en-US" sz="2400" dirty="0"/>
              <a:t>, and </a:t>
            </a:r>
            <a:r>
              <a:rPr lang="en-US" sz="2400" b="1" dirty="0"/>
              <a:t>interests</a:t>
            </a:r>
            <a:r>
              <a:rPr lang="en-US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260" y="107950"/>
            <a:ext cx="8559165" cy="240919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665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665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94405"/>
            <a:ext cx="9510395" cy="2486660"/>
          </a:xfrm>
        </p:spPr>
        <p:txBody>
          <a:bodyPr>
            <a:normAutofit fontScale="25000" lnSpcReduction="20000"/>
          </a:bodyPr>
          <a:lstStyle/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/>
              <a:t>Some of the most-read blogs are a bit like online magazines because they're written by a team of people who are paid to update the blog with new posts several times a day.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786130" y="965835"/>
            <a:ext cx="883729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/>
              <a:t>If you spend much time browsing the Web, you've probably read a blog post before, even if you didn't realize it at the time.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5" y="1300480"/>
            <a:ext cx="10638790" cy="5557520"/>
          </a:xfrm>
        </p:spPr>
        <p:txBody>
          <a:bodyPr/>
          <a:lstStyle/>
          <a:p>
            <a:pPr lvl="1">
              <a:buFont typeface="Wingdings" panose="05000000000000000000" charset="0"/>
              <a:buChar char="§"/>
            </a:pPr>
            <a:r>
              <a:rPr lang="en-IN" alt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</a:t>
            </a:r>
            <a:r>
              <a:rPr lang="en-US" altLang="en-IN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tatement</a:t>
            </a:r>
            <a:r>
              <a:rPr lang="en-IN" alt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IN" alt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I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 is manual system. It requires à lot of file work to be done. It is 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timeconsuming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system, All customer information is maintained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manually,Any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searching requires so much effort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manually.You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do not get unlimited space for writing your content.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85" y="202565"/>
            <a:ext cx="11470640" cy="6858000"/>
          </a:xfrm>
        </p:spPr>
        <p:txBody>
          <a:bodyPr/>
          <a:lstStyle/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 –</a:t>
            </a:r>
            <a:br>
              <a:rPr lang="en-IN" altLang="en-US" sz="28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1. Extend Your Knowledge About  Programming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/>
              <a:t>2. Land Better and More </a:t>
            </a:r>
            <a:r>
              <a:rPr lang="en-US" sz="2000" b="1" dirty="0" smtClean="0"/>
              <a:t>Opportunities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3</a:t>
            </a:r>
            <a:r>
              <a:rPr lang="en-US" sz="2000" b="1" dirty="0"/>
              <a:t>. Grow Your </a:t>
            </a:r>
            <a:r>
              <a:rPr lang="en-US" sz="2000" b="1" dirty="0" smtClean="0"/>
              <a:t>Network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4</a:t>
            </a:r>
            <a:r>
              <a:rPr lang="en-US" sz="2000" b="1" dirty="0"/>
              <a:t>. Improve Your Communication </a:t>
            </a:r>
            <a:r>
              <a:rPr lang="en-US" sz="2000" b="1" dirty="0" smtClean="0"/>
              <a:t>Skills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5. An Organized Place for a Portfolio</a:t>
            </a:r>
            <a:br>
              <a:rPr lang="en-US" sz="2000" b="1" dirty="0"/>
            </a:b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6317"/>
            <a:ext cx="10972800" cy="4525963"/>
          </a:xfrm>
        </p:spPr>
        <p:txBody>
          <a:bodyPr>
            <a:normAutofit/>
          </a:bodyPr>
          <a:lstStyle/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information and comment on blog for your own response. </a:t>
            </a: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The purpose of a blog is to provide content on your website that answers your prospective customers' questions and helps them learn about your product or </a:t>
            </a:r>
            <a:r>
              <a:rPr lang="en-US" sz="2400" dirty="0" smtClean="0"/>
              <a:t>service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contains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security comparing to 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websites.</a:t>
            </a: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webblog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beneficial for professional work .</a:t>
            </a: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340"/>
            <a:ext cx="10972800" cy="582613"/>
          </a:xfrm>
        </p:spPr>
        <p:txBody>
          <a:bodyPr/>
          <a:lstStyle/>
          <a:p>
            <a:r>
              <a:rPr lang="en-IN" altLang="en-US" sz="3200" b="1" u="sng">
                <a:solidFill>
                  <a:schemeClr val="accent6"/>
                </a:solidFill>
              </a:rPr>
              <a:t/>
            </a:r>
            <a:br>
              <a:rPr lang="en-IN" altLang="en-US" sz="3200" b="1" u="sng">
                <a:solidFill>
                  <a:schemeClr val="accent6"/>
                </a:solidFill>
              </a:rPr>
            </a:br>
            <a:r>
              <a:rPr lang="en-IN" altLang="en-US" sz="3200" b="1" u="sng">
                <a:solidFill>
                  <a:schemeClr val="accent6"/>
                </a:solidFill>
              </a:rP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1257300"/>
            <a:ext cx="10972800" cy="4953000"/>
          </a:xfrm>
        </p:spPr>
        <p:txBody>
          <a:bodyPr/>
          <a:lstStyle/>
          <a:p>
            <a:pPr marL="0" indent="0">
              <a:buNone/>
            </a:pPr>
            <a:endParaRPr lang="en-US" sz="2400"/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lot of paper is needlessly wasted in the traditional evaluation process. Wasting such a valuable environmental resource often goes against the institution’s ‘green’ initiatives and university Wide goals.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7680" y="3409950"/>
            <a:ext cx="9980295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times to the customers they don’t have computers , so they could face problem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come up to this with solution of mobile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,as now days everyone has mobile phones so they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blog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it.</a:t>
            </a:r>
          </a:p>
        </p:txBody>
      </p:sp>
      <p:pic>
        <p:nvPicPr>
          <p:cNvPr id="5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"/>
            <a:ext cx="10515600" cy="678815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IN" altLang="en-US" b="1" u="sng" dirty="0">
                <a:solidFill>
                  <a:schemeClr val="accent6"/>
                </a:solidFill>
                <a:sym typeface="+mn-ea"/>
              </a:rPr>
              <a:t>Software requirements</a:t>
            </a:r>
            <a:endParaRPr lang="en-IN" altLang="en-US" b="1" u="sng" dirty="0">
              <a:solidFill>
                <a:schemeClr val="accent6"/>
              </a:solidFill>
            </a:endParaRPr>
          </a:p>
          <a:p>
            <a:pPr>
              <a:buFont typeface="Wingdings" panose="05000000000000000000" charset="0"/>
              <a:buChar char="§"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 :-</a:t>
            </a:r>
          </a:p>
          <a:p>
            <a:pPr marL="0" indent="0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HTML</a:t>
            </a: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CSS</a:t>
            </a:r>
            <a:r>
              <a:rPr lang="en-US" alt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Bootstrap,python</a:t>
            </a: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specification:-</a:t>
            </a:r>
          </a:p>
          <a:p>
            <a:pPr marL="0" indent="0">
              <a:buNone/>
            </a:pP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Processor: </a:t>
            </a:r>
            <a:r>
              <a:rPr lang="en-IN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duo</a:t>
            </a:r>
          </a:p>
          <a:p>
            <a:pPr marL="0" indent="0">
              <a:buNone/>
            </a:pP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RAM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GB</a:t>
            </a:r>
          </a:p>
          <a:p>
            <a:pPr marL="0" indent="0">
              <a:buNone/>
            </a:pP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Hard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disk:20 GB</a:t>
            </a:r>
          </a:p>
          <a:p>
            <a:pPr marL="0" indent="0">
              <a:buNone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specification:-</a:t>
            </a:r>
          </a:p>
          <a:p>
            <a:pPr marL="0" indent="0">
              <a:buNone/>
            </a:pP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Browser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enabled</a:t>
            </a:r>
          </a:p>
          <a:p>
            <a:pPr marL="0" indent="0">
              <a:buNone/>
            </a:pP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OS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7 or higher,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523490" y="190500"/>
            <a:ext cx="1750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altLang="en-US" sz="3200" b="1" u="sng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</TotalTime>
  <Words>558</Words>
  <Application>Microsoft Office PowerPoint</Application>
  <PresentationFormat>Widescreen</PresentationFormat>
  <Paragraphs>120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SimSun</vt:lpstr>
      <vt:lpstr>Arial</vt:lpstr>
      <vt:lpstr>Times New Roman</vt:lpstr>
      <vt:lpstr>Wingdings</vt:lpstr>
      <vt:lpstr>Blue Waves</vt:lpstr>
      <vt:lpstr>Picture</vt:lpstr>
      <vt:lpstr>PowerPoint Presentation</vt:lpstr>
      <vt:lpstr>PowerPoint Presentation</vt:lpstr>
      <vt:lpstr>Introduction </vt:lpstr>
      <vt:lpstr>                </vt:lpstr>
      <vt:lpstr>PowerPoint Presentation</vt:lpstr>
      <vt:lpstr>    Advantages of Proposed System –  1. Extend Your Knowledge About  Programming    2. Land Better and More Opportunities  3. Grow Your Network  4. Improve Your Communication Skills  5. An Organized Place for a Portfolio    </vt:lpstr>
      <vt:lpstr>Objectives</vt:lpstr>
      <vt:lpstr> Requirement Analysis</vt:lpstr>
      <vt:lpstr>PowerPoint Presentation</vt:lpstr>
      <vt:lpstr>PowerPoint Presentation</vt:lpstr>
      <vt:lpstr>Project flow Diagram</vt:lpstr>
      <vt:lpstr>                            </vt:lpstr>
      <vt:lpstr>Admin dataflow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Pranav Phadatare</dc:creator>
  <cp:lastModifiedBy>sai</cp:lastModifiedBy>
  <cp:revision>44</cp:revision>
  <dcterms:created xsi:type="dcterms:W3CDTF">2021-07-21T17:44:00Z</dcterms:created>
  <dcterms:modified xsi:type="dcterms:W3CDTF">2022-07-15T04:02:38Z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1033-11.2.0.11191</vt:lpwstr>
  </property>
  <property fmtid="{D5CDD505-2E9C-101B-9397-08002B2CF9AE}" pid="3" name="ICV">
    <vt:lpwstr>EDD644B412A74D0EB329EE7C8B3DFA19</vt:lpwstr>
  </property>
</Properties>
</file>