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4" r:id="rId4"/>
    <p:sldId id="261" r:id="rId5"/>
    <p:sldId id="259" r:id="rId6"/>
    <p:sldId id="262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25D89-339D-4C85-91B1-A94F42DF403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4F878-F491-455A-B794-37B3BC59D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4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F878-F491-455A-B794-37B3BC59D6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5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64-B28F-4910-82B9-0C560C6EED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E52-E52A-4CD2-8FCD-5FDB712C4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3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64-B28F-4910-82B9-0C560C6EED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E52-E52A-4CD2-8FCD-5FDB712C4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6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64-B28F-4910-82B9-0C560C6EED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E52-E52A-4CD2-8FCD-5FDB712C4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9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64-B28F-4910-82B9-0C560C6EED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E52-E52A-4CD2-8FCD-5FDB712C4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64-B28F-4910-82B9-0C560C6EED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E52-E52A-4CD2-8FCD-5FDB712C4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8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64-B28F-4910-82B9-0C560C6EED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E52-E52A-4CD2-8FCD-5FDB712C4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3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64-B28F-4910-82B9-0C560C6EED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E52-E52A-4CD2-8FCD-5FDB712C4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9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64-B28F-4910-82B9-0C560C6EED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E52-E52A-4CD2-8FCD-5FDB712C4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2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64-B28F-4910-82B9-0C560C6EED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E52-E52A-4CD2-8FCD-5FDB712C4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5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64-B28F-4910-82B9-0C560C6EED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E52-E52A-4CD2-8FCD-5FDB712C4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1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64-B28F-4910-82B9-0C560C6EED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E52-E52A-4CD2-8FCD-5FDB712C4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2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5E64-B28F-4910-82B9-0C560C6EEDC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06E52-E52A-4CD2-8FCD-5FDB712C4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9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inja.palletsprojects.com/" TargetMode="External"/><Relationship Id="rId2" Type="http://schemas.openxmlformats.org/officeDocument/2006/relationships/hyperlink" Target="https://flask.palletsproject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02276" y="1735356"/>
            <a:ext cx="1168972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" algn="l"/>
                <a:tab pos="457200" algn="l"/>
                <a:tab pos="2000250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" algn="l"/>
                <a:tab pos="457200" algn="l"/>
                <a:tab pos="2000250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 descr="DYP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356" y="3476320"/>
            <a:ext cx="2279561" cy="151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063607" y="-9952"/>
            <a:ext cx="8567061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A Project On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</a:pPr>
            <a:r>
              <a:rPr lang="en-US" sz="1400" dirty="0" smtClean="0"/>
              <a:t>BLOG USING FLASK IN PYTHON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Submitted By</a:t>
            </a:r>
            <a:endParaRPr lang="en-US" sz="1400" dirty="0" smtClean="0"/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</a:pPr>
            <a:r>
              <a:rPr lang="en-US" dirty="0" smtClean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</a:rPr>
              <a:t>      1.Prathamesh P Mandavkar</a:t>
            </a:r>
            <a:endParaRPr lang="en-US" sz="1400" dirty="0" smtClean="0"/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2. Shreyas S Phansalkar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3. </a:t>
            </a:r>
            <a:r>
              <a:rPr lang="en-US" dirty="0" smtClean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</a:rPr>
              <a:t>Pruthviraj R Chavan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4. </a:t>
            </a:r>
            <a:r>
              <a:rPr lang="en-US" dirty="0" smtClean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</a:rPr>
              <a:t>Dhruv  S Sambrekar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</a:pP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5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</a:rPr>
              <a:t>Ganesh S Pawar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Under the Guidance of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Garamond" panose="02020404030301010803" pitchFamily="18" charset="0"/>
              </a:rPr>
              <a:t>Prof. Shrikant Bhopale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</a:pPr>
            <a:endParaRPr lang="en-US" sz="2000" b="1" dirty="0" smtClean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</a:pPr>
            <a:endParaRPr lang="en-US" sz="1400" dirty="0"/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Department of CSE(DATA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SCIENCE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Dr. D. Y. Patil Pratishthan’s College of Engineering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Shivaji University, Kolhapur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2021-2022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42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19218" y="275649"/>
            <a:ext cx="7850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BLOG WEBSITE IN PYTHON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458828"/>
            <a:ext cx="12379928" cy="52629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/>
              <a:t>What is a Blog?</a:t>
            </a:r>
          </a:p>
          <a:p>
            <a:r>
              <a:rPr lang="en-US" sz="2400" b="1" dirty="0"/>
              <a:t>Definition | Meaning of blog:</a:t>
            </a:r>
          </a:p>
          <a:p>
            <a:r>
              <a:rPr lang="en-US" sz="2400" dirty="0"/>
              <a:t>A blog (a shortened version of “weblog”) is </a:t>
            </a:r>
            <a:r>
              <a:rPr lang="en-US" sz="2400" b="1" dirty="0"/>
              <a:t>an online journal or informational website</a:t>
            </a:r>
            <a:r>
              <a:rPr lang="en-US" sz="2400" dirty="0"/>
              <a:t> displaying </a:t>
            </a:r>
            <a:endParaRPr lang="en-US" sz="2400" dirty="0" smtClean="0"/>
          </a:p>
          <a:p>
            <a:r>
              <a:rPr lang="en-US" sz="2400" dirty="0" smtClean="0"/>
              <a:t>information </a:t>
            </a:r>
            <a:r>
              <a:rPr lang="en-US" sz="2400" dirty="0"/>
              <a:t>in reverse chronological order, with the latest posts appearing first, at the top.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a platform where a writer or a group of writers share their views on an individual </a:t>
            </a:r>
            <a:r>
              <a:rPr lang="en-US" sz="2400" dirty="0" smtClean="0"/>
              <a:t>subject.</a:t>
            </a:r>
          </a:p>
          <a:p>
            <a:endParaRPr lang="en-US" sz="2400" dirty="0" smtClean="0"/>
          </a:p>
          <a:p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A FLASK IN PYTHON?</a:t>
            </a:r>
          </a:p>
          <a:p>
            <a:r>
              <a:rPr lang="en-US" sz="2400" b="1" dirty="0" smtClean="0"/>
              <a:t>-Flask</a:t>
            </a:r>
            <a:r>
              <a:rPr lang="en-US" sz="2400" dirty="0"/>
              <a:t> is a micro </a:t>
            </a:r>
            <a:r>
              <a:rPr lang="en-US" sz="2400" b="1" dirty="0"/>
              <a:t>web </a:t>
            </a:r>
            <a:r>
              <a:rPr lang="en-US" sz="2400" b="1" dirty="0" smtClean="0"/>
              <a:t>framework</a:t>
            </a:r>
            <a:r>
              <a:rPr lang="en-US" sz="2400" dirty="0"/>
              <a:t> written in </a:t>
            </a:r>
            <a:r>
              <a:rPr lang="en-US" sz="2400" b="1" dirty="0"/>
              <a:t>Python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-It </a:t>
            </a:r>
            <a:r>
              <a:rPr lang="en-US" sz="2400" dirty="0"/>
              <a:t>is classified as a </a:t>
            </a:r>
            <a:r>
              <a:rPr lang="en-US" sz="2400" b="1" dirty="0" err="1"/>
              <a:t>microframework</a:t>
            </a:r>
            <a:r>
              <a:rPr lang="en-US" sz="2400" dirty="0"/>
              <a:t> because it does not require particular tools or libraries</a:t>
            </a:r>
            <a:r>
              <a:rPr lang="en-US" sz="2400" dirty="0" smtClean="0"/>
              <a:t>.</a:t>
            </a:r>
            <a:endParaRPr lang="en-US" sz="2400" baseline="30000" dirty="0" smtClean="0"/>
          </a:p>
          <a:p>
            <a:r>
              <a:rPr lang="en-US" sz="2400" dirty="0" smtClean="0"/>
              <a:t>-It </a:t>
            </a:r>
            <a:r>
              <a:rPr lang="en-US" sz="2400" dirty="0"/>
              <a:t>has no </a:t>
            </a:r>
            <a:r>
              <a:rPr lang="en-US" sz="2400" b="1" dirty="0"/>
              <a:t>database</a:t>
            </a:r>
            <a:r>
              <a:rPr lang="en-US" sz="2400" dirty="0"/>
              <a:t> abstraction layer, form validation, or any other components where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pre-existing </a:t>
            </a:r>
            <a:r>
              <a:rPr lang="en-US" sz="2400" dirty="0"/>
              <a:t>third-party libraries provide common functions. </a:t>
            </a:r>
            <a:endParaRPr lang="en-US" sz="2400" dirty="0" smtClean="0"/>
          </a:p>
          <a:p>
            <a:r>
              <a:rPr lang="en-US" sz="2400" dirty="0" smtClean="0"/>
              <a:t> However</a:t>
            </a:r>
            <a:r>
              <a:rPr lang="en-US" sz="2400" dirty="0"/>
              <a:t>, Flask supports extensions that can add application features as </a:t>
            </a:r>
            <a:endParaRPr lang="en-US" sz="2400" dirty="0" smtClean="0"/>
          </a:p>
          <a:p>
            <a:r>
              <a:rPr lang="en-US" sz="2400" dirty="0" smtClean="0"/>
              <a:t> if </a:t>
            </a:r>
            <a:r>
              <a:rPr lang="en-US" sz="2400" dirty="0"/>
              <a:t>they were implemented in Flask itself.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117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5762" y="1223493"/>
            <a:ext cx="10419009" cy="61863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3600" b="1" dirty="0"/>
              <a:t>Advantages of Flask-based systems</a:t>
            </a:r>
            <a:endParaRPr lang="en-IN" sz="3600" dirty="0"/>
          </a:p>
          <a:p>
            <a:r>
              <a:rPr lang="en-IN" sz="3600" dirty="0" smtClean="0"/>
              <a:t>#higher </a:t>
            </a:r>
            <a:r>
              <a:rPr lang="en-IN" sz="3600" dirty="0"/>
              <a:t>flexibility.</a:t>
            </a:r>
          </a:p>
          <a:p>
            <a:r>
              <a:rPr lang="en-IN" sz="3600" dirty="0" smtClean="0"/>
              <a:t>#higher </a:t>
            </a:r>
            <a:r>
              <a:rPr lang="en-IN" sz="3600" dirty="0"/>
              <a:t>compatibility with latest technologies.</a:t>
            </a:r>
          </a:p>
          <a:p>
            <a:r>
              <a:rPr lang="en-IN" sz="3600" dirty="0" smtClean="0"/>
              <a:t>#high </a:t>
            </a:r>
            <a:r>
              <a:rPr lang="en-IN" sz="3600" dirty="0"/>
              <a:t>scalability for simple web applications.</a:t>
            </a:r>
          </a:p>
          <a:p>
            <a:r>
              <a:rPr lang="en-IN" sz="3600" dirty="0" smtClean="0"/>
              <a:t>#technical </a:t>
            </a:r>
            <a:r>
              <a:rPr lang="en-IN" sz="3600" dirty="0"/>
              <a:t>experimentation.</a:t>
            </a:r>
          </a:p>
          <a:p>
            <a:r>
              <a:rPr lang="en-IN" sz="3600" dirty="0" smtClean="0"/>
              <a:t>#customization</a:t>
            </a:r>
            <a:r>
              <a:rPr lang="en-IN" sz="3600" dirty="0"/>
              <a:t>.</a:t>
            </a:r>
          </a:p>
          <a:p>
            <a:r>
              <a:rPr lang="en-IN" sz="3600" dirty="0" smtClean="0"/>
              <a:t>#slightly </a:t>
            </a:r>
            <a:r>
              <a:rPr lang="en-IN" sz="3600" dirty="0"/>
              <a:t>higher framework performance.</a:t>
            </a:r>
          </a:p>
          <a:p>
            <a:r>
              <a:rPr lang="en-IN" sz="3600" dirty="0" smtClean="0"/>
              <a:t>#easier </a:t>
            </a:r>
            <a:r>
              <a:rPr lang="en-IN" sz="3600" dirty="0"/>
              <a:t>to use for simple cases.</a:t>
            </a:r>
          </a:p>
          <a:p>
            <a:r>
              <a:rPr lang="en-IN" sz="3600" dirty="0" smtClean="0"/>
              <a:t>#smaller </a:t>
            </a:r>
            <a:r>
              <a:rPr lang="en-IN" sz="3600" dirty="0"/>
              <a:t>size of the code base.</a:t>
            </a:r>
          </a:p>
          <a:p>
            <a:r>
              <a:rPr lang="en-US" sz="3600" dirty="0"/>
              <a:t/>
            </a:r>
            <a:br>
              <a:rPr lang="en-US" sz="3600" dirty="0"/>
            </a:b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142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2066" y="262771"/>
            <a:ext cx="6657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is a framework ?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2921" y="1734882"/>
            <a:ext cx="11641072" cy="48320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en-US" sz="2800" dirty="0"/>
              <a:t>A framework is a structure that you can build software on</a:t>
            </a:r>
            <a:r>
              <a:rPr lang="en-US" sz="2800" dirty="0" smtClean="0"/>
              <a:t>.</a:t>
            </a:r>
          </a:p>
          <a:p>
            <a:pPr fontAlgn="base"/>
            <a:r>
              <a:rPr lang="en-US" sz="2800" dirty="0" smtClean="0"/>
              <a:t> </a:t>
            </a:r>
            <a:r>
              <a:rPr lang="en-US" sz="2800" dirty="0"/>
              <a:t>It serves as a foundation, so you're not starting entirely from scratch. </a:t>
            </a:r>
            <a:endParaRPr lang="en-US" sz="2800" dirty="0" smtClean="0"/>
          </a:p>
          <a:p>
            <a:pPr fontAlgn="base"/>
            <a:r>
              <a:rPr lang="en-US" sz="2800" dirty="0" smtClean="0"/>
              <a:t>Frameworks </a:t>
            </a:r>
            <a:r>
              <a:rPr lang="en-US" sz="2800" dirty="0"/>
              <a:t>are typically associated with a specific programming language </a:t>
            </a:r>
            <a:r>
              <a:rPr lang="en-US" sz="2800" dirty="0" smtClean="0"/>
              <a:t>and</a:t>
            </a:r>
          </a:p>
          <a:p>
            <a:pPr fontAlgn="base"/>
            <a:r>
              <a:rPr lang="en-US" sz="2800" dirty="0" smtClean="0"/>
              <a:t> </a:t>
            </a:r>
            <a:r>
              <a:rPr lang="en-US" sz="2800" dirty="0"/>
              <a:t>are suited to different types of tasks.</a:t>
            </a:r>
          </a:p>
          <a:p>
            <a:pPr fontAlgn="base"/>
            <a:r>
              <a:rPr lang="en-US" sz="2800" dirty="0"/>
              <a:t>Let's say you're building a house</a:t>
            </a:r>
            <a:r>
              <a:rPr lang="en-US" sz="2800" dirty="0" smtClean="0"/>
              <a:t>.</a:t>
            </a:r>
          </a:p>
          <a:p>
            <a:pPr fontAlgn="base"/>
            <a:r>
              <a:rPr lang="en-US" sz="2800" dirty="0" smtClean="0"/>
              <a:t> </a:t>
            </a:r>
            <a:r>
              <a:rPr lang="en-US" sz="2800" dirty="0"/>
              <a:t>You could pour the foundation and frame the house yourself. </a:t>
            </a:r>
            <a:endParaRPr lang="en-US" sz="2800" dirty="0" smtClean="0"/>
          </a:p>
          <a:p>
            <a:pPr fontAlgn="base"/>
            <a:r>
              <a:rPr lang="en-US" sz="2800" dirty="0" smtClean="0"/>
              <a:t>It </a:t>
            </a:r>
            <a:r>
              <a:rPr lang="en-US" sz="2800" dirty="0"/>
              <a:t>would take a lot of time, but you could do it</a:t>
            </a:r>
            <a:r>
              <a:rPr lang="en-US" sz="2800" dirty="0" smtClean="0"/>
              <a:t>.</a:t>
            </a:r>
          </a:p>
          <a:p>
            <a:pPr fontAlgn="base"/>
            <a:r>
              <a:rPr lang="en-US" sz="2800" dirty="0" smtClean="0"/>
              <a:t>In </a:t>
            </a:r>
            <a:r>
              <a:rPr lang="en-US" sz="2800" dirty="0"/>
              <a:t>software development, a framework serves a similar purpose</a:t>
            </a:r>
            <a:r>
              <a:rPr lang="en-US" sz="2800" dirty="0" smtClean="0"/>
              <a:t>.</a:t>
            </a:r>
          </a:p>
          <a:p>
            <a:pPr fontAlgn="base"/>
            <a:r>
              <a:rPr lang="en-US" sz="2800" dirty="0" smtClean="0"/>
              <a:t>It's </a:t>
            </a:r>
            <a:r>
              <a:rPr lang="en-US" sz="2800" dirty="0"/>
              <a:t>designed and tested by other Software Developers and Engineers, </a:t>
            </a:r>
            <a:endParaRPr lang="en-US" sz="2800" dirty="0" smtClean="0"/>
          </a:p>
          <a:p>
            <a:pPr fontAlgn="base"/>
            <a:r>
              <a:rPr lang="en-US" sz="2800" dirty="0" smtClean="0"/>
              <a:t>so </a:t>
            </a:r>
            <a:r>
              <a:rPr lang="en-US" sz="2800" dirty="0"/>
              <a:t>you know it's a solid foundation.</a:t>
            </a:r>
          </a:p>
          <a:p>
            <a:pPr fontAlgn="base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002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907" y="1423507"/>
            <a:ext cx="3979571" cy="5106082"/>
          </a:xfrm>
        </p:spPr>
      </p:pic>
      <p:sp>
        <p:nvSpPr>
          <p:cNvPr id="5" name="Rectangle 4"/>
          <p:cNvSpPr/>
          <p:nvPr/>
        </p:nvSpPr>
        <p:spPr>
          <a:xfrm>
            <a:off x="2353482" y="378682"/>
            <a:ext cx="75365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STRUCTURE OF THE BLOG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461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smtClean="0"/>
              <a:t>REFERENCES:-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100 Days of Code: The Complete Python Pro </a:t>
            </a:r>
            <a:r>
              <a:rPr lang="en-US" b="1" dirty="0" err="1" smtClean="0"/>
              <a:t>Bootcamp</a:t>
            </a:r>
            <a:r>
              <a:rPr lang="en-US" b="1" dirty="0" smtClean="0"/>
              <a:t> for 2022:-https://www.udemy.com/share/103IHM</a:t>
            </a:r>
          </a:p>
          <a:p>
            <a:pPr marL="0" indent="0">
              <a:buNone/>
            </a:pPr>
            <a:r>
              <a:rPr lang="en-US" b="1" dirty="0" smtClean="0"/>
              <a:t> FLASK DOCUMENTATON:-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hlinkClick r:id="rId2"/>
              </a:rPr>
              <a:t>https://flask.palletsprojects.com/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GINGA DOCUMENTATION</a:t>
            </a:r>
            <a:r>
              <a:rPr lang="en-US" dirty="0" smtClean="0"/>
              <a:t>:-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hlinkClick r:id="rId3"/>
              </a:rPr>
              <a:t>https://jinja.palletsprojects.com/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239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03581" y="2864304"/>
            <a:ext cx="670908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YOU!</a:t>
            </a:r>
            <a:endParaRPr lang="en-US" sz="9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3620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353</Words>
  <Application>Microsoft Office PowerPoint</Application>
  <PresentationFormat>Widescreen</PresentationFormat>
  <Paragraphs>66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REFERENCES:-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</dc:creator>
  <cp:lastModifiedBy>sai</cp:lastModifiedBy>
  <cp:revision>11</cp:revision>
  <dcterms:created xsi:type="dcterms:W3CDTF">2022-06-27T12:33:57Z</dcterms:created>
  <dcterms:modified xsi:type="dcterms:W3CDTF">2022-06-27T18:34:38Z</dcterms:modified>
</cp:coreProperties>
</file>