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4" r:id="rId4"/>
    <p:sldId id="274" r:id="rId5"/>
    <p:sldId id="261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25D89-339D-4C85-91B1-A94F42DF403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4F878-F491-455A-B794-37B3BC59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F878-F491-455A-B794-37B3BC59D6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3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2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E64-B28F-4910-82B9-0C560C6EEDC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6E52-E52A-4CD2-8FCD-5FDB712C4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inja.palletsprojects.com/" TargetMode="External"/><Relationship Id="rId2" Type="http://schemas.openxmlformats.org/officeDocument/2006/relationships/hyperlink" Target="https://flask.palletsproject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2276" y="1735356"/>
            <a:ext cx="116897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9933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" algn="l"/>
                <a:tab pos="457200" algn="l"/>
                <a:tab pos="200025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DY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56" y="3476320"/>
            <a:ext cx="2279561" cy="151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63607" y="-9952"/>
            <a:ext cx="856706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A Project On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lang="en-US" sz="1400" dirty="0"/>
              <a:t>BLOG USING FLASK IN PYTHON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Submitted By</a:t>
            </a:r>
            <a:endParaRPr lang="en-US" sz="14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      1.Prathamesh P Mandavkar</a:t>
            </a:r>
            <a:endParaRPr lang="en-US" sz="14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2. Shreyas S Phansalkar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3. 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Pruthviraj R Chavan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4. 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Dhruv  S Sambrekar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5.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Ganesh S Pawar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 the Guidance of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Prof. Shrikant Bhopale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lang="en-US" sz="20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lang="en-US" sz="14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457200" algn="l"/>
                <a:tab pos="2000250" algn="l"/>
              </a:tabLs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Department of CSE(DATA</a:t>
            </a:r>
            <a:r>
              <a:rPr kumimoji="0" lang="en-US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SCIENCE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Dr. D. Y. Patil Pratishthan’s College of Engineering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Shivaji University, Kolhapur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2021-2022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2509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23B5BE-6EB3-4E3F-8CC8-E03826414DDE}"/>
              </a:ext>
            </a:extLst>
          </p:cNvPr>
          <p:cNvSpPr/>
          <p:nvPr/>
        </p:nvSpPr>
        <p:spPr>
          <a:xfrm>
            <a:off x="2106809" y="419344"/>
            <a:ext cx="750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box(post page)-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D06AC-AB69-4E69-BE03-EADE3345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1" y="1500027"/>
            <a:ext cx="10445677" cy="49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8BF90-8EF3-41F1-A910-05BEDE9306B3}"/>
              </a:ext>
            </a:extLst>
          </p:cNvPr>
          <p:cNvSpPr/>
          <p:nvPr/>
        </p:nvSpPr>
        <p:spPr>
          <a:xfrm>
            <a:off x="1086522" y="127316"/>
            <a:ext cx="929460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Admin-login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(Homepage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9895F-3699-4A53-A64A-ECDA98FED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64" y="2097740"/>
            <a:ext cx="9595821" cy="42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AE42FF-57F3-474D-9267-4835DDBEFE1C}"/>
              </a:ext>
            </a:extLst>
          </p:cNvPr>
          <p:cNvSpPr/>
          <p:nvPr/>
        </p:nvSpPr>
        <p:spPr>
          <a:xfrm>
            <a:off x="4373857" y="203587"/>
            <a:ext cx="36086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Admin-login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(new post)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F20B0-8198-4F1D-8C88-7E04879B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4" y="2198670"/>
            <a:ext cx="8599470" cy="39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1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849B8-B546-4CE3-BBB0-5E04EDAF1E0A}"/>
              </a:ext>
            </a:extLst>
          </p:cNvPr>
          <p:cNvSpPr/>
          <p:nvPr/>
        </p:nvSpPr>
        <p:spPr>
          <a:xfrm>
            <a:off x="3955813" y="244683"/>
            <a:ext cx="40748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blogpost-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(admin login)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F5BE9-28E1-41A1-887B-0BCB6D1A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36" y="1999009"/>
            <a:ext cx="9585527" cy="46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566D07-C347-4B30-BB5F-8EDBE05BCFBB}"/>
              </a:ext>
            </a:extLst>
          </p:cNvPr>
          <p:cNvSpPr/>
          <p:nvPr/>
        </p:nvSpPr>
        <p:spPr>
          <a:xfrm>
            <a:off x="3648481" y="213860"/>
            <a:ext cx="50799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Editing blog post-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(admin login)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0FC53-6A90-4C87-9223-71E8E08D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2092744"/>
            <a:ext cx="9253591" cy="41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REFERENCES:-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100 Days of Code: The Complete Python Pro </a:t>
            </a:r>
            <a:r>
              <a:rPr lang="en-US" b="1" dirty="0" err="1"/>
              <a:t>Bootcamp</a:t>
            </a:r>
            <a:r>
              <a:rPr lang="en-US" b="1" dirty="0"/>
              <a:t> for 2022:-https://www.udemy.com/share/103IHM</a:t>
            </a:r>
          </a:p>
          <a:p>
            <a:pPr marL="0" indent="0">
              <a:buNone/>
            </a:pPr>
            <a:r>
              <a:rPr lang="en-US" b="1" dirty="0"/>
              <a:t> FLASK DOCUMENTATON:-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https://flask.palletsprojects.com/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GINGA DOCUMENTATION</a:t>
            </a:r>
            <a:r>
              <a:rPr lang="en-US" dirty="0"/>
              <a:t>:-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3"/>
              </a:rPr>
              <a:t>https://jinja.palletsprojects.com/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39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3581" y="2864304"/>
            <a:ext cx="67090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362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9218" y="275649"/>
            <a:ext cx="7850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BLOG WEBSITE IN PYTHON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458828"/>
            <a:ext cx="12379928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/>
              <a:t>What is a Blog?</a:t>
            </a:r>
          </a:p>
          <a:p>
            <a:r>
              <a:rPr lang="en-US" sz="2400" b="1" dirty="0"/>
              <a:t>Definition | Meaning of blog:</a:t>
            </a:r>
          </a:p>
          <a:p>
            <a:r>
              <a:rPr lang="en-US" sz="2400" dirty="0"/>
              <a:t>A blog (a shortened version of “weblog”) is </a:t>
            </a:r>
            <a:r>
              <a:rPr lang="en-US" sz="2400" b="1" dirty="0"/>
              <a:t>an online journal or informational website</a:t>
            </a:r>
            <a:r>
              <a:rPr lang="en-US" sz="2400" dirty="0"/>
              <a:t> displaying </a:t>
            </a:r>
          </a:p>
          <a:p>
            <a:r>
              <a:rPr lang="en-US" sz="2400" dirty="0"/>
              <a:t>information in reverse chronological order, with the latest posts appearing first, at the top. </a:t>
            </a:r>
          </a:p>
          <a:p>
            <a:r>
              <a:rPr lang="en-US" sz="2400" dirty="0"/>
              <a:t>It is a platform where a writer or a group of writers share their views on an individual subject.</a:t>
            </a:r>
          </a:p>
          <a:p>
            <a:endParaRPr lang="en-US" sz="2400" dirty="0"/>
          </a:p>
          <a:p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A FLASK IN PYTHON?</a:t>
            </a:r>
          </a:p>
          <a:p>
            <a:r>
              <a:rPr lang="en-US" sz="2400" b="1" dirty="0"/>
              <a:t>-Flask</a:t>
            </a:r>
            <a:r>
              <a:rPr lang="en-US" sz="2400" dirty="0"/>
              <a:t> is a micro </a:t>
            </a:r>
            <a:r>
              <a:rPr lang="en-US" sz="2400" b="1" dirty="0"/>
              <a:t>web framework</a:t>
            </a:r>
            <a:r>
              <a:rPr lang="en-US" sz="2400" dirty="0"/>
              <a:t> written in </a:t>
            </a:r>
            <a:r>
              <a:rPr lang="en-US" sz="2400" b="1" dirty="0"/>
              <a:t>Python</a:t>
            </a:r>
            <a:r>
              <a:rPr lang="en-US" sz="2400" dirty="0"/>
              <a:t>. </a:t>
            </a:r>
          </a:p>
          <a:p>
            <a:r>
              <a:rPr lang="en-US" sz="2400" dirty="0"/>
              <a:t>-It is classified as a </a:t>
            </a:r>
            <a:r>
              <a:rPr lang="en-US" sz="2400" b="1" dirty="0" err="1"/>
              <a:t>microframework</a:t>
            </a:r>
            <a:r>
              <a:rPr lang="en-US" sz="2400" dirty="0"/>
              <a:t> because it does not require particular tools or libraries.</a:t>
            </a:r>
            <a:endParaRPr lang="en-US" sz="2400" baseline="30000" dirty="0"/>
          </a:p>
          <a:p>
            <a:r>
              <a:rPr lang="en-US" sz="2400" dirty="0"/>
              <a:t>-It has no </a:t>
            </a:r>
            <a:r>
              <a:rPr lang="en-US" sz="2400" b="1" dirty="0"/>
              <a:t>database</a:t>
            </a:r>
            <a:r>
              <a:rPr lang="en-US" sz="2400" dirty="0"/>
              <a:t> abstraction layer, form validation, or any other components where </a:t>
            </a:r>
          </a:p>
          <a:p>
            <a:r>
              <a:rPr lang="en-US" sz="2400" dirty="0"/>
              <a:t> pre-existing third-party libraries provide common functions. </a:t>
            </a:r>
          </a:p>
          <a:p>
            <a:r>
              <a:rPr lang="en-US" sz="2400" dirty="0"/>
              <a:t> However, Flask supports extensions that can add application features as </a:t>
            </a:r>
          </a:p>
          <a:p>
            <a:r>
              <a:rPr lang="en-US" sz="2400" dirty="0"/>
              <a:t> if they were implemented in Flask itself. </a:t>
            </a:r>
            <a:br>
              <a:rPr lang="en-US" sz="2400" dirty="0"/>
            </a:b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1767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5762" y="1223493"/>
            <a:ext cx="10419009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600" b="1" dirty="0"/>
              <a:t>Advantages of Flask-based systems</a:t>
            </a:r>
            <a:endParaRPr lang="en-IN" sz="3600" dirty="0"/>
          </a:p>
          <a:p>
            <a:r>
              <a:rPr lang="en-IN" sz="3600" dirty="0"/>
              <a:t>#higher flexibility.</a:t>
            </a:r>
          </a:p>
          <a:p>
            <a:r>
              <a:rPr lang="en-IN" sz="3600" dirty="0"/>
              <a:t>#higher compatibility with latest technologies.</a:t>
            </a:r>
          </a:p>
          <a:p>
            <a:r>
              <a:rPr lang="en-IN" sz="3600" dirty="0"/>
              <a:t>#high scalability for simple web applications.</a:t>
            </a:r>
          </a:p>
          <a:p>
            <a:r>
              <a:rPr lang="en-IN" sz="3600" dirty="0"/>
              <a:t>#technical experimentation.</a:t>
            </a:r>
          </a:p>
          <a:p>
            <a:r>
              <a:rPr lang="en-IN" sz="3600" dirty="0"/>
              <a:t>#customization.</a:t>
            </a:r>
          </a:p>
          <a:p>
            <a:r>
              <a:rPr lang="en-IN" sz="3600" dirty="0"/>
              <a:t>#slightly higher framework performance.</a:t>
            </a:r>
          </a:p>
          <a:p>
            <a:r>
              <a:rPr lang="en-IN" sz="3600" dirty="0"/>
              <a:t>#easier to use for simple cases.</a:t>
            </a:r>
          </a:p>
          <a:p>
            <a:r>
              <a:rPr lang="en-IN" sz="3600" dirty="0"/>
              <a:t>#smaller size of the code base.</a:t>
            </a:r>
          </a:p>
          <a:p>
            <a:br>
              <a:rPr lang="en-US" sz="3600" dirty="0"/>
            </a:b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42001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56F79-CA3B-4883-A246-4039C13293AE}"/>
              </a:ext>
            </a:extLst>
          </p:cNvPr>
          <p:cNvSpPr/>
          <p:nvPr/>
        </p:nvSpPr>
        <p:spPr>
          <a:xfrm>
            <a:off x="1458931" y="1171255"/>
            <a:ext cx="952350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The Benefits of Blogging for Business</a:t>
            </a:r>
            <a:endParaRPr lang="en-US" sz="3200" dirty="0">
              <a:latin typeface="Bahnschrift" panose="020B0502040204020203" pitchFamily="34" charset="0"/>
            </a:endParaRPr>
          </a:p>
          <a:p>
            <a:r>
              <a:rPr lang="en-US" sz="3200" dirty="0">
                <a:latin typeface="Bahnschrift" panose="020B0502040204020203" pitchFamily="34" charset="0"/>
              </a:rPr>
              <a:t>1.It helps drive traffic to your website.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2.You can repurpose blog content for social media.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3.It helps convert traffic into leads.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4.It drives long-term results.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5.Blogging helps with link building.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6.It drives long-term </a:t>
            </a:r>
            <a:r>
              <a:rPr lang="en-US" sz="3200">
                <a:latin typeface="Bahnschrift" panose="020B0502040204020203" pitchFamily="34" charset="0"/>
              </a:rPr>
              <a:t>results.</a:t>
            </a:r>
            <a:endParaRPr lang="en-US" sz="3200" dirty="0">
              <a:latin typeface="Bahnschrift" panose="020B0502040204020203" pitchFamily="34" charset="0"/>
            </a:endParaRPr>
          </a:p>
          <a:p>
            <a:r>
              <a:rPr lang="en-US" sz="3200" dirty="0">
                <a:latin typeface="Bahnschrift" panose="020B0502040204020203" pitchFamily="34" charset="0"/>
              </a:rPr>
              <a:t>7.It helps you share company news.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6493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2066" y="262771"/>
            <a:ext cx="6657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a framework 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921" y="1734882"/>
            <a:ext cx="11641072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sz="2800" dirty="0"/>
              <a:t>A framework is a structure that you can build software on.</a:t>
            </a:r>
          </a:p>
          <a:p>
            <a:pPr fontAlgn="base"/>
            <a:r>
              <a:rPr lang="en-US" sz="2800" dirty="0"/>
              <a:t> It serves as a foundation, so you're not starting entirely from scratch. </a:t>
            </a:r>
          </a:p>
          <a:p>
            <a:pPr fontAlgn="base"/>
            <a:r>
              <a:rPr lang="en-US" sz="2800" dirty="0"/>
              <a:t>Frameworks are typically associated with a specific programming language and</a:t>
            </a:r>
          </a:p>
          <a:p>
            <a:pPr fontAlgn="base"/>
            <a:r>
              <a:rPr lang="en-US" sz="2800" dirty="0"/>
              <a:t> are suited to different types of tasks.</a:t>
            </a:r>
          </a:p>
          <a:p>
            <a:pPr fontAlgn="base"/>
            <a:r>
              <a:rPr lang="en-US" sz="2800" dirty="0"/>
              <a:t>Let's say you're building a house.</a:t>
            </a:r>
          </a:p>
          <a:p>
            <a:pPr fontAlgn="base"/>
            <a:r>
              <a:rPr lang="en-US" sz="2800" dirty="0"/>
              <a:t> You could pour the foundation and frame the house yourself. </a:t>
            </a:r>
          </a:p>
          <a:p>
            <a:pPr fontAlgn="base"/>
            <a:r>
              <a:rPr lang="en-US" sz="2800" dirty="0"/>
              <a:t>It would take a lot of time, but you could do it.</a:t>
            </a:r>
          </a:p>
          <a:p>
            <a:pPr fontAlgn="base"/>
            <a:r>
              <a:rPr lang="en-US" sz="2800" dirty="0"/>
              <a:t>In software development, a framework serves a similar purpose.</a:t>
            </a:r>
          </a:p>
          <a:p>
            <a:pPr fontAlgn="base"/>
            <a:r>
              <a:rPr lang="en-US" sz="2800" dirty="0"/>
              <a:t>It's designed and tested by other Software Developers and Engineers, </a:t>
            </a:r>
          </a:p>
          <a:p>
            <a:pPr fontAlgn="base"/>
            <a:r>
              <a:rPr lang="en-US" sz="2800" dirty="0"/>
              <a:t>so you know it's a solid foundation.</a:t>
            </a:r>
          </a:p>
          <a:p>
            <a:pPr fontAlgn="base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002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3482" y="378682"/>
            <a:ext cx="7536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STRUCTURE OF THE BLOG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CE694-BE8C-4EDE-A9B0-C9623DFC846A}"/>
              </a:ext>
            </a:extLst>
          </p:cNvPr>
          <p:cNvSpPr/>
          <p:nvPr/>
        </p:nvSpPr>
        <p:spPr>
          <a:xfrm>
            <a:off x="3706515" y="1174073"/>
            <a:ext cx="3607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page-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2CA73-EAAC-458E-957F-DD8E217B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7" y="2291138"/>
            <a:ext cx="11018249" cy="38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1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EF062F-C1BD-4668-A7C7-B1FCD1B46611}"/>
              </a:ext>
            </a:extLst>
          </p:cNvPr>
          <p:cNvSpPr/>
          <p:nvPr/>
        </p:nvSpPr>
        <p:spPr>
          <a:xfrm>
            <a:off x="3686773" y="645375"/>
            <a:ext cx="4181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page-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7D294-618A-42D6-8FB3-9F6A13AD8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3" y="1972638"/>
            <a:ext cx="10184887" cy="44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0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8C40F-D126-48C6-A186-E58B31CEEFC4}"/>
              </a:ext>
            </a:extLst>
          </p:cNvPr>
          <p:cNvSpPr/>
          <p:nvPr/>
        </p:nvSpPr>
        <p:spPr>
          <a:xfrm>
            <a:off x="4089956" y="337151"/>
            <a:ext cx="3416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form-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D8C2B-26A4-4E19-98DF-39FD3971D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2" y="1647551"/>
            <a:ext cx="10407721" cy="43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9D2CC-BEA5-4BCD-8F8E-C4C54F8003D8}"/>
              </a:ext>
            </a:extLst>
          </p:cNvPr>
          <p:cNvSpPr/>
          <p:nvPr/>
        </p:nvSpPr>
        <p:spPr>
          <a:xfrm>
            <a:off x="4536983" y="213861"/>
            <a:ext cx="3118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page-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64B7-BE96-4671-8AE6-FC1DFB2B5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08" y="1614061"/>
            <a:ext cx="9010436" cy="43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559</Words>
  <Application>Microsoft Office PowerPoint</Application>
  <PresentationFormat>Widescreen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shreyas phansalkar</cp:lastModifiedBy>
  <cp:revision>15</cp:revision>
  <dcterms:created xsi:type="dcterms:W3CDTF">2022-06-27T12:33:57Z</dcterms:created>
  <dcterms:modified xsi:type="dcterms:W3CDTF">2022-06-28T07:54:01Z</dcterms:modified>
</cp:coreProperties>
</file>