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5FE255-C3E1-480F-99AF-DF5BFEE6DDA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20725A8-C74E-49CB-AF07-5705F05D98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Location</a:t>
          </a:r>
          <a:r>
            <a:rPr lang="en-US"/>
            <a:t>: Pandit Nehru Bus Stand (PNBS), Vijayawada</a:t>
          </a:r>
        </a:p>
      </dgm:t>
    </dgm:pt>
    <dgm:pt modelId="{CE1E0458-EBDA-4B33-BF8C-A2194BFD4EF1}" type="parTrans" cxnId="{C7E42589-9747-46BC-942F-6788F166B98E}">
      <dgm:prSet/>
      <dgm:spPr/>
      <dgm:t>
        <a:bodyPr/>
        <a:lstStyle/>
        <a:p>
          <a:endParaRPr lang="en-US"/>
        </a:p>
      </dgm:t>
    </dgm:pt>
    <dgm:pt modelId="{7A628297-A740-4148-AAA3-881E295683E2}" type="sibTrans" cxnId="{C7E42589-9747-46BC-942F-6788F166B98E}">
      <dgm:prSet/>
      <dgm:spPr/>
      <dgm:t>
        <a:bodyPr/>
        <a:lstStyle/>
        <a:p>
          <a:endParaRPr lang="en-US"/>
        </a:p>
      </dgm:t>
    </dgm:pt>
    <dgm:pt modelId="{F350A2B9-B70C-4E43-8A79-AB6A320A08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Available Area</a:t>
          </a:r>
          <a:r>
            <a:rPr lang="en-US"/>
            <a:t>: Approx. 28 acres</a:t>
          </a:r>
        </a:p>
      </dgm:t>
    </dgm:pt>
    <dgm:pt modelId="{5757ED0B-D682-4D75-A8FD-137BC303477E}" type="parTrans" cxnId="{1A15D5F3-2B6D-4788-8DD9-518828DE5A8B}">
      <dgm:prSet/>
      <dgm:spPr/>
      <dgm:t>
        <a:bodyPr/>
        <a:lstStyle/>
        <a:p>
          <a:endParaRPr lang="en-US"/>
        </a:p>
      </dgm:t>
    </dgm:pt>
    <dgm:pt modelId="{5342190B-EDB5-4291-A98C-8899DB1C4F67}" type="sibTrans" cxnId="{1A15D5F3-2B6D-4788-8DD9-518828DE5A8B}">
      <dgm:prSet/>
      <dgm:spPr/>
      <dgm:t>
        <a:bodyPr/>
        <a:lstStyle/>
        <a:p>
          <a:endParaRPr lang="en-US"/>
        </a:p>
      </dgm:t>
    </dgm:pt>
    <dgm:pt modelId="{58853493-9414-4B3E-A04D-1CDA4AB58C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Roof Type</a:t>
          </a:r>
          <a:r>
            <a:rPr lang="en-US"/>
            <a:t>: RCC (Reinforced Cement Concrete) rooftops</a:t>
          </a:r>
        </a:p>
      </dgm:t>
    </dgm:pt>
    <dgm:pt modelId="{E0D66950-7F1A-4AF3-8B10-A24DEAE3FB5C}" type="parTrans" cxnId="{54A86024-A613-4EAF-8BC0-75B5D9F64014}">
      <dgm:prSet/>
      <dgm:spPr/>
      <dgm:t>
        <a:bodyPr/>
        <a:lstStyle/>
        <a:p>
          <a:endParaRPr lang="en-US"/>
        </a:p>
      </dgm:t>
    </dgm:pt>
    <dgm:pt modelId="{4BFB00F9-FAFF-4F5F-B2D8-9010BA6DF859}" type="sibTrans" cxnId="{54A86024-A613-4EAF-8BC0-75B5D9F64014}">
      <dgm:prSet/>
      <dgm:spPr/>
      <dgm:t>
        <a:bodyPr/>
        <a:lstStyle/>
        <a:p>
          <a:endParaRPr lang="en-US"/>
        </a:p>
      </dgm:t>
    </dgm:pt>
    <dgm:pt modelId="{4D347763-BB15-448E-B740-9CB9B2A8A3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Solar Potential</a:t>
          </a:r>
          <a:r>
            <a:rPr lang="en-US"/>
            <a:t>: Excellent — 300+ sunny days per year</a:t>
          </a:r>
        </a:p>
      </dgm:t>
    </dgm:pt>
    <dgm:pt modelId="{69D58976-7F7C-4EE1-89DB-0BD669C50A97}" type="parTrans" cxnId="{1B3327D0-F3BC-4C07-BA08-50EA204D49CD}">
      <dgm:prSet/>
      <dgm:spPr/>
      <dgm:t>
        <a:bodyPr/>
        <a:lstStyle/>
        <a:p>
          <a:endParaRPr lang="en-US"/>
        </a:p>
      </dgm:t>
    </dgm:pt>
    <dgm:pt modelId="{7F4825CB-D791-49FA-9137-DF1589010ADD}" type="sibTrans" cxnId="{1B3327D0-F3BC-4C07-BA08-50EA204D49CD}">
      <dgm:prSet/>
      <dgm:spPr/>
      <dgm:t>
        <a:bodyPr/>
        <a:lstStyle/>
        <a:p>
          <a:endParaRPr lang="en-US"/>
        </a:p>
      </dgm:t>
    </dgm:pt>
    <dgm:pt modelId="{C3D6351F-6EC2-4634-BAB1-D49529C3D59B}" type="pres">
      <dgm:prSet presAssocID="{295FE255-C3E1-480F-99AF-DF5BFEE6DDA9}" presName="root" presStyleCnt="0">
        <dgm:presLayoutVars>
          <dgm:dir/>
          <dgm:resizeHandles val="exact"/>
        </dgm:presLayoutVars>
      </dgm:prSet>
      <dgm:spPr/>
    </dgm:pt>
    <dgm:pt modelId="{37981E22-F3B3-4254-BD3C-A43FC20E94E7}" type="pres">
      <dgm:prSet presAssocID="{920725A8-C74E-49CB-AF07-5705F05D9854}" presName="compNode" presStyleCnt="0"/>
      <dgm:spPr/>
    </dgm:pt>
    <dgm:pt modelId="{C1850670-FC47-4A35-9068-A605E3023EBB}" type="pres">
      <dgm:prSet presAssocID="{920725A8-C74E-49CB-AF07-5705F05D98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961DD7EE-04F6-4530-8B7F-E6B9C4119DC5}" type="pres">
      <dgm:prSet presAssocID="{920725A8-C74E-49CB-AF07-5705F05D9854}" presName="spaceRect" presStyleCnt="0"/>
      <dgm:spPr/>
    </dgm:pt>
    <dgm:pt modelId="{1D85ADCE-02F9-48C5-8D31-E080DDAA0B2A}" type="pres">
      <dgm:prSet presAssocID="{920725A8-C74E-49CB-AF07-5705F05D9854}" presName="textRect" presStyleLbl="revTx" presStyleIdx="0" presStyleCnt="4">
        <dgm:presLayoutVars>
          <dgm:chMax val="1"/>
          <dgm:chPref val="1"/>
        </dgm:presLayoutVars>
      </dgm:prSet>
      <dgm:spPr/>
    </dgm:pt>
    <dgm:pt modelId="{1758C520-94C3-4D87-AD0E-CD6BC91504D3}" type="pres">
      <dgm:prSet presAssocID="{7A628297-A740-4148-AAA3-881E295683E2}" presName="sibTrans" presStyleCnt="0"/>
      <dgm:spPr/>
    </dgm:pt>
    <dgm:pt modelId="{7818971B-4EEB-4C0C-990F-CEE548662B1E}" type="pres">
      <dgm:prSet presAssocID="{F350A2B9-B70C-4E43-8A79-AB6A320A08DC}" presName="compNode" presStyleCnt="0"/>
      <dgm:spPr/>
    </dgm:pt>
    <dgm:pt modelId="{77C9B3C3-E5CA-458C-A1B6-919B5D18F8D1}" type="pres">
      <dgm:prSet presAssocID="{F350A2B9-B70C-4E43-8A79-AB6A320A08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4073113E-F69F-401F-A349-30438CA40142}" type="pres">
      <dgm:prSet presAssocID="{F350A2B9-B70C-4E43-8A79-AB6A320A08DC}" presName="spaceRect" presStyleCnt="0"/>
      <dgm:spPr/>
    </dgm:pt>
    <dgm:pt modelId="{6EF4E8D1-965C-4239-8CB1-3D40472E2753}" type="pres">
      <dgm:prSet presAssocID="{F350A2B9-B70C-4E43-8A79-AB6A320A08DC}" presName="textRect" presStyleLbl="revTx" presStyleIdx="1" presStyleCnt="4">
        <dgm:presLayoutVars>
          <dgm:chMax val="1"/>
          <dgm:chPref val="1"/>
        </dgm:presLayoutVars>
      </dgm:prSet>
      <dgm:spPr/>
    </dgm:pt>
    <dgm:pt modelId="{CB8F4C64-50EC-4792-8AB3-E8EF9405391B}" type="pres">
      <dgm:prSet presAssocID="{5342190B-EDB5-4291-A98C-8899DB1C4F67}" presName="sibTrans" presStyleCnt="0"/>
      <dgm:spPr/>
    </dgm:pt>
    <dgm:pt modelId="{178EF324-4307-4A1E-94B3-E86359A2898F}" type="pres">
      <dgm:prSet presAssocID="{58853493-9414-4B3E-A04D-1CDA4AB58CCD}" presName="compNode" presStyleCnt="0"/>
      <dgm:spPr/>
    </dgm:pt>
    <dgm:pt modelId="{A834056F-F9F5-4258-A41F-FEACA7CEE9C0}" type="pres">
      <dgm:prSet presAssocID="{58853493-9414-4B3E-A04D-1CDA4AB58C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A9DFDBB2-07F3-4E28-98F3-8F25A73398D8}" type="pres">
      <dgm:prSet presAssocID="{58853493-9414-4B3E-A04D-1CDA4AB58CCD}" presName="spaceRect" presStyleCnt="0"/>
      <dgm:spPr/>
    </dgm:pt>
    <dgm:pt modelId="{A2F6365E-8FC2-404C-AC91-C75B900A382F}" type="pres">
      <dgm:prSet presAssocID="{58853493-9414-4B3E-A04D-1CDA4AB58CCD}" presName="textRect" presStyleLbl="revTx" presStyleIdx="2" presStyleCnt="4">
        <dgm:presLayoutVars>
          <dgm:chMax val="1"/>
          <dgm:chPref val="1"/>
        </dgm:presLayoutVars>
      </dgm:prSet>
      <dgm:spPr/>
    </dgm:pt>
    <dgm:pt modelId="{7300BE95-059C-4F8D-B6C9-6160D44FA26A}" type="pres">
      <dgm:prSet presAssocID="{4BFB00F9-FAFF-4F5F-B2D8-9010BA6DF859}" presName="sibTrans" presStyleCnt="0"/>
      <dgm:spPr/>
    </dgm:pt>
    <dgm:pt modelId="{55C4F385-E828-4C7B-BBA3-CD9F6C1C4733}" type="pres">
      <dgm:prSet presAssocID="{4D347763-BB15-448E-B740-9CB9B2A8A30A}" presName="compNode" presStyleCnt="0"/>
      <dgm:spPr/>
    </dgm:pt>
    <dgm:pt modelId="{8389F491-1EC5-4254-B0AE-35229EB98037}" type="pres">
      <dgm:prSet presAssocID="{4D347763-BB15-448E-B740-9CB9B2A8A3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78BF8C23-4DCE-4AAF-902F-699286970BD5}" type="pres">
      <dgm:prSet presAssocID="{4D347763-BB15-448E-B740-9CB9B2A8A30A}" presName="spaceRect" presStyleCnt="0"/>
      <dgm:spPr/>
    </dgm:pt>
    <dgm:pt modelId="{2D4DD47C-827F-4665-B455-E350E7C64095}" type="pres">
      <dgm:prSet presAssocID="{4D347763-BB15-448E-B740-9CB9B2A8A30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A86024-A613-4EAF-8BC0-75B5D9F64014}" srcId="{295FE255-C3E1-480F-99AF-DF5BFEE6DDA9}" destId="{58853493-9414-4B3E-A04D-1CDA4AB58CCD}" srcOrd="2" destOrd="0" parTransId="{E0D66950-7F1A-4AF3-8B10-A24DEAE3FB5C}" sibTransId="{4BFB00F9-FAFF-4F5F-B2D8-9010BA6DF859}"/>
    <dgm:cxn modelId="{7A55F927-6E62-40A6-9CC5-C08B8CF7E635}" type="presOf" srcId="{295FE255-C3E1-480F-99AF-DF5BFEE6DDA9}" destId="{C3D6351F-6EC2-4634-BAB1-D49529C3D59B}" srcOrd="0" destOrd="0" presId="urn:microsoft.com/office/officeart/2018/2/layout/IconLabelList"/>
    <dgm:cxn modelId="{84954C4D-D25C-4E35-B08D-4FBA55A183D0}" type="presOf" srcId="{58853493-9414-4B3E-A04D-1CDA4AB58CCD}" destId="{A2F6365E-8FC2-404C-AC91-C75B900A382F}" srcOrd="0" destOrd="0" presId="urn:microsoft.com/office/officeart/2018/2/layout/IconLabelList"/>
    <dgm:cxn modelId="{00524959-B257-475D-A00C-5A664EE6B505}" type="presOf" srcId="{F350A2B9-B70C-4E43-8A79-AB6A320A08DC}" destId="{6EF4E8D1-965C-4239-8CB1-3D40472E2753}" srcOrd="0" destOrd="0" presId="urn:microsoft.com/office/officeart/2018/2/layout/IconLabelList"/>
    <dgm:cxn modelId="{C7E42589-9747-46BC-942F-6788F166B98E}" srcId="{295FE255-C3E1-480F-99AF-DF5BFEE6DDA9}" destId="{920725A8-C74E-49CB-AF07-5705F05D9854}" srcOrd="0" destOrd="0" parTransId="{CE1E0458-EBDA-4B33-BF8C-A2194BFD4EF1}" sibTransId="{7A628297-A740-4148-AAA3-881E295683E2}"/>
    <dgm:cxn modelId="{52AE34AD-B00B-45F7-A284-53496B828145}" type="presOf" srcId="{920725A8-C74E-49CB-AF07-5705F05D9854}" destId="{1D85ADCE-02F9-48C5-8D31-E080DDAA0B2A}" srcOrd="0" destOrd="0" presId="urn:microsoft.com/office/officeart/2018/2/layout/IconLabelList"/>
    <dgm:cxn modelId="{1B3327D0-F3BC-4C07-BA08-50EA204D49CD}" srcId="{295FE255-C3E1-480F-99AF-DF5BFEE6DDA9}" destId="{4D347763-BB15-448E-B740-9CB9B2A8A30A}" srcOrd="3" destOrd="0" parTransId="{69D58976-7F7C-4EE1-89DB-0BD669C50A97}" sibTransId="{7F4825CB-D791-49FA-9137-DF1589010ADD}"/>
    <dgm:cxn modelId="{DA110CDE-864D-4BC7-8323-873EEEC4A0DF}" type="presOf" srcId="{4D347763-BB15-448E-B740-9CB9B2A8A30A}" destId="{2D4DD47C-827F-4665-B455-E350E7C64095}" srcOrd="0" destOrd="0" presId="urn:microsoft.com/office/officeart/2018/2/layout/IconLabelList"/>
    <dgm:cxn modelId="{1A15D5F3-2B6D-4788-8DD9-518828DE5A8B}" srcId="{295FE255-C3E1-480F-99AF-DF5BFEE6DDA9}" destId="{F350A2B9-B70C-4E43-8A79-AB6A320A08DC}" srcOrd="1" destOrd="0" parTransId="{5757ED0B-D682-4D75-A8FD-137BC303477E}" sibTransId="{5342190B-EDB5-4291-A98C-8899DB1C4F67}"/>
    <dgm:cxn modelId="{600278EA-0613-4731-B647-5F2DCD9C78FF}" type="presParOf" srcId="{C3D6351F-6EC2-4634-BAB1-D49529C3D59B}" destId="{37981E22-F3B3-4254-BD3C-A43FC20E94E7}" srcOrd="0" destOrd="0" presId="urn:microsoft.com/office/officeart/2018/2/layout/IconLabelList"/>
    <dgm:cxn modelId="{91A95C06-8083-408A-AFD9-F288FC895A74}" type="presParOf" srcId="{37981E22-F3B3-4254-BD3C-A43FC20E94E7}" destId="{C1850670-FC47-4A35-9068-A605E3023EBB}" srcOrd="0" destOrd="0" presId="urn:microsoft.com/office/officeart/2018/2/layout/IconLabelList"/>
    <dgm:cxn modelId="{C2771C2B-8133-478D-8FE8-A938E47DBF5B}" type="presParOf" srcId="{37981E22-F3B3-4254-BD3C-A43FC20E94E7}" destId="{961DD7EE-04F6-4530-8B7F-E6B9C4119DC5}" srcOrd="1" destOrd="0" presId="urn:microsoft.com/office/officeart/2018/2/layout/IconLabelList"/>
    <dgm:cxn modelId="{33A86A8E-9049-4CE0-BDDB-018A4FCF11BC}" type="presParOf" srcId="{37981E22-F3B3-4254-BD3C-A43FC20E94E7}" destId="{1D85ADCE-02F9-48C5-8D31-E080DDAA0B2A}" srcOrd="2" destOrd="0" presId="urn:microsoft.com/office/officeart/2018/2/layout/IconLabelList"/>
    <dgm:cxn modelId="{3AF3E4B6-7B2B-4FFB-889B-1DB6BEBD7272}" type="presParOf" srcId="{C3D6351F-6EC2-4634-BAB1-D49529C3D59B}" destId="{1758C520-94C3-4D87-AD0E-CD6BC91504D3}" srcOrd="1" destOrd="0" presId="urn:microsoft.com/office/officeart/2018/2/layout/IconLabelList"/>
    <dgm:cxn modelId="{38698E07-9928-4279-B0A2-7521E517FE53}" type="presParOf" srcId="{C3D6351F-6EC2-4634-BAB1-D49529C3D59B}" destId="{7818971B-4EEB-4C0C-990F-CEE548662B1E}" srcOrd="2" destOrd="0" presId="urn:microsoft.com/office/officeart/2018/2/layout/IconLabelList"/>
    <dgm:cxn modelId="{B736905B-C1DD-4DE3-BB9A-0C1000DF21BA}" type="presParOf" srcId="{7818971B-4EEB-4C0C-990F-CEE548662B1E}" destId="{77C9B3C3-E5CA-458C-A1B6-919B5D18F8D1}" srcOrd="0" destOrd="0" presId="urn:microsoft.com/office/officeart/2018/2/layout/IconLabelList"/>
    <dgm:cxn modelId="{A6135510-DBF9-4AEA-9EA3-8ED0989684A7}" type="presParOf" srcId="{7818971B-4EEB-4C0C-990F-CEE548662B1E}" destId="{4073113E-F69F-401F-A349-30438CA40142}" srcOrd="1" destOrd="0" presId="urn:microsoft.com/office/officeart/2018/2/layout/IconLabelList"/>
    <dgm:cxn modelId="{900C8A5D-C09B-4CA1-BE68-9093B986C99B}" type="presParOf" srcId="{7818971B-4EEB-4C0C-990F-CEE548662B1E}" destId="{6EF4E8D1-965C-4239-8CB1-3D40472E2753}" srcOrd="2" destOrd="0" presId="urn:microsoft.com/office/officeart/2018/2/layout/IconLabelList"/>
    <dgm:cxn modelId="{8334A952-7EB7-4BB6-B949-096793C276C3}" type="presParOf" srcId="{C3D6351F-6EC2-4634-BAB1-D49529C3D59B}" destId="{CB8F4C64-50EC-4792-8AB3-E8EF9405391B}" srcOrd="3" destOrd="0" presId="urn:microsoft.com/office/officeart/2018/2/layout/IconLabelList"/>
    <dgm:cxn modelId="{E763C355-E085-4CB3-89D6-26B076808F58}" type="presParOf" srcId="{C3D6351F-6EC2-4634-BAB1-D49529C3D59B}" destId="{178EF324-4307-4A1E-94B3-E86359A2898F}" srcOrd="4" destOrd="0" presId="urn:microsoft.com/office/officeart/2018/2/layout/IconLabelList"/>
    <dgm:cxn modelId="{ED9AE2B0-FB9D-406C-A8FF-BCB484B19890}" type="presParOf" srcId="{178EF324-4307-4A1E-94B3-E86359A2898F}" destId="{A834056F-F9F5-4258-A41F-FEACA7CEE9C0}" srcOrd="0" destOrd="0" presId="urn:microsoft.com/office/officeart/2018/2/layout/IconLabelList"/>
    <dgm:cxn modelId="{B2212D5A-C79E-43CA-AF3E-F4C507D4EA75}" type="presParOf" srcId="{178EF324-4307-4A1E-94B3-E86359A2898F}" destId="{A9DFDBB2-07F3-4E28-98F3-8F25A73398D8}" srcOrd="1" destOrd="0" presId="urn:microsoft.com/office/officeart/2018/2/layout/IconLabelList"/>
    <dgm:cxn modelId="{43DAD17E-5DB1-46D7-8D00-A6AFBA951518}" type="presParOf" srcId="{178EF324-4307-4A1E-94B3-E86359A2898F}" destId="{A2F6365E-8FC2-404C-AC91-C75B900A382F}" srcOrd="2" destOrd="0" presId="urn:microsoft.com/office/officeart/2018/2/layout/IconLabelList"/>
    <dgm:cxn modelId="{1D9B1248-B37E-479E-B7BC-92F138A44984}" type="presParOf" srcId="{C3D6351F-6EC2-4634-BAB1-D49529C3D59B}" destId="{7300BE95-059C-4F8D-B6C9-6160D44FA26A}" srcOrd="5" destOrd="0" presId="urn:microsoft.com/office/officeart/2018/2/layout/IconLabelList"/>
    <dgm:cxn modelId="{9231B5E9-2191-488B-9573-2813E4E75985}" type="presParOf" srcId="{C3D6351F-6EC2-4634-BAB1-D49529C3D59B}" destId="{55C4F385-E828-4C7B-BBA3-CD9F6C1C4733}" srcOrd="6" destOrd="0" presId="urn:microsoft.com/office/officeart/2018/2/layout/IconLabelList"/>
    <dgm:cxn modelId="{AE6C49B5-AA79-4F4A-AFE5-6D06E77D70A7}" type="presParOf" srcId="{55C4F385-E828-4C7B-BBA3-CD9F6C1C4733}" destId="{8389F491-1EC5-4254-B0AE-35229EB98037}" srcOrd="0" destOrd="0" presId="urn:microsoft.com/office/officeart/2018/2/layout/IconLabelList"/>
    <dgm:cxn modelId="{D674249E-472E-40E7-9E19-08A119264D2F}" type="presParOf" srcId="{55C4F385-E828-4C7B-BBA3-CD9F6C1C4733}" destId="{78BF8C23-4DCE-4AAF-902F-699286970BD5}" srcOrd="1" destOrd="0" presId="urn:microsoft.com/office/officeart/2018/2/layout/IconLabelList"/>
    <dgm:cxn modelId="{F2361B17-8791-488D-B0C8-0898F48123D0}" type="presParOf" srcId="{55C4F385-E828-4C7B-BBA3-CD9F6C1C4733}" destId="{2D4DD47C-827F-4665-B455-E350E7C6409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4A55620-B1D1-4475-8AFD-91F1323EBA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7EA4D4-CF81-40DB-B9B7-4BBC8C231563}">
      <dgm:prSet/>
      <dgm:spPr/>
      <dgm:t>
        <a:bodyPr/>
        <a:lstStyle/>
        <a:p>
          <a:r>
            <a:rPr lang="en-US"/>
            <a:t>• Final billing based on actual execution</a:t>
          </a:r>
        </a:p>
      </dgm:t>
    </dgm:pt>
    <dgm:pt modelId="{A62CD5D8-7D73-4379-B5A4-3DC3BE66EA48}" type="parTrans" cxnId="{83B537A0-295B-4A71-B2B3-F305FB814819}">
      <dgm:prSet/>
      <dgm:spPr/>
      <dgm:t>
        <a:bodyPr/>
        <a:lstStyle/>
        <a:p>
          <a:endParaRPr lang="en-US"/>
        </a:p>
      </dgm:t>
    </dgm:pt>
    <dgm:pt modelId="{574B8834-5066-4115-AD58-480D12C9DCA6}" type="sibTrans" cxnId="{83B537A0-295B-4A71-B2B3-F305FB814819}">
      <dgm:prSet/>
      <dgm:spPr/>
      <dgm:t>
        <a:bodyPr/>
        <a:lstStyle/>
        <a:p>
          <a:endParaRPr lang="en-US"/>
        </a:p>
      </dgm:t>
    </dgm:pt>
    <dgm:pt modelId="{130CDF60-A3D1-4E3A-86B9-B8E3AC4B4D41}">
      <dgm:prSet/>
      <dgm:spPr/>
      <dgm:t>
        <a:bodyPr/>
        <a:lstStyle/>
        <a:p>
          <a:r>
            <a:rPr lang="en-US"/>
            <a:t>• Quoted prices include manpower and basic materials</a:t>
          </a:r>
        </a:p>
      </dgm:t>
    </dgm:pt>
    <dgm:pt modelId="{CF1BC6FD-94EE-4855-83B0-481154F87ADC}" type="parTrans" cxnId="{C103B8CF-CF5C-406E-A7DE-7C9FE533D175}">
      <dgm:prSet/>
      <dgm:spPr/>
      <dgm:t>
        <a:bodyPr/>
        <a:lstStyle/>
        <a:p>
          <a:endParaRPr lang="en-US"/>
        </a:p>
      </dgm:t>
    </dgm:pt>
    <dgm:pt modelId="{9F06B621-97E7-415E-90DD-1B02CA33C08E}" type="sibTrans" cxnId="{C103B8CF-CF5C-406E-A7DE-7C9FE533D175}">
      <dgm:prSet/>
      <dgm:spPr/>
      <dgm:t>
        <a:bodyPr/>
        <a:lstStyle/>
        <a:p>
          <a:endParaRPr lang="en-US"/>
        </a:p>
      </dgm:t>
    </dgm:pt>
    <dgm:pt modelId="{69A59F3C-6E13-4085-A1BA-E6EC4E33EE5C}">
      <dgm:prSet/>
      <dgm:spPr/>
      <dgm:t>
        <a:bodyPr/>
        <a:lstStyle/>
        <a:p>
          <a:r>
            <a:rPr lang="en-US"/>
            <a:t>• Extra materials/transport quoted separately if needed</a:t>
          </a:r>
        </a:p>
      </dgm:t>
    </dgm:pt>
    <dgm:pt modelId="{50902916-9B28-4E41-B3A6-EE97A58C412A}" type="parTrans" cxnId="{A26C6A69-B763-408F-90AD-0613A2C63FC9}">
      <dgm:prSet/>
      <dgm:spPr/>
      <dgm:t>
        <a:bodyPr/>
        <a:lstStyle/>
        <a:p>
          <a:endParaRPr lang="en-US"/>
        </a:p>
      </dgm:t>
    </dgm:pt>
    <dgm:pt modelId="{36165CC7-38A9-4914-9114-8F05FA70FBBD}" type="sibTrans" cxnId="{A26C6A69-B763-408F-90AD-0613A2C63FC9}">
      <dgm:prSet/>
      <dgm:spPr/>
      <dgm:t>
        <a:bodyPr/>
        <a:lstStyle/>
        <a:p>
          <a:endParaRPr lang="en-US"/>
        </a:p>
      </dgm:t>
    </dgm:pt>
    <dgm:pt modelId="{D2304383-5D9C-4D8A-837F-B1455EB411A8}">
      <dgm:prSet/>
      <dgm:spPr/>
      <dgm:t>
        <a:bodyPr/>
        <a:lstStyle/>
        <a:p>
          <a:r>
            <a:rPr lang="en-US"/>
            <a:t>• All work to follow safety and quality protocols</a:t>
          </a:r>
        </a:p>
      </dgm:t>
    </dgm:pt>
    <dgm:pt modelId="{6699BAD9-50D1-4240-8ED4-D3D034801588}" type="parTrans" cxnId="{387E4906-F592-4292-B7B6-2D220B5F86B0}">
      <dgm:prSet/>
      <dgm:spPr/>
      <dgm:t>
        <a:bodyPr/>
        <a:lstStyle/>
        <a:p>
          <a:endParaRPr lang="en-US"/>
        </a:p>
      </dgm:t>
    </dgm:pt>
    <dgm:pt modelId="{FBFAEBAE-9DDC-4A43-9578-A8ABE163015A}" type="sibTrans" cxnId="{387E4906-F592-4292-B7B6-2D220B5F86B0}">
      <dgm:prSet/>
      <dgm:spPr/>
      <dgm:t>
        <a:bodyPr/>
        <a:lstStyle/>
        <a:p>
          <a:endParaRPr lang="en-US"/>
        </a:p>
      </dgm:t>
    </dgm:pt>
    <dgm:pt modelId="{A1E8C480-FF3F-4608-9A91-8DFE4A137673}" type="pres">
      <dgm:prSet presAssocID="{74A55620-B1D1-4475-8AFD-91F1323EBAA9}" presName="linear" presStyleCnt="0">
        <dgm:presLayoutVars>
          <dgm:animLvl val="lvl"/>
          <dgm:resizeHandles val="exact"/>
        </dgm:presLayoutVars>
      </dgm:prSet>
      <dgm:spPr/>
    </dgm:pt>
    <dgm:pt modelId="{35368107-B8DF-4EA3-9D05-FF4E39FF5C59}" type="pres">
      <dgm:prSet presAssocID="{B97EA4D4-CF81-40DB-B9B7-4BBC8C2315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109286F-C38F-45F8-855E-CE7660BE965B}" type="pres">
      <dgm:prSet presAssocID="{574B8834-5066-4115-AD58-480D12C9DCA6}" presName="spacer" presStyleCnt="0"/>
      <dgm:spPr/>
    </dgm:pt>
    <dgm:pt modelId="{ACF082DF-016E-448D-9017-CAEAF249C579}" type="pres">
      <dgm:prSet presAssocID="{130CDF60-A3D1-4E3A-86B9-B8E3AC4B4D4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717D7D-3A2E-4622-8A72-1C5B949D9D2E}" type="pres">
      <dgm:prSet presAssocID="{9F06B621-97E7-415E-90DD-1B02CA33C08E}" presName="spacer" presStyleCnt="0"/>
      <dgm:spPr/>
    </dgm:pt>
    <dgm:pt modelId="{7BC751C7-0A48-459F-841F-493E8FE4107C}" type="pres">
      <dgm:prSet presAssocID="{69A59F3C-6E13-4085-A1BA-E6EC4E33EE5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7433880-99DB-45B9-B8DE-ACC5878A7FD8}" type="pres">
      <dgm:prSet presAssocID="{36165CC7-38A9-4914-9114-8F05FA70FBBD}" presName="spacer" presStyleCnt="0"/>
      <dgm:spPr/>
    </dgm:pt>
    <dgm:pt modelId="{0C65037F-E048-4CCB-8274-5316C2D9AD72}" type="pres">
      <dgm:prSet presAssocID="{D2304383-5D9C-4D8A-837F-B1455EB411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87E4906-F592-4292-B7B6-2D220B5F86B0}" srcId="{74A55620-B1D1-4475-8AFD-91F1323EBAA9}" destId="{D2304383-5D9C-4D8A-837F-B1455EB411A8}" srcOrd="3" destOrd="0" parTransId="{6699BAD9-50D1-4240-8ED4-D3D034801588}" sibTransId="{FBFAEBAE-9DDC-4A43-9578-A8ABE163015A}"/>
    <dgm:cxn modelId="{A26C6A69-B763-408F-90AD-0613A2C63FC9}" srcId="{74A55620-B1D1-4475-8AFD-91F1323EBAA9}" destId="{69A59F3C-6E13-4085-A1BA-E6EC4E33EE5C}" srcOrd="2" destOrd="0" parTransId="{50902916-9B28-4E41-B3A6-EE97A58C412A}" sibTransId="{36165CC7-38A9-4914-9114-8F05FA70FBBD}"/>
    <dgm:cxn modelId="{ABFAE152-E779-4D4E-BC9D-D8FEE967389E}" type="presOf" srcId="{130CDF60-A3D1-4E3A-86B9-B8E3AC4B4D41}" destId="{ACF082DF-016E-448D-9017-CAEAF249C579}" srcOrd="0" destOrd="0" presId="urn:microsoft.com/office/officeart/2005/8/layout/vList2"/>
    <dgm:cxn modelId="{83B537A0-295B-4A71-B2B3-F305FB814819}" srcId="{74A55620-B1D1-4475-8AFD-91F1323EBAA9}" destId="{B97EA4D4-CF81-40DB-B9B7-4BBC8C231563}" srcOrd="0" destOrd="0" parTransId="{A62CD5D8-7D73-4379-B5A4-3DC3BE66EA48}" sibTransId="{574B8834-5066-4115-AD58-480D12C9DCA6}"/>
    <dgm:cxn modelId="{E3D338BB-28D9-4806-AADE-7BDA1D25F0B4}" type="presOf" srcId="{69A59F3C-6E13-4085-A1BA-E6EC4E33EE5C}" destId="{7BC751C7-0A48-459F-841F-493E8FE4107C}" srcOrd="0" destOrd="0" presId="urn:microsoft.com/office/officeart/2005/8/layout/vList2"/>
    <dgm:cxn modelId="{0E0BFABC-D918-445C-805E-863A2A50818C}" type="presOf" srcId="{74A55620-B1D1-4475-8AFD-91F1323EBAA9}" destId="{A1E8C480-FF3F-4608-9A91-8DFE4A137673}" srcOrd="0" destOrd="0" presId="urn:microsoft.com/office/officeart/2005/8/layout/vList2"/>
    <dgm:cxn modelId="{970F26CE-2DD9-42DD-BB59-6197A39C7DDB}" type="presOf" srcId="{D2304383-5D9C-4D8A-837F-B1455EB411A8}" destId="{0C65037F-E048-4CCB-8274-5316C2D9AD72}" srcOrd="0" destOrd="0" presId="urn:microsoft.com/office/officeart/2005/8/layout/vList2"/>
    <dgm:cxn modelId="{C103B8CF-CF5C-406E-A7DE-7C9FE533D175}" srcId="{74A55620-B1D1-4475-8AFD-91F1323EBAA9}" destId="{130CDF60-A3D1-4E3A-86B9-B8E3AC4B4D41}" srcOrd="1" destOrd="0" parTransId="{CF1BC6FD-94EE-4855-83B0-481154F87ADC}" sibTransId="{9F06B621-97E7-415E-90DD-1B02CA33C08E}"/>
    <dgm:cxn modelId="{B80F3BD5-1B6D-4E6B-B5A7-E171D0E1823B}" type="presOf" srcId="{B97EA4D4-CF81-40DB-B9B7-4BBC8C231563}" destId="{35368107-B8DF-4EA3-9D05-FF4E39FF5C59}" srcOrd="0" destOrd="0" presId="urn:microsoft.com/office/officeart/2005/8/layout/vList2"/>
    <dgm:cxn modelId="{F84E4CEA-D1A8-493F-991A-D7D0EB38D806}" type="presParOf" srcId="{A1E8C480-FF3F-4608-9A91-8DFE4A137673}" destId="{35368107-B8DF-4EA3-9D05-FF4E39FF5C59}" srcOrd="0" destOrd="0" presId="urn:microsoft.com/office/officeart/2005/8/layout/vList2"/>
    <dgm:cxn modelId="{59048E47-52F4-4DDC-88C9-5E0D696C7936}" type="presParOf" srcId="{A1E8C480-FF3F-4608-9A91-8DFE4A137673}" destId="{9109286F-C38F-45F8-855E-CE7660BE965B}" srcOrd="1" destOrd="0" presId="urn:microsoft.com/office/officeart/2005/8/layout/vList2"/>
    <dgm:cxn modelId="{48649CC0-D042-4782-AFE6-A63074C68265}" type="presParOf" srcId="{A1E8C480-FF3F-4608-9A91-8DFE4A137673}" destId="{ACF082DF-016E-448D-9017-CAEAF249C579}" srcOrd="2" destOrd="0" presId="urn:microsoft.com/office/officeart/2005/8/layout/vList2"/>
    <dgm:cxn modelId="{8BA66757-6FDD-4FD7-AD9F-2D8FA9B19AC8}" type="presParOf" srcId="{A1E8C480-FF3F-4608-9A91-8DFE4A137673}" destId="{CA717D7D-3A2E-4622-8A72-1C5B949D9D2E}" srcOrd="3" destOrd="0" presId="urn:microsoft.com/office/officeart/2005/8/layout/vList2"/>
    <dgm:cxn modelId="{36B67C99-DCA0-4A45-B0AC-30091BAA1FEA}" type="presParOf" srcId="{A1E8C480-FF3F-4608-9A91-8DFE4A137673}" destId="{7BC751C7-0A48-459F-841F-493E8FE4107C}" srcOrd="4" destOrd="0" presId="urn:microsoft.com/office/officeart/2005/8/layout/vList2"/>
    <dgm:cxn modelId="{ED688213-46AB-472E-BA2B-F0509FC499CD}" type="presParOf" srcId="{A1E8C480-FF3F-4608-9A91-8DFE4A137673}" destId="{17433880-99DB-45B9-B8DE-ACC5878A7FD8}" srcOrd="5" destOrd="0" presId="urn:microsoft.com/office/officeart/2005/8/layout/vList2"/>
    <dgm:cxn modelId="{D1369533-492F-498F-8965-AA74B3177199}" type="presParOf" srcId="{A1E8C480-FF3F-4608-9A91-8DFE4A137673}" destId="{0C65037F-E048-4CCB-8274-5316C2D9AD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91DF8AE-D3A7-4797-9CEF-4CFC3878D33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F39C7E-203F-4E6F-A69C-54BF2F03D7EC}">
      <dgm:prSet/>
      <dgm:spPr/>
      <dgm:t>
        <a:bodyPr/>
        <a:lstStyle/>
        <a:p>
          <a:r>
            <a:rPr lang="en-US"/>
            <a:t>Eminent Consultancy Services</a:t>
          </a:r>
        </a:p>
      </dgm:t>
    </dgm:pt>
    <dgm:pt modelId="{3D878628-DC4F-4838-93D8-10F73F280567}" type="parTrans" cxnId="{4F7EA865-ECD9-41C6-A1D1-7282DEB6D673}">
      <dgm:prSet/>
      <dgm:spPr/>
      <dgm:t>
        <a:bodyPr/>
        <a:lstStyle/>
        <a:p>
          <a:endParaRPr lang="en-US"/>
        </a:p>
      </dgm:t>
    </dgm:pt>
    <dgm:pt modelId="{316292B3-D5A7-438F-A9DB-FFF3B8132F8B}" type="sibTrans" cxnId="{4F7EA865-ECD9-41C6-A1D1-7282DEB6D673}">
      <dgm:prSet/>
      <dgm:spPr/>
      <dgm:t>
        <a:bodyPr/>
        <a:lstStyle/>
        <a:p>
          <a:endParaRPr lang="en-US"/>
        </a:p>
      </dgm:t>
    </dgm:pt>
    <dgm:pt modelId="{F5C7B9A1-2A23-4F3F-B8A7-742738B53B05}">
      <dgm:prSet/>
      <dgm:spPr/>
      <dgm:t>
        <a:bodyPr/>
        <a:lstStyle/>
        <a:p>
          <a:r>
            <a:rPr lang="en-US"/>
            <a:t>Phone: +91 94933 93059, +91 94417 41706</a:t>
          </a:r>
        </a:p>
      </dgm:t>
    </dgm:pt>
    <dgm:pt modelId="{7D6920CA-058F-4D23-A7DC-54A4B4125AA2}" type="parTrans" cxnId="{A4A83943-7208-49A0-B8FE-71564B2CC927}">
      <dgm:prSet/>
      <dgm:spPr/>
      <dgm:t>
        <a:bodyPr/>
        <a:lstStyle/>
        <a:p>
          <a:endParaRPr lang="en-US"/>
        </a:p>
      </dgm:t>
    </dgm:pt>
    <dgm:pt modelId="{F29F0851-7462-4524-8EE9-F2FFCECED7EB}" type="sibTrans" cxnId="{A4A83943-7208-49A0-B8FE-71564B2CC927}">
      <dgm:prSet/>
      <dgm:spPr/>
      <dgm:t>
        <a:bodyPr/>
        <a:lstStyle/>
        <a:p>
          <a:endParaRPr lang="en-US"/>
        </a:p>
      </dgm:t>
    </dgm:pt>
    <dgm:pt modelId="{F68A9941-7A2B-47B6-BF90-EFB2B5D6324D}">
      <dgm:prSet/>
      <dgm:spPr/>
      <dgm:t>
        <a:bodyPr/>
        <a:lstStyle/>
        <a:p>
          <a:r>
            <a:rPr lang="en-US"/>
            <a:t>Email: eminentconsultancyservices2024@gmail.com</a:t>
          </a:r>
        </a:p>
      </dgm:t>
    </dgm:pt>
    <dgm:pt modelId="{E957F4CB-54C3-4F8C-896C-C8A1A2AF49EE}" type="parTrans" cxnId="{5819DA48-78A9-40F3-97E6-2EB207847792}">
      <dgm:prSet/>
      <dgm:spPr/>
      <dgm:t>
        <a:bodyPr/>
        <a:lstStyle/>
        <a:p>
          <a:endParaRPr lang="en-US"/>
        </a:p>
      </dgm:t>
    </dgm:pt>
    <dgm:pt modelId="{DF1D508A-131D-49DC-8867-8C732B04C12C}" type="sibTrans" cxnId="{5819DA48-78A9-40F3-97E6-2EB207847792}">
      <dgm:prSet/>
      <dgm:spPr/>
      <dgm:t>
        <a:bodyPr/>
        <a:lstStyle/>
        <a:p>
          <a:endParaRPr lang="en-US"/>
        </a:p>
      </dgm:t>
    </dgm:pt>
    <dgm:pt modelId="{97FC170D-555E-4145-A63C-54E93C2A2EB2}">
      <dgm:prSet/>
      <dgm:spPr/>
      <dgm:t>
        <a:bodyPr/>
        <a:lstStyle/>
        <a:p>
          <a:r>
            <a:rPr lang="en-US"/>
            <a:t>Address: R.S. NO: 91/2, PLOT NO: 34,</a:t>
          </a:r>
        </a:p>
      </dgm:t>
    </dgm:pt>
    <dgm:pt modelId="{691D2ACA-8B9E-4C07-A965-FA353B407D86}" type="parTrans" cxnId="{1595B53A-457F-40D5-BF11-706A8B77ED7F}">
      <dgm:prSet/>
      <dgm:spPr/>
      <dgm:t>
        <a:bodyPr/>
        <a:lstStyle/>
        <a:p>
          <a:endParaRPr lang="en-US"/>
        </a:p>
      </dgm:t>
    </dgm:pt>
    <dgm:pt modelId="{B70E5948-B84D-4B5C-A5E8-1719FB919749}" type="sibTrans" cxnId="{1595B53A-457F-40D5-BF11-706A8B77ED7F}">
      <dgm:prSet/>
      <dgm:spPr/>
      <dgm:t>
        <a:bodyPr/>
        <a:lstStyle/>
        <a:p>
          <a:endParaRPr lang="en-US"/>
        </a:p>
      </dgm:t>
    </dgm:pt>
    <dgm:pt modelId="{403CBE65-1411-4C4E-A45D-F52D71394E2B}">
      <dgm:prSet/>
      <dgm:spPr/>
      <dgm:t>
        <a:bodyPr/>
        <a:lstStyle/>
        <a:p>
          <a:r>
            <a:rPr lang="en-US"/>
            <a:t>Vikram Ramaswamy Street, Ambapuram, Vijayawada - 520012</a:t>
          </a:r>
        </a:p>
      </dgm:t>
    </dgm:pt>
    <dgm:pt modelId="{8A83AD6B-4177-4847-8ACA-BE58DFA51A01}" type="parTrans" cxnId="{1D471191-9221-4D0F-8FAC-DFA4147CC3F6}">
      <dgm:prSet/>
      <dgm:spPr/>
      <dgm:t>
        <a:bodyPr/>
        <a:lstStyle/>
        <a:p>
          <a:endParaRPr lang="en-US"/>
        </a:p>
      </dgm:t>
    </dgm:pt>
    <dgm:pt modelId="{ABCE3B72-D39E-4D5C-BA1A-71C068D05ECD}" type="sibTrans" cxnId="{1D471191-9221-4D0F-8FAC-DFA4147CC3F6}">
      <dgm:prSet/>
      <dgm:spPr/>
      <dgm:t>
        <a:bodyPr/>
        <a:lstStyle/>
        <a:p>
          <a:endParaRPr lang="en-US"/>
        </a:p>
      </dgm:t>
    </dgm:pt>
    <dgm:pt modelId="{73B604C4-7F62-47C2-B830-FE298475B733}">
      <dgm:prSet/>
      <dgm:spPr/>
      <dgm:t>
        <a:bodyPr/>
        <a:lstStyle/>
        <a:p>
          <a:r>
            <a:rPr lang="en-US"/>
            <a:t>GST: 37ECKPS9922P1ZE</a:t>
          </a:r>
        </a:p>
      </dgm:t>
    </dgm:pt>
    <dgm:pt modelId="{EF7557DA-E500-49C0-AFA6-543B9158147F}" type="parTrans" cxnId="{8A925B95-7108-4C19-9829-A917764CAD59}">
      <dgm:prSet/>
      <dgm:spPr/>
      <dgm:t>
        <a:bodyPr/>
        <a:lstStyle/>
        <a:p>
          <a:endParaRPr lang="en-US"/>
        </a:p>
      </dgm:t>
    </dgm:pt>
    <dgm:pt modelId="{C00C5A6C-65E9-4C8E-A6F4-8D4F253C6E52}" type="sibTrans" cxnId="{8A925B95-7108-4C19-9829-A917764CAD59}">
      <dgm:prSet/>
      <dgm:spPr/>
      <dgm:t>
        <a:bodyPr/>
        <a:lstStyle/>
        <a:p>
          <a:endParaRPr lang="en-US"/>
        </a:p>
      </dgm:t>
    </dgm:pt>
    <dgm:pt modelId="{087EB3CE-23F1-4FAD-A5DF-16C97A29AA69}">
      <dgm:prSet/>
      <dgm:spPr/>
      <dgm:t>
        <a:bodyPr/>
        <a:lstStyle/>
        <a:p>
          <a:r>
            <a:rPr lang="en-US"/>
            <a:t>GEM ID: X5MI240012601309</a:t>
          </a:r>
        </a:p>
      </dgm:t>
    </dgm:pt>
    <dgm:pt modelId="{F9246BC0-8296-4A20-BB12-C2B647CF7DEA}" type="parTrans" cxnId="{56A9506A-EB87-430F-B7BF-AAACF382E47B}">
      <dgm:prSet/>
      <dgm:spPr/>
      <dgm:t>
        <a:bodyPr/>
        <a:lstStyle/>
        <a:p>
          <a:endParaRPr lang="en-US"/>
        </a:p>
      </dgm:t>
    </dgm:pt>
    <dgm:pt modelId="{C7AF8530-3AEE-4C19-A1B8-0ACD6A97B500}" type="sibTrans" cxnId="{56A9506A-EB87-430F-B7BF-AAACF382E47B}">
      <dgm:prSet/>
      <dgm:spPr/>
      <dgm:t>
        <a:bodyPr/>
        <a:lstStyle/>
        <a:p>
          <a:endParaRPr lang="en-US"/>
        </a:p>
      </dgm:t>
    </dgm:pt>
    <dgm:pt modelId="{C07E52DC-153E-4A60-B63A-9457E45436B0}" type="pres">
      <dgm:prSet presAssocID="{C91DF8AE-D3A7-4797-9CEF-4CFC3878D333}" presName="vert0" presStyleCnt="0">
        <dgm:presLayoutVars>
          <dgm:dir/>
          <dgm:animOne val="branch"/>
          <dgm:animLvl val="lvl"/>
        </dgm:presLayoutVars>
      </dgm:prSet>
      <dgm:spPr/>
    </dgm:pt>
    <dgm:pt modelId="{5CDE8C8B-5E76-4296-AA26-48FD46EAC5D2}" type="pres">
      <dgm:prSet presAssocID="{8BF39C7E-203F-4E6F-A69C-54BF2F03D7EC}" presName="thickLine" presStyleLbl="alignNode1" presStyleIdx="0" presStyleCnt="7"/>
      <dgm:spPr/>
    </dgm:pt>
    <dgm:pt modelId="{40C5CF12-0ECC-436B-B258-D170E00F815B}" type="pres">
      <dgm:prSet presAssocID="{8BF39C7E-203F-4E6F-A69C-54BF2F03D7EC}" presName="horz1" presStyleCnt="0"/>
      <dgm:spPr/>
    </dgm:pt>
    <dgm:pt modelId="{37657FB0-E339-4BA9-B624-53752F375924}" type="pres">
      <dgm:prSet presAssocID="{8BF39C7E-203F-4E6F-A69C-54BF2F03D7EC}" presName="tx1" presStyleLbl="revTx" presStyleIdx="0" presStyleCnt="7"/>
      <dgm:spPr/>
    </dgm:pt>
    <dgm:pt modelId="{D16C84FA-B11A-4E29-9038-98F18268D28C}" type="pres">
      <dgm:prSet presAssocID="{8BF39C7E-203F-4E6F-A69C-54BF2F03D7EC}" presName="vert1" presStyleCnt="0"/>
      <dgm:spPr/>
    </dgm:pt>
    <dgm:pt modelId="{312F2769-30DB-4B16-B58E-7C91F3807E28}" type="pres">
      <dgm:prSet presAssocID="{F5C7B9A1-2A23-4F3F-B8A7-742738B53B05}" presName="thickLine" presStyleLbl="alignNode1" presStyleIdx="1" presStyleCnt="7"/>
      <dgm:spPr/>
    </dgm:pt>
    <dgm:pt modelId="{3399F853-5675-4BE5-A370-111955BBE5D1}" type="pres">
      <dgm:prSet presAssocID="{F5C7B9A1-2A23-4F3F-B8A7-742738B53B05}" presName="horz1" presStyleCnt="0"/>
      <dgm:spPr/>
    </dgm:pt>
    <dgm:pt modelId="{2C55D35E-0C1C-4CA3-915B-6618D677E1AC}" type="pres">
      <dgm:prSet presAssocID="{F5C7B9A1-2A23-4F3F-B8A7-742738B53B05}" presName="tx1" presStyleLbl="revTx" presStyleIdx="1" presStyleCnt="7"/>
      <dgm:spPr/>
    </dgm:pt>
    <dgm:pt modelId="{E56BCED7-97EE-49DB-83CA-63DED8390E21}" type="pres">
      <dgm:prSet presAssocID="{F5C7B9A1-2A23-4F3F-B8A7-742738B53B05}" presName="vert1" presStyleCnt="0"/>
      <dgm:spPr/>
    </dgm:pt>
    <dgm:pt modelId="{E1A16E37-392A-43F0-A755-37BC052B895A}" type="pres">
      <dgm:prSet presAssocID="{F68A9941-7A2B-47B6-BF90-EFB2B5D6324D}" presName="thickLine" presStyleLbl="alignNode1" presStyleIdx="2" presStyleCnt="7"/>
      <dgm:spPr/>
    </dgm:pt>
    <dgm:pt modelId="{3BCC3A27-BA37-4F78-8A6D-4AE55E8F678A}" type="pres">
      <dgm:prSet presAssocID="{F68A9941-7A2B-47B6-BF90-EFB2B5D6324D}" presName="horz1" presStyleCnt="0"/>
      <dgm:spPr/>
    </dgm:pt>
    <dgm:pt modelId="{10819713-178A-430D-B7D4-E688A0835EA8}" type="pres">
      <dgm:prSet presAssocID="{F68A9941-7A2B-47B6-BF90-EFB2B5D6324D}" presName="tx1" presStyleLbl="revTx" presStyleIdx="2" presStyleCnt="7"/>
      <dgm:spPr/>
    </dgm:pt>
    <dgm:pt modelId="{D067936D-D30F-43C9-A244-FC1B188D8BEE}" type="pres">
      <dgm:prSet presAssocID="{F68A9941-7A2B-47B6-BF90-EFB2B5D6324D}" presName="vert1" presStyleCnt="0"/>
      <dgm:spPr/>
    </dgm:pt>
    <dgm:pt modelId="{DF658B83-F28C-47A3-AA7F-9D4BE2D74F7D}" type="pres">
      <dgm:prSet presAssocID="{97FC170D-555E-4145-A63C-54E93C2A2EB2}" presName="thickLine" presStyleLbl="alignNode1" presStyleIdx="3" presStyleCnt="7"/>
      <dgm:spPr/>
    </dgm:pt>
    <dgm:pt modelId="{0728964E-8E4C-41D7-ADF3-E3C8589B744C}" type="pres">
      <dgm:prSet presAssocID="{97FC170D-555E-4145-A63C-54E93C2A2EB2}" presName="horz1" presStyleCnt="0"/>
      <dgm:spPr/>
    </dgm:pt>
    <dgm:pt modelId="{770274B5-A973-45E4-9ACC-F10335AD07E6}" type="pres">
      <dgm:prSet presAssocID="{97FC170D-555E-4145-A63C-54E93C2A2EB2}" presName="tx1" presStyleLbl="revTx" presStyleIdx="3" presStyleCnt="7"/>
      <dgm:spPr/>
    </dgm:pt>
    <dgm:pt modelId="{622982EF-ADD3-4882-BADE-5E6B0BA4F42D}" type="pres">
      <dgm:prSet presAssocID="{97FC170D-555E-4145-A63C-54E93C2A2EB2}" presName="vert1" presStyleCnt="0"/>
      <dgm:spPr/>
    </dgm:pt>
    <dgm:pt modelId="{3BC18879-EFBF-4649-A159-D3F763C5790C}" type="pres">
      <dgm:prSet presAssocID="{403CBE65-1411-4C4E-A45D-F52D71394E2B}" presName="thickLine" presStyleLbl="alignNode1" presStyleIdx="4" presStyleCnt="7"/>
      <dgm:spPr/>
    </dgm:pt>
    <dgm:pt modelId="{84460BEE-2F91-4916-925B-A35F67567DD2}" type="pres">
      <dgm:prSet presAssocID="{403CBE65-1411-4C4E-A45D-F52D71394E2B}" presName="horz1" presStyleCnt="0"/>
      <dgm:spPr/>
    </dgm:pt>
    <dgm:pt modelId="{34E1732A-0131-4333-93FD-0709B514562E}" type="pres">
      <dgm:prSet presAssocID="{403CBE65-1411-4C4E-A45D-F52D71394E2B}" presName="tx1" presStyleLbl="revTx" presStyleIdx="4" presStyleCnt="7"/>
      <dgm:spPr/>
    </dgm:pt>
    <dgm:pt modelId="{955D4C56-6811-4386-A902-278B6401BE4A}" type="pres">
      <dgm:prSet presAssocID="{403CBE65-1411-4C4E-A45D-F52D71394E2B}" presName="vert1" presStyleCnt="0"/>
      <dgm:spPr/>
    </dgm:pt>
    <dgm:pt modelId="{829E4578-D4C2-4FF8-B80C-64CE6685B5E5}" type="pres">
      <dgm:prSet presAssocID="{73B604C4-7F62-47C2-B830-FE298475B733}" presName="thickLine" presStyleLbl="alignNode1" presStyleIdx="5" presStyleCnt="7"/>
      <dgm:spPr/>
    </dgm:pt>
    <dgm:pt modelId="{8A4765F4-ED5E-4722-A7EF-531FDD28A297}" type="pres">
      <dgm:prSet presAssocID="{73B604C4-7F62-47C2-B830-FE298475B733}" presName="horz1" presStyleCnt="0"/>
      <dgm:spPr/>
    </dgm:pt>
    <dgm:pt modelId="{223F2C6B-6696-4D87-93BF-25AF3FE36BDF}" type="pres">
      <dgm:prSet presAssocID="{73B604C4-7F62-47C2-B830-FE298475B733}" presName="tx1" presStyleLbl="revTx" presStyleIdx="5" presStyleCnt="7"/>
      <dgm:spPr/>
    </dgm:pt>
    <dgm:pt modelId="{6C1609BA-B249-4F7C-BEFD-65139ACE9E25}" type="pres">
      <dgm:prSet presAssocID="{73B604C4-7F62-47C2-B830-FE298475B733}" presName="vert1" presStyleCnt="0"/>
      <dgm:spPr/>
    </dgm:pt>
    <dgm:pt modelId="{9B7C40F4-0FF2-4D63-A389-E31B7EE7445A}" type="pres">
      <dgm:prSet presAssocID="{087EB3CE-23F1-4FAD-A5DF-16C97A29AA69}" presName="thickLine" presStyleLbl="alignNode1" presStyleIdx="6" presStyleCnt="7"/>
      <dgm:spPr/>
    </dgm:pt>
    <dgm:pt modelId="{4294039F-BEA5-4368-8665-F601FFFB969E}" type="pres">
      <dgm:prSet presAssocID="{087EB3CE-23F1-4FAD-A5DF-16C97A29AA69}" presName="horz1" presStyleCnt="0"/>
      <dgm:spPr/>
    </dgm:pt>
    <dgm:pt modelId="{2A419992-3503-4182-BDFE-578DACD823F1}" type="pres">
      <dgm:prSet presAssocID="{087EB3CE-23F1-4FAD-A5DF-16C97A29AA69}" presName="tx1" presStyleLbl="revTx" presStyleIdx="6" presStyleCnt="7"/>
      <dgm:spPr/>
    </dgm:pt>
    <dgm:pt modelId="{46B39CAB-EFDE-47A6-94CD-D2C3BF536D38}" type="pres">
      <dgm:prSet presAssocID="{087EB3CE-23F1-4FAD-A5DF-16C97A29AA69}" presName="vert1" presStyleCnt="0"/>
      <dgm:spPr/>
    </dgm:pt>
  </dgm:ptLst>
  <dgm:cxnLst>
    <dgm:cxn modelId="{01291D19-C4D6-4854-BF52-3AF52959695D}" type="presOf" srcId="{C91DF8AE-D3A7-4797-9CEF-4CFC3878D333}" destId="{C07E52DC-153E-4A60-B63A-9457E45436B0}" srcOrd="0" destOrd="0" presId="urn:microsoft.com/office/officeart/2008/layout/LinedList"/>
    <dgm:cxn modelId="{62E1611A-2265-4A4C-926A-FB4135F81A8C}" type="presOf" srcId="{97FC170D-555E-4145-A63C-54E93C2A2EB2}" destId="{770274B5-A973-45E4-9ACC-F10335AD07E6}" srcOrd="0" destOrd="0" presId="urn:microsoft.com/office/officeart/2008/layout/LinedList"/>
    <dgm:cxn modelId="{1595B53A-457F-40D5-BF11-706A8B77ED7F}" srcId="{C91DF8AE-D3A7-4797-9CEF-4CFC3878D333}" destId="{97FC170D-555E-4145-A63C-54E93C2A2EB2}" srcOrd="3" destOrd="0" parTransId="{691D2ACA-8B9E-4C07-A965-FA353B407D86}" sibTransId="{B70E5948-B84D-4B5C-A5E8-1719FB919749}"/>
    <dgm:cxn modelId="{461BA53D-C504-436C-8F0B-44FA0A483EEE}" type="presOf" srcId="{8BF39C7E-203F-4E6F-A69C-54BF2F03D7EC}" destId="{37657FB0-E339-4BA9-B624-53752F375924}" srcOrd="0" destOrd="0" presId="urn:microsoft.com/office/officeart/2008/layout/LinedList"/>
    <dgm:cxn modelId="{A4A83943-7208-49A0-B8FE-71564B2CC927}" srcId="{C91DF8AE-D3A7-4797-9CEF-4CFC3878D333}" destId="{F5C7B9A1-2A23-4F3F-B8A7-742738B53B05}" srcOrd="1" destOrd="0" parTransId="{7D6920CA-058F-4D23-A7DC-54A4B4125AA2}" sibTransId="{F29F0851-7462-4524-8EE9-F2FFCECED7EB}"/>
    <dgm:cxn modelId="{4F7EA865-ECD9-41C6-A1D1-7282DEB6D673}" srcId="{C91DF8AE-D3A7-4797-9CEF-4CFC3878D333}" destId="{8BF39C7E-203F-4E6F-A69C-54BF2F03D7EC}" srcOrd="0" destOrd="0" parTransId="{3D878628-DC4F-4838-93D8-10F73F280567}" sibTransId="{316292B3-D5A7-438F-A9DB-FFF3B8132F8B}"/>
    <dgm:cxn modelId="{5819DA48-78A9-40F3-97E6-2EB207847792}" srcId="{C91DF8AE-D3A7-4797-9CEF-4CFC3878D333}" destId="{F68A9941-7A2B-47B6-BF90-EFB2B5D6324D}" srcOrd="2" destOrd="0" parTransId="{E957F4CB-54C3-4F8C-896C-C8A1A2AF49EE}" sibTransId="{DF1D508A-131D-49DC-8867-8C732B04C12C}"/>
    <dgm:cxn modelId="{56A9506A-EB87-430F-B7BF-AAACF382E47B}" srcId="{C91DF8AE-D3A7-4797-9CEF-4CFC3878D333}" destId="{087EB3CE-23F1-4FAD-A5DF-16C97A29AA69}" srcOrd="6" destOrd="0" parTransId="{F9246BC0-8296-4A20-BB12-C2B647CF7DEA}" sibTransId="{C7AF8530-3AEE-4C19-A1B8-0ACD6A97B500}"/>
    <dgm:cxn modelId="{28BDBA74-0A02-4606-B6C7-A885A3142B42}" type="presOf" srcId="{73B604C4-7F62-47C2-B830-FE298475B733}" destId="{223F2C6B-6696-4D87-93BF-25AF3FE36BDF}" srcOrd="0" destOrd="0" presId="urn:microsoft.com/office/officeart/2008/layout/LinedList"/>
    <dgm:cxn modelId="{09C01076-61AD-4921-8109-C53E0F848FEE}" type="presOf" srcId="{403CBE65-1411-4C4E-A45D-F52D71394E2B}" destId="{34E1732A-0131-4333-93FD-0709B514562E}" srcOrd="0" destOrd="0" presId="urn:microsoft.com/office/officeart/2008/layout/LinedList"/>
    <dgm:cxn modelId="{DBCAB97D-B654-4AAB-9D85-7A4B14E30CCF}" type="presOf" srcId="{087EB3CE-23F1-4FAD-A5DF-16C97A29AA69}" destId="{2A419992-3503-4182-BDFE-578DACD823F1}" srcOrd="0" destOrd="0" presId="urn:microsoft.com/office/officeart/2008/layout/LinedList"/>
    <dgm:cxn modelId="{1D471191-9221-4D0F-8FAC-DFA4147CC3F6}" srcId="{C91DF8AE-D3A7-4797-9CEF-4CFC3878D333}" destId="{403CBE65-1411-4C4E-A45D-F52D71394E2B}" srcOrd="4" destOrd="0" parTransId="{8A83AD6B-4177-4847-8ACA-BE58DFA51A01}" sibTransId="{ABCE3B72-D39E-4D5C-BA1A-71C068D05ECD}"/>
    <dgm:cxn modelId="{8A925B95-7108-4C19-9829-A917764CAD59}" srcId="{C91DF8AE-D3A7-4797-9CEF-4CFC3878D333}" destId="{73B604C4-7F62-47C2-B830-FE298475B733}" srcOrd="5" destOrd="0" parTransId="{EF7557DA-E500-49C0-AFA6-543B9158147F}" sibTransId="{C00C5A6C-65E9-4C8E-A6F4-8D4F253C6E52}"/>
    <dgm:cxn modelId="{417A469F-5839-4F51-9287-934E17CA76A0}" type="presOf" srcId="{F5C7B9A1-2A23-4F3F-B8A7-742738B53B05}" destId="{2C55D35E-0C1C-4CA3-915B-6618D677E1AC}" srcOrd="0" destOrd="0" presId="urn:microsoft.com/office/officeart/2008/layout/LinedList"/>
    <dgm:cxn modelId="{57F517DC-52FC-4C72-86F6-4D700AEA8592}" type="presOf" srcId="{F68A9941-7A2B-47B6-BF90-EFB2B5D6324D}" destId="{10819713-178A-430D-B7D4-E688A0835EA8}" srcOrd="0" destOrd="0" presId="urn:microsoft.com/office/officeart/2008/layout/LinedList"/>
    <dgm:cxn modelId="{A758142A-D4EE-4577-9E90-6D044CA26798}" type="presParOf" srcId="{C07E52DC-153E-4A60-B63A-9457E45436B0}" destId="{5CDE8C8B-5E76-4296-AA26-48FD46EAC5D2}" srcOrd="0" destOrd="0" presId="urn:microsoft.com/office/officeart/2008/layout/LinedList"/>
    <dgm:cxn modelId="{1A6E56C7-4DE1-47CA-A3DD-B75407A9C0C3}" type="presParOf" srcId="{C07E52DC-153E-4A60-B63A-9457E45436B0}" destId="{40C5CF12-0ECC-436B-B258-D170E00F815B}" srcOrd="1" destOrd="0" presId="urn:microsoft.com/office/officeart/2008/layout/LinedList"/>
    <dgm:cxn modelId="{7AAFAE02-AECB-48BD-8F30-465FAD382EF2}" type="presParOf" srcId="{40C5CF12-0ECC-436B-B258-D170E00F815B}" destId="{37657FB0-E339-4BA9-B624-53752F375924}" srcOrd="0" destOrd="0" presId="urn:microsoft.com/office/officeart/2008/layout/LinedList"/>
    <dgm:cxn modelId="{CB549C1C-A1C4-432E-9D06-5BF5A96F6777}" type="presParOf" srcId="{40C5CF12-0ECC-436B-B258-D170E00F815B}" destId="{D16C84FA-B11A-4E29-9038-98F18268D28C}" srcOrd="1" destOrd="0" presId="urn:microsoft.com/office/officeart/2008/layout/LinedList"/>
    <dgm:cxn modelId="{F45EBDBD-4CF3-447E-BF6E-515FBCB54FE3}" type="presParOf" srcId="{C07E52DC-153E-4A60-B63A-9457E45436B0}" destId="{312F2769-30DB-4B16-B58E-7C91F3807E28}" srcOrd="2" destOrd="0" presId="urn:microsoft.com/office/officeart/2008/layout/LinedList"/>
    <dgm:cxn modelId="{109C0BCA-1130-438D-834A-E97DCBC0D724}" type="presParOf" srcId="{C07E52DC-153E-4A60-B63A-9457E45436B0}" destId="{3399F853-5675-4BE5-A370-111955BBE5D1}" srcOrd="3" destOrd="0" presId="urn:microsoft.com/office/officeart/2008/layout/LinedList"/>
    <dgm:cxn modelId="{D5315F3F-3DE9-43F9-A015-76686AA73BAF}" type="presParOf" srcId="{3399F853-5675-4BE5-A370-111955BBE5D1}" destId="{2C55D35E-0C1C-4CA3-915B-6618D677E1AC}" srcOrd="0" destOrd="0" presId="urn:microsoft.com/office/officeart/2008/layout/LinedList"/>
    <dgm:cxn modelId="{B1F8655D-F769-4BA7-BE01-6B03C9A5BB94}" type="presParOf" srcId="{3399F853-5675-4BE5-A370-111955BBE5D1}" destId="{E56BCED7-97EE-49DB-83CA-63DED8390E21}" srcOrd="1" destOrd="0" presId="urn:microsoft.com/office/officeart/2008/layout/LinedList"/>
    <dgm:cxn modelId="{72F84EC3-04A7-40EA-A976-CB788576B9CB}" type="presParOf" srcId="{C07E52DC-153E-4A60-B63A-9457E45436B0}" destId="{E1A16E37-392A-43F0-A755-37BC052B895A}" srcOrd="4" destOrd="0" presId="urn:microsoft.com/office/officeart/2008/layout/LinedList"/>
    <dgm:cxn modelId="{F512B9CB-C611-4524-925A-5104DE6C0CC4}" type="presParOf" srcId="{C07E52DC-153E-4A60-B63A-9457E45436B0}" destId="{3BCC3A27-BA37-4F78-8A6D-4AE55E8F678A}" srcOrd="5" destOrd="0" presId="urn:microsoft.com/office/officeart/2008/layout/LinedList"/>
    <dgm:cxn modelId="{85F15B81-59F4-4CD8-AF4F-1C358C470DEE}" type="presParOf" srcId="{3BCC3A27-BA37-4F78-8A6D-4AE55E8F678A}" destId="{10819713-178A-430D-B7D4-E688A0835EA8}" srcOrd="0" destOrd="0" presId="urn:microsoft.com/office/officeart/2008/layout/LinedList"/>
    <dgm:cxn modelId="{4C961DBD-1BD3-4493-931D-6B9DA7D7C03A}" type="presParOf" srcId="{3BCC3A27-BA37-4F78-8A6D-4AE55E8F678A}" destId="{D067936D-D30F-43C9-A244-FC1B188D8BEE}" srcOrd="1" destOrd="0" presId="urn:microsoft.com/office/officeart/2008/layout/LinedList"/>
    <dgm:cxn modelId="{A8550D4B-D082-41D8-86A4-81151EF7ACD6}" type="presParOf" srcId="{C07E52DC-153E-4A60-B63A-9457E45436B0}" destId="{DF658B83-F28C-47A3-AA7F-9D4BE2D74F7D}" srcOrd="6" destOrd="0" presId="urn:microsoft.com/office/officeart/2008/layout/LinedList"/>
    <dgm:cxn modelId="{2279F0BD-02D6-4CA6-A03D-142BE61E6C0C}" type="presParOf" srcId="{C07E52DC-153E-4A60-B63A-9457E45436B0}" destId="{0728964E-8E4C-41D7-ADF3-E3C8589B744C}" srcOrd="7" destOrd="0" presId="urn:microsoft.com/office/officeart/2008/layout/LinedList"/>
    <dgm:cxn modelId="{2F48D944-860F-4563-95A7-A1D022F250F5}" type="presParOf" srcId="{0728964E-8E4C-41D7-ADF3-E3C8589B744C}" destId="{770274B5-A973-45E4-9ACC-F10335AD07E6}" srcOrd="0" destOrd="0" presId="urn:microsoft.com/office/officeart/2008/layout/LinedList"/>
    <dgm:cxn modelId="{C216127B-AD01-49C2-AA0A-69F6EC26037E}" type="presParOf" srcId="{0728964E-8E4C-41D7-ADF3-E3C8589B744C}" destId="{622982EF-ADD3-4882-BADE-5E6B0BA4F42D}" srcOrd="1" destOrd="0" presId="urn:microsoft.com/office/officeart/2008/layout/LinedList"/>
    <dgm:cxn modelId="{006FBB01-5E03-41C5-964D-CA1F7DA3A5FD}" type="presParOf" srcId="{C07E52DC-153E-4A60-B63A-9457E45436B0}" destId="{3BC18879-EFBF-4649-A159-D3F763C5790C}" srcOrd="8" destOrd="0" presId="urn:microsoft.com/office/officeart/2008/layout/LinedList"/>
    <dgm:cxn modelId="{04F81BA5-E570-4AAC-823F-5DFD929C8D20}" type="presParOf" srcId="{C07E52DC-153E-4A60-B63A-9457E45436B0}" destId="{84460BEE-2F91-4916-925B-A35F67567DD2}" srcOrd="9" destOrd="0" presId="urn:microsoft.com/office/officeart/2008/layout/LinedList"/>
    <dgm:cxn modelId="{96B42986-7786-41C5-B85B-6A2F0244940F}" type="presParOf" srcId="{84460BEE-2F91-4916-925B-A35F67567DD2}" destId="{34E1732A-0131-4333-93FD-0709B514562E}" srcOrd="0" destOrd="0" presId="urn:microsoft.com/office/officeart/2008/layout/LinedList"/>
    <dgm:cxn modelId="{07BE1E28-5635-459C-8E26-2EF8E8FA0DC4}" type="presParOf" srcId="{84460BEE-2F91-4916-925B-A35F67567DD2}" destId="{955D4C56-6811-4386-A902-278B6401BE4A}" srcOrd="1" destOrd="0" presId="urn:microsoft.com/office/officeart/2008/layout/LinedList"/>
    <dgm:cxn modelId="{6E9B2648-1458-4FB8-B4C6-57840F35399C}" type="presParOf" srcId="{C07E52DC-153E-4A60-B63A-9457E45436B0}" destId="{829E4578-D4C2-4FF8-B80C-64CE6685B5E5}" srcOrd="10" destOrd="0" presId="urn:microsoft.com/office/officeart/2008/layout/LinedList"/>
    <dgm:cxn modelId="{DAE7DD95-58A9-4A0C-90AF-6D846C022337}" type="presParOf" srcId="{C07E52DC-153E-4A60-B63A-9457E45436B0}" destId="{8A4765F4-ED5E-4722-A7EF-531FDD28A297}" srcOrd="11" destOrd="0" presId="urn:microsoft.com/office/officeart/2008/layout/LinedList"/>
    <dgm:cxn modelId="{65A4332E-392E-476D-9EC1-935EF5E5B93E}" type="presParOf" srcId="{8A4765F4-ED5E-4722-A7EF-531FDD28A297}" destId="{223F2C6B-6696-4D87-93BF-25AF3FE36BDF}" srcOrd="0" destOrd="0" presId="urn:microsoft.com/office/officeart/2008/layout/LinedList"/>
    <dgm:cxn modelId="{3AA5C0CE-6DB2-455D-BE1A-E2C310F53A6A}" type="presParOf" srcId="{8A4765F4-ED5E-4722-A7EF-531FDD28A297}" destId="{6C1609BA-B249-4F7C-BEFD-65139ACE9E25}" srcOrd="1" destOrd="0" presId="urn:microsoft.com/office/officeart/2008/layout/LinedList"/>
    <dgm:cxn modelId="{16A9B2BB-DB57-463A-9532-79B29C0B8EAD}" type="presParOf" srcId="{C07E52DC-153E-4A60-B63A-9457E45436B0}" destId="{9B7C40F4-0FF2-4D63-A389-E31B7EE7445A}" srcOrd="12" destOrd="0" presId="urn:microsoft.com/office/officeart/2008/layout/LinedList"/>
    <dgm:cxn modelId="{D1384ABE-8798-4C09-A724-5320201798B7}" type="presParOf" srcId="{C07E52DC-153E-4A60-B63A-9457E45436B0}" destId="{4294039F-BEA5-4368-8665-F601FFFB969E}" srcOrd="13" destOrd="0" presId="urn:microsoft.com/office/officeart/2008/layout/LinedList"/>
    <dgm:cxn modelId="{B8F0EA2C-E066-40CA-A364-DF3AED0E80CE}" type="presParOf" srcId="{4294039F-BEA5-4368-8665-F601FFFB969E}" destId="{2A419992-3503-4182-BDFE-578DACD823F1}" srcOrd="0" destOrd="0" presId="urn:microsoft.com/office/officeart/2008/layout/LinedList"/>
    <dgm:cxn modelId="{AD2F4D9E-F84E-41F0-A2D9-7E56EF0C0CB9}" type="presParOf" srcId="{4294039F-BEA5-4368-8665-F601FFFB969E}" destId="{46B39CAB-EFDE-47A6-94CD-D2C3BF536D3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1BB990-DBDD-4962-B882-009B5A18BE1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4405F1-95E2-4A61-80AA-367176819B88}">
      <dgm:prSet/>
      <dgm:spPr/>
      <dgm:t>
        <a:bodyPr/>
        <a:lstStyle/>
        <a:p>
          <a:r>
            <a:rPr lang="en-US" b="1" i="0" baseline="0"/>
            <a:t>System Capacity</a:t>
          </a:r>
          <a:r>
            <a:rPr lang="en-US" b="0" i="0" baseline="0"/>
            <a:t>: 400 kW</a:t>
          </a:r>
          <a:endParaRPr lang="en-US"/>
        </a:p>
      </dgm:t>
    </dgm:pt>
    <dgm:pt modelId="{8F7D0D87-1BFB-42B6-B895-2C9EFE6EAC1A}" type="parTrans" cxnId="{CA694621-6782-456D-9B35-3FD91E3AA1B3}">
      <dgm:prSet/>
      <dgm:spPr/>
      <dgm:t>
        <a:bodyPr/>
        <a:lstStyle/>
        <a:p>
          <a:endParaRPr lang="en-US"/>
        </a:p>
      </dgm:t>
    </dgm:pt>
    <dgm:pt modelId="{5324E6B6-6E61-4F97-A4E5-90D054FAE57B}" type="sibTrans" cxnId="{CA694621-6782-456D-9B35-3FD91E3AA1B3}">
      <dgm:prSet/>
      <dgm:spPr/>
      <dgm:t>
        <a:bodyPr/>
        <a:lstStyle/>
        <a:p>
          <a:endParaRPr lang="en-US"/>
        </a:p>
      </dgm:t>
    </dgm:pt>
    <dgm:pt modelId="{EAFF1438-B1E2-46D2-A0AA-65D002917B6E}">
      <dgm:prSet/>
      <dgm:spPr/>
      <dgm:t>
        <a:bodyPr/>
        <a:lstStyle/>
        <a:p>
          <a:r>
            <a:rPr lang="en-US" b="1" i="0" baseline="0"/>
            <a:t>Solar Modules</a:t>
          </a:r>
          <a:r>
            <a:rPr lang="en-US" b="0" i="0" baseline="0"/>
            <a:t>: Mono-crystalline, 635 Wp (approx. 630+ panels)</a:t>
          </a:r>
          <a:endParaRPr lang="en-US"/>
        </a:p>
      </dgm:t>
    </dgm:pt>
    <dgm:pt modelId="{6906F54C-BA5A-4D33-806D-1738749C9019}" type="parTrans" cxnId="{9F2C80E8-51E1-4ADF-BEE1-9F6220AE2485}">
      <dgm:prSet/>
      <dgm:spPr/>
      <dgm:t>
        <a:bodyPr/>
        <a:lstStyle/>
        <a:p>
          <a:endParaRPr lang="en-US"/>
        </a:p>
      </dgm:t>
    </dgm:pt>
    <dgm:pt modelId="{40CAA08D-0438-4853-A5C1-5F2E5F74B1F5}" type="sibTrans" cxnId="{9F2C80E8-51E1-4ADF-BEE1-9F6220AE2485}">
      <dgm:prSet/>
      <dgm:spPr/>
      <dgm:t>
        <a:bodyPr/>
        <a:lstStyle/>
        <a:p>
          <a:endParaRPr lang="en-US"/>
        </a:p>
      </dgm:t>
    </dgm:pt>
    <dgm:pt modelId="{64B5E646-2F92-4377-B5C8-BCF9116BBEBE}">
      <dgm:prSet/>
      <dgm:spPr/>
      <dgm:t>
        <a:bodyPr/>
        <a:lstStyle/>
        <a:p>
          <a:r>
            <a:rPr lang="en-US" b="1" i="0" baseline="0"/>
            <a:t>Inverters</a:t>
          </a:r>
          <a:r>
            <a:rPr lang="en-US" b="0" i="0" baseline="0"/>
            <a:t>: String inverters with MPPT technology</a:t>
          </a:r>
          <a:endParaRPr lang="en-US"/>
        </a:p>
      </dgm:t>
    </dgm:pt>
    <dgm:pt modelId="{DF94CD46-4640-42DE-97DB-91B4D5E000D0}" type="parTrans" cxnId="{63999D52-0E3D-4FBE-8B0D-77838A34BF34}">
      <dgm:prSet/>
      <dgm:spPr/>
      <dgm:t>
        <a:bodyPr/>
        <a:lstStyle/>
        <a:p>
          <a:endParaRPr lang="en-US"/>
        </a:p>
      </dgm:t>
    </dgm:pt>
    <dgm:pt modelId="{468DAAEA-3A33-4A3E-A6D6-E302A22A97CA}" type="sibTrans" cxnId="{63999D52-0E3D-4FBE-8B0D-77838A34BF34}">
      <dgm:prSet/>
      <dgm:spPr/>
      <dgm:t>
        <a:bodyPr/>
        <a:lstStyle/>
        <a:p>
          <a:endParaRPr lang="en-US"/>
        </a:p>
      </dgm:t>
    </dgm:pt>
    <dgm:pt modelId="{32F9BBDF-221A-4A58-8BA5-F9FEBF08916D}">
      <dgm:prSet/>
      <dgm:spPr/>
      <dgm:t>
        <a:bodyPr/>
        <a:lstStyle/>
        <a:p>
          <a:r>
            <a:rPr lang="en-US" b="1" i="0" baseline="0"/>
            <a:t>Mounting Structure</a:t>
          </a:r>
          <a:r>
            <a:rPr lang="en-US" b="0" i="0" baseline="0"/>
            <a:t>: Hot-dip galvanized iron for corrosion resistance</a:t>
          </a:r>
          <a:endParaRPr lang="en-US"/>
        </a:p>
      </dgm:t>
    </dgm:pt>
    <dgm:pt modelId="{9D2745E9-5F0E-4888-9BF6-08DB0DFA8A03}" type="parTrans" cxnId="{287CB2FA-4376-45CC-A8B8-6A730158282D}">
      <dgm:prSet/>
      <dgm:spPr/>
      <dgm:t>
        <a:bodyPr/>
        <a:lstStyle/>
        <a:p>
          <a:endParaRPr lang="en-US"/>
        </a:p>
      </dgm:t>
    </dgm:pt>
    <dgm:pt modelId="{BCE09053-28E2-415A-A716-AA491B8C4A38}" type="sibTrans" cxnId="{287CB2FA-4376-45CC-A8B8-6A730158282D}">
      <dgm:prSet/>
      <dgm:spPr/>
      <dgm:t>
        <a:bodyPr/>
        <a:lstStyle/>
        <a:p>
          <a:endParaRPr lang="en-US"/>
        </a:p>
      </dgm:t>
    </dgm:pt>
    <dgm:pt modelId="{3DE84784-18BF-4770-A09A-4948ED1E4566}">
      <dgm:prSet/>
      <dgm:spPr/>
      <dgm:t>
        <a:bodyPr/>
        <a:lstStyle/>
        <a:p>
          <a:r>
            <a:rPr lang="en-US" b="1" i="0" baseline="0"/>
            <a:t>Expected Annual Generation</a:t>
          </a:r>
          <a:r>
            <a:rPr lang="en-US" b="0" i="0" baseline="0"/>
            <a:t>: 5.5 – 6.0 lakh units</a:t>
          </a:r>
          <a:endParaRPr lang="en-US"/>
        </a:p>
      </dgm:t>
    </dgm:pt>
    <dgm:pt modelId="{76FC3EFA-F65B-4387-8C57-219D327C549B}" type="parTrans" cxnId="{80863B32-E1A4-4807-929B-FBC911BC58E3}">
      <dgm:prSet/>
      <dgm:spPr/>
      <dgm:t>
        <a:bodyPr/>
        <a:lstStyle/>
        <a:p>
          <a:endParaRPr lang="en-US"/>
        </a:p>
      </dgm:t>
    </dgm:pt>
    <dgm:pt modelId="{2C6A42F3-6473-4321-89F6-19C2F5938E6C}" type="sibTrans" cxnId="{80863B32-E1A4-4807-929B-FBC911BC58E3}">
      <dgm:prSet/>
      <dgm:spPr/>
      <dgm:t>
        <a:bodyPr/>
        <a:lstStyle/>
        <a:p>
          <a:endParaRPr lang="en-US"/>
        </a:p>
      </dgm:t>
    </dgm:pt>
    <dgm:pt modelId="{B7148D88-7B95-47A8-B8D9-D41A22C19984}">
      <dgm:prSet/>
      <dgm:spPr/>
      <dgm:t>
        <a:bodyPr/>
        <a:lstStyle/>
        <a:p>
          <a:r>
            <a:rPr lang="en-US" b="1" i="0" baseline="0"/>
            <a:t>System Lifespan</a:t>
          </a:r>
          <a:r>
            <a:rPr lang="en-US" b="0" i="0" baseline="0"/>
            <a:t>: ~25 years</a:t>
          </a:r>
          <a:endParaRPr lang="en-US"/>
        </a:p>
      </dgm:t>
    </dgm:pt>
    <dgm:pt modelId="{25441577-213B-41AC-9978-230CA3CD2BF0}" type="parTrans" cxnId="{20ADFA03-9D40-40D9-A9F0-F7CA87EA8501}">
      <dgm:prSet/>
      <dgm:spPr/>
      <dgm:t>
        <a:bodyPr/>
        <a:lstStyle/>
        <a:p>
          <a:endParaRPr lang="en-US"/>
        </a:p>
      </dgm:t>
    </dgm:pt>
    <dgm:pt modelId="{D1D29568-8F4B-41FA-B349-85A7DCDC01AD}" type="sibTrans" cxnId="{20ADFA03-9D40-40D9-A9F0-F7CA87EA8501}">
      <dgm:prSet/>
      <dgm:spPr/>
      <dgm:t>
        <a:bodyPr/>
        <a:lstStyle/>
        <a:p>
          <a:endParaRPr lang="en-US"/>
        </a:p>
      </dgm:t>
    </dgm:pt>
    <dgm:pt modelId="{159EDAD7-5FD1-4704-B4FE-6C03022DFA54}" type="pres">
      <dgm:prSet presAssocID="{741BB990-DBDD-4962-B882-009B5A18BE16}" presName="Name0" presStyleCnt="0">
        <dgm:presLayoutVars>
          <dgm:dir/>
          <dgm:resizeHandles val="exact"/>
        </dgm:presLayoutVars>
      </dgm:prSet>
      <dgm:spPr/>
    </dgm:pt>
    <dgm:pt modelId="{7CBC9BCE-F8C5-4329-B761-463F0625BC25}" type="pres">
      <dgm:prSet presAssocID="{8F4405F1-95E2-4A61-80AA-367176819B88}" presName="node" presStyleLbl="node1" presStyleIdx="0" presStyleCnt="6">
        <dgm:presLayoutVars>
          <dgm:bulletEnabled val="1"/>
        </dgm:presLayoutVars>
      </dgm:prSet>
      <dgm:spPr/>
    </dgm:pt>
    <dgm:pt modelId="{20F77430-571B-476E-B212-F9909037E95A}" type="pres">
      <dgm:prSet presAssocID="{5324E6B6-6E61-4F97-A4E5-90D054FAE57B}" presName="sibTrans" presStyleLbl="sibTrans1D1" presStyleIdx="0" presStyleCnt="5"/>
      <dgm:spPr/>
    </dgm:pt>
    <dgm:pt modelId="{E9C7CCA6-8FAE-41CA-BB74-E86485292FEF}" type="pres">
      <dgm:prSet presAssocID="{5324E6B6-6E61-4F97-A4E5-90D054FAE57B}" presName="connectorText" presStyleLbl="sibTrans1D1" presStyleIdx="0" presStyleCnt="5"/>
      <dgm:spPr/>
    </dgm:pt>
    <dgm:pt modelId="{BD9D30F4-DAC4-4C16-968B-54E1B0933389}" type="pres">
      <dgm:prSet presAssocID="{EAFF1438-B1E2-46D2-A0AA-65D002917B6E}" presName="node" presStyleLbl="node1" presStyleIdx="1" presStyleCnt="6">
        <dgm:presLayoutVars>
          <dgm:bulletEnabled val="1"/>
        </dgm:presLayoutVars>
      </dgm:prSet>
      <dgm:spPr/>
    </dgm:pt>
    <dgm:pt modelId="{9565E913-A357-4097-A123-16629F25C27E}" type="pres">
      <dgm:prSet presAssocID="{40CAA08D-0438-4853-A5C1-5F2E5F74B1F5}" presName="sibTrans" presStyleLbl="sibTrans1D1" presStyleIdx="1" presStyleCnt="5"/>
      <dgm:spPr/>
    </dgm:pt>
    <dgm:pt modelId="{6D7AB6D1-FFC7-46E5-9DAE-16B3B210B646}" type="pres">
      <dgm:prSet presAssocID="{40CAA08D-0438-4853-A5C1-5F2E5F74B1F5}" presName="connectorText" presStyleLbl="sibTrans1D1" presStyleIdx="1" presStyleCnt="5"/>
      <dgm:spPr/>
    </dgm:pt>
    <dgm:pt modelId="{B889ABFC-D7DD-45BF-A9F1-85335E840915}" type="pres">
      <dgm:prSet presAssocID="{64B5E646-2F92-4377-B5C8-BCF9116BBEBE}" presName="node" presStyleLbl="node1" presStyleIdx="2" presStyleCnt="6">
        <dgm:presLayoutVars>
          <dgm:bulletEnabled val="1"/>
        </dgm:presLayoutVars>
      </dgm:prSet>
      <dgm:spPr/>
    </dgm:pt>
    <dgm:pt modelId="{FEE59CDD-BE65-4FFE-AD11-287788200211}" type="pres">
      <dgm:prSet presAssocID="{468DAAEA-3A33-4A3E-A6D6-E302A22A97CA}" presName="sibTrans" presStyleLbl="sibTrans1D1" presStyleIdx="2" presStyleCnt="5"/>
      <dgm:spPr/>
    </dgm:pt>
    <dgm:pt modelId="{02C0A50D-C67E-4123-8211-4AD15DE01634}" type="pres">
      <dgm:prSet presAssocID="{468DAAEA-3A33-4A3E-A6D6-E302A22A97CA}" presName="connectorText" presStyleLbl="sibTrans1D1" presStyleIdx="2" presStyleCnt="5"/>
      <dgm:spPr/>
    </dgm:pt>
    <dgm:pt modelId="{D59B999A-5616-4AF6-A47C-214D3E023846}" type="pres">
      <dgm:prSet presAssocID="{32F9BBDF-221A-4A58-8BA5-F9FEBF08916D}" presName="node" presStyleLbl="node1" presStyleIdx="3" presStyleCnt="6">
        <dgm:presLayoutVars>
          <dgm:bulletEnabled val="1"/>
        </dgm:presLayoutVars>
      </dgm:prSet>
      <dgm:spPr/>
    </dgm:pt>
    <dgm:pt modelId="{BE6243F6-45CD-4ECE-AB47-940FDCFD2304}" type="pres">
      <dgm:prSet presAssocID="{BCE09053-28E2-415A-A716-AA491B8C4A38}" presName="sibTrans" presStyleLbl="sibTrans1D1" presStyleIdx="3" presStyleCnt="5"/>
      <dgm:spPr/>
    </dgm:pt>
    <dgm:pt modelId="{71823915-F9A0-4A7A-875A-AABB164FC332}" type="pres">
      <dgm:prSet presAssocID="{BCE09053-28E2-415A-A716-AA491B8C4A38}" presName="connectorText" presStyleLbl="sibTrans1D1" presStyleIdx="3" presStyleCnt="5"/>
      <dgm:spPr/>
    </dgm:pt>
    <dgm:pt modelId="{81770FDC-B721-4809-A108-4DDD5A5C2380}" type="pres">
      <dgm:prSet presAssocID="{3DE84784-18BF-4770-A09A-4948ED1E4566}" presName="node" presStyleLbl="node1" presStyleIdx="4" presStyleCnt="6">
        <dgm:presLayoutVars>
          <dgm:bulletEnabled val="1"/>
        </dgm:presLayoutVars>
      </dgm:prSet>
      <dgm:spPr/>
    </dgm:pt>
    <dgm:pt modelId="{69C5A9EC-486B-473D-B3FB-23FFBEBFA0BC}" type="pres">
      <dgm:prSet presAssocID="{2C6A42F3-6473-4321-89F6-19C2F5938E6C}" presName="sibTrans" presStyleLbl="sibTrans1D1" presStyleIdx="4" presStyleCnt="5"/>
      <dgm:spPr/>
    </dgm:pt>
    <dgm:pt modelId="{235AE1BD-8C37-424B-87EE-1F76680F4163}" type="pres">
      <dgm:prSet presAssocID="{2C6A42F3-6473-4321-89F6-19C2F5938E6C}" presName="connectorText" presStyleLbl="sibTrans1D1" presStyleIdx="4" presStyleCnt="5"/>
      <dgm:spPr/>
    </dgm:pt>
    <dgm:pt modelId="{F48F5EC6-85AA-4FFF-8D38-A267CDA984ED}" type="pres">
      <dgm:prSet presAssocID="{B7148D88-7B95-47A8-B8D9-D41A22C19984}" presName="node" presStyleLbl="node1" presStyleIdx="5" presStyleCnt="6">
        <dgm:presLayoutVars>
          <dgm:bulletEnabled val="1"/>
        </dgm:presLayoutVars>
      </dgm:prSet>
      <dgm:spPr/>
    </dgm:pt>
  </dgm:ptLst>
  <dgm:cxnLst>
    <dgm:cxn modelId="{39777C01-B464-4925-8D6C-29617EEDE9BD}" type="presOf" srcId="{741BB990-DBDD-4962-B882-009B5A18BE16}" destId="{159EDAD7-5FD1-4704-B4FE-6C03022DFA54}" srcOrd="0" destOrd="0" presId="urn:microsoft.com/office/officeart/2016/7/layout/RepeatingBendingProcessNew"/>
    <dgm:cxn modelId="{23D38C03-4334-41E6-9861-38D19560D2D1}" type="presOf" srcId="{2C6A42F3-6473-4321-89F6-19C2F5938E6C}" destId="{235AE1BD-8C37-424B-87EE-1F76680F4163}" srcOrd="1" destOrd="0" presId="urn:microsoft.com/office/officeart/2016/7/layout/RepeatingBendingProcessNew"/>
    <dgm:cxn modelId="{20ADFA03-9D40-40D9-A9F0-F7CA87EA8501}" srcId="{741BB990-DBDD-4962-B882-009B5A18BE16}" destId="{B7148D88-7B95-47A8-B8D9-D41A22C19984}" srcOrd="5" destOrd="0" parTransId="{25441577-213B-41AC-9978-230CA3CD2BF0}" sibTransId="{D1D29568-8F4B-41FA-B349-85A7DCDC01AD}"/>
    <dgm:cxn modelId="{CA694621-6782-456D-9B35-3FD91E3AA1B3}" srcId="{741BB990-DBDD-4962-B882-009B5A18BE16}" destId="{8F4405F1-95E2-4A61-80AA-367176819B88}" srcOrd="0" destOrd="0" parTransId="{8F7D0D87-1BFB-42B6-B895-2C9EFE6EAC1A}" sibTransId="{5324E6B6-6E61-4F97-A4E5-90D054FAE57B}"/>
    <dgm:cxn modelId="{80863B32-E1A4-4807-929B-FBC911BC58E3}" srcId="{741BB990-DBDD-4962-B882-009B5A18BE16}" destId="{3DE84784-18BF-4770-A09A-4948ED1E4566}" srcOrd="4" destOrd="0" parTransId="{76FC3EFA-F65B-4387-8C57-219D327C549B}" sibTransId="{2C6A42F3-6473-4321-89F6-19C2F5938E6C}"/>
    <dgm:cxn modelId="{7F67E737-6260-4479-BB53-E83BAA5EFB76}" type="presOf" srcId="{40CAA08D-0438-4853-A5C1-5F2E5F74B1F5}" destId="{9565E913-A357-4097-A123-16629F25C27E}" srcOrd="0" destOrd="0" presId="urn:microsoft.com/office/officeart/2016/7/layout/RepeatingBendingProcessNew"/>
    <dgm:cxn modelId="{3EEDB942-DB65-420F-AD47-13B05FB7C4B7}" type="presOf" srcId="{EAFF1438-B1E2-46D2-A0AA-65D002917B6E}" destId="{BD9D30F4-DAC4-4C16-968B-54E1B0933389}" srcOrd="0" destOrd="0" presId="urn:microsoft.com/office/officeart/2016/7/layout/RepeatingBendingProcessNew"/>
    <dgm:cxn modelId="{90583747-CE17-4F68-9E4B-0C1BD2D25BEF}" type="presOf" srcId="{5324E6B6-6E61-4F97-A4E5-90D054FAE57B}" destId="{20F77430-571B-476E-B212-F9909037E95A}" srcOrd="0" destOrd="0" presId="urn:microsoft.com/office/officeart/2016/7/layout/RepeatingBendingProcessNew"/>
    <dgm:cxn modelId="{432E6B69-4D68-4E37-8E2E-7FCD48FFD6D7}" type="presOf" srcId="{3DE84784-18BF-4770-A09A-4948ED1E4566}" destId="{81770FDC-B721-4809-A108-4DDD5A5C2380}" srcOrd="0" destOrd="0" presId="urn:microsoft.com/office/officeart/2016/7/layout/RepeatingBendingProcessNew"/>
    <dgm:cxn modelId="{63999D52-0E3D-4FBE-8B0D-77838A34BF34}" srcId="{741BB990-DBDD-4962-B882-009B5A18BE16}" destId="{64B5E646-2F92-4377-B5C8-BCF9116BBEBE}" srcOrd="2" destOrd="0" parTransId="{DF94CD46-4640-42DE-97DB-91B4D5E000D0}" sibTransId="{468DAAEA-3A33-4A3E-A6D6-E302A22A97CA}"/>
    <dgm:cxn modelId="{ADB91256-C5E5-40D3-9456-0873F879AF34}" type="presOf" srcId="{64B5E646-2F92-4377-B5C8-BCF9116BBEBE}" destId="{B889ABFC-D7DD-45BF-A9F1-85335E840915}" srcOrd="0" destOrd="0" presId="urn:microsoft.com/office/officeart/2016/7/layout/RepeatingBendingProcessNew"/>
    <dgm:cxn modelId="{89F34F7E-978A-4880-8172-6A7E99AE9E84}" type="presOf" srcId="{BCE09053-28E2-415A-A716-AA491B8C4A38}" destId="{71823915-F9A0-4A7A-875A-AABB164FC332}" srcOrd="1" destOrd="0" presId="urn:microsoft.com/office/officeart/2016/7/layout/RepeatingBendingProcessNew"/>
    <dgm:cxn modelId="{FE082483-8D3E-4D2C-9BD0-EDCC8FEDD3F3}" type="presOf" srcId="{468DAAEA-3A33-4A3E-A6D6-E302A22A97CA}" destId="{FEE59CDD-BE65-4FFE-AD11-287788200211}" srcOrd="0" destOrd="0" presId="urn:microsoft.com/office/officeart/2016/7/layout/RepeatingBendingProcessNew"/>
    <dgm:cxn modelId="{0ED9DE85-752A-4C9D-8877-CCD8004E2188}" type="presOf" srcId="{BCE09053-28E2-415A-A716-AA491B8C4A38}" destId="{BE6243F6-45CD-4ECE-AB47-940FDCFD2304}" srcOrd="0" destOrd="0" presId="urn:microsoft.com/office/officeart/2016/7/layout/RepeatingBendingProcessNew"/>
    <dgm:cxn modelId="{FBEF0B8F-1A5C-40E7-91ED-E486777A8E63}" type="presOf" srcId="{2C6A42F3-6473-4321-89F6-19C2F5938E6C}" destId="{69C5A9EC-486B-473D-B3FB-23FFBEBFA0BC}" srcOrd="0" destOrd="0" presId="urn:microsoft.com/office/officeart/2016/7/layout/RepeatingBendingProcessNew"/>
    <dgm:cxn modelId="{3F9104A4-16A7-47D1-8A08-AF248696B5AE}" type="presOf" srcId="{8F4405F1-95E2-4A61-80AA-367176819B88}" destId="{7CBC9BCE-F8C5-4329-B761-463F0625BC25}" srcOrd="0" destOrd="0" presId="urn:microsoft.com/office/officeart/2016/7/layout/RepeatingBendingProcessNew"/>
    <dgm:cxn modelId="{126074BB-B13A-44B0-9C22-C105964D685A}" type="presOf" srcId="{468DAAEA-3A33-4A3E-A6D6-E302A22A97CA}" destId="{02C0A50D-C67E-4123-8211-4AD15DE01634}" srcOrd="1" destOrd="0" presId="urn:microsoft.com/office/officeart/2016/7/layout/RepeatingBendingProcessNew"/>
    <dgm:cxn modelId="{D801A5C9-F11A-4848-914E-F767276534A1}" type="presOf" srcId="{32F9BBDF-221A-4A58-8BA5-F9FEBF08916D}" destId="{D59B999A-5616-4AF6-A47C-214D3E023846}" srcOrd="0" destOrd="0" presId="urn:microsoft.com/office/officeart/2016/7/layout/RepeatingBendingProcessNew"/>
    <dgm:cxn modelId="{2E9B72CF-C5F5-4604-BC94-BEE54C7A6B84}" type="presOf" srcId="{B7148D88-7B95-47A8-B8D9-D41A22C19984}" destId="{F48F5EC6-85AA-4FFF-8D38-A267CDA984ED}" srcOrd="0" destOrd="0" presId="urn:microsoft.com/office/officeart/2016/7/layout/RepeatingBendingProcessNew"/>
    <dgm:cxn modelId="{9F2C80E8-51E1-4ADF-BEE1-9F6220AE2485}" srcId="{741BB990-DBDD-4962-B882-009B5A18BE16}" destId="{EAFF1438-B1E2-46D2-A0AA-65D002917B6E}" srcOrd="1" destOrd="0" parTransId="{6906F54C-BA5A-4D33-806D-1738749C9019}" sibTransId="{40CAA08D-0438-4853-A5C1-5F2E5F74B1F5}"/>
    <dgm:cxn modelId="{F047A2EC-B5FD-4691-A31A-AD5705505B8C}" type="presOf" srcId="{5324E6B6-6E61-4F97-A4E5-90D054FAE57B}" destId="{E9C7CCA6-8FAE-41CA-BB74-E86485292FEF}" srcOrd="1" destOrd="0" presId="urn:microsoft.com/office/officeart/2016/7/layout/RepeatingBendingProcessNew"/>
    <dgm:cxn modelId="{4671C1F6-6AF5-45F4-B2D3-F05362BF175D}" type="presOf" srcId="{40CAA08D-0438-4853-A5C1-5F2E5F74B1F5}" destId="{6D7AB6D1-FFC7-46E5-9DAE-16B3B210B646}" srcOrd="1" destOrd="0" presId="urn:microsoft.com/office/officeart/2016/7/layout/RepeatingBendingProcessNew"/>
    <dgm:cxn modelId="{287CB2FA-4376-45CC-A8B8-6A730158282D}" srcId="{741BB990-DBDD-4962-B882-009B5A18BE16}" destId="{32F9BBDF-221A-4A58-8BA5-F9FEBF08916D}" srcOrd="3" destOrd="0" parTransId="{9D2745E9-5F0E-4888-9BF6-08DB0DFA8A03}" sibTransId="{BCE09053-28E2-415A-A716-AA491B8C4A38}"/>
    <dgm:cxn modelId="{457D8FCB-BFF1-4D6F-9EF9-BF9DB1EBA120}" type="presParOf" srcId="{159EDAD7-5FD1-4704-B4FE-6C03022DFA54}" destId="{7CBC9BCE-F8C5-4329-B761-463F0625BC25}" srcOrd="0" destOrd="0" presId="urn:microsoft.com/office/officeart/2016/7/layout/RepeatingBendingProcessNew"/>
    <dgm:cxn modelId="{06804311-382F-44CD-8782-3043DF9B2989}" type="presParOf" srcId="{159EDAD7-5FD1-4704-B4FE-6C03022DFA54}" destId="{20F77430-571B-476E-B212-F9909037E95A}" srcOrd="1" destOrd="0" presId="urn:microsoft.com/office/officeart/2016/7/layout/RepeatingBendingProcessNew"/>
    <dgm:cxn modelId="{A1611019-492F-4D8A-892B-DAF301C2218E}" type="presParOf" srcId="{20F77430-571B-476E-B212-F9909037E95A}" destId="{E9C7CCA6-8FAE-41CA-BB74-E86485292FEF}" srcOrd="0" destOrd="0" presId="urn:microsoft.com/office/officeart/2016/7/layout/RepeatingBendingProcessNew"/>
    <dgm:cxn modelId="{0B275848-F0C1-40AD-90A8-DB080B407C9D}" type="presParOf" srcId="{159EDAD7-5FD1-4704-B4FE-6C03022DFA54}" destId="{BD9D30F4-DAC4-4C16-968B-54E1B0933389}" srcOrd="2" destOrd="0" presId="urn:microsoft.com/office/officeart/2016/7/layout/RepeatingBendingProcessNew"/>
    <dgm:cxn modelId="{ED6F3281-2578-477E-9DAF-61823ABCB0C8}" type="presParOf" srcId="{159EDAD7-5FD1-4704-B4FE-6C03022DFA54}" destId="{9565E913-A357-4097-A123-16629F25C27E}" srcOrd="3" destOrd="0" presId="urn:microsoft.com/office/officeart/2016/7/layout/RepeatingBendingProcessNew"/>
    <dgm:cxn modelId="{E1E98AAF-AB82-49A2-8D14-A56685991C2E}" type="presParOf" srcId="{9565E913-A357-4097-A123-16629F25C27E}" destId="{6D7AB6D1-FFC7-46E5-9DAE-16B3B210B646}" srcOrd="0" destOrd="0" presId="urn:microsoft.com/office/officeart/2016/7/layout/RepeatingBendingProcessNew"/>
    <dgm:cxn modelId="{9950F549-25AF-4186-A028-21446E844AB3}" type="presParOf" srcId="{159EDAD7-5FD1-4704-B4FE-6C03022DFA54}" destId="{B889ABFC-D7DD-45BF-A9F1-85335E840915}" srcOrd="4" destOrd="0" presId="urn:microsoft.com/office/officeart/2016/7/layout/RepeatingBendingProcessNew"/>
    <dgm:cxn modelId="{C4F7CAE9-50FB-43DC-BDD4-D19341AF2ECD}" type="presParOf" srcId="{159EDAD7-5FD1-4704-B4FE-6C03022DFA54}" destId="{FEE59CDD-BE65-4FFE-AD11-287788200211}" srcOrd="5" destOrd="0" presId="urn:microsoft.com/office/officeart/2016/7/layout/RepeatingBendingProcessNew"/>
    <dgm:cxn modelId="{9DE53167-9B83-40D7-B84B-B9269F1BDE9B}" type="presParOf" srcId="{FEE59CDD-BE65-4FFE-AD11-287788200211}" destId="{02C0A50D-C67E-4123-8211-4AD15DE01634}" srcOrd="0" destOrd="0" presId="urn:microsoft.com/office/officeart/2016/7/layout/RepeatingBendingProcessNew"/>
    <dgm:cxn modelId="{2F36765D-CF73-4479-9A5D-F9C80EA698DF}" type="presParOf" srcId="{159EDAD7-5FD1-4704-B4FE-6C03022DFA54}" destId="{D59B999A-5616-4AF6-A47C-214D3E023846}" srcOrd="6" destOrd="0" presId="urn:microsoft.com/office/officeart/2016/7/layout/RepeatingBendingProcessNew"/>
    <dgm:cxn modelId="{67018702-B95D-4970-8231-727E50AD6416}" type="presParOf" srcId="{159EDAD7-5FD1-4704-B4FE-6C03022DFA54}" destId="{BE6243F6-45CD-4ECE-AB47-940FDCFD2304}" srcOrd="7" destOrd="0" presId="urn:microsoft.com/office/officeart/2016/7/layout/RepeatingBendingProcessNew"/>
    <dgm:cxn modelId="{ED816C50-73F6-476A-A06C-A26AA7E88626}" type="presParOf" srcId="{BE6243F6-45CD-4ECE-AB47-940FDCFD2304}" destId="{71823915-F9A0-4A7A-875A-AABB164FC332}" srcOrd="0" destOrd="0" presId="urn:microsoft.com/office/officeart/2016/7/layout/RepeatingBendingProcessNew"/>
    <dgm:cxn modelId="{C48F19B1-FC10-4684-8706-14A917F6A3C4}" type="presParOf" srcId="{159EDAD7-5FD1-4704-B4FE-6C03022DFA54}" destId="{81770FDC-B721-4809-A108-4DDD5A5C2380}" srcOrd="8" destOrd="0" presId="urn:microsoft.com/office/officeart/2016/7/layout/RepeatingBendingProcessNew"/>
    <dgm:cxn modelId="{155E32E0-4458-469A-B00E-2BAC37C26EF0}" type="presParOf" srcId="{159EDAD7-5FD1-4704-B4FE-6C03022DFA54}" destId="{69C5A9EC-486B-473D-B3FB-23FFBEBFA0BC}" srcOrd="9" destOrd="0" presId="urn:microsoft.com/office/officeart/2016/7/layout/RepeatingBendingProcessNew"/>
    <dgm:cxn modelId="{B0547328-1EEE-4003-94EC-34D4238F099F}" type="presParOf" srcId="{69C5A9EC-486B-473D-B3FB-23FFBEBFA0BC}" destId="{235AE1BD-8C37-424B-87EE-1F76680F4163}" srcOrd="0" destOrd="0" presId="urn:microsoft.com/office/officeart/2016/7/layout/RepeatingBendingProcessNew"/>
    <dgm:cxn modelId="{15EF3A15-E64B-4B30-9E41-995D9EFECAB9}" type="presParOf" srcId="{159EDAD7-5FD1-4704-B4FE-6C03022DFA54}" destId="{F48F5EC6-85AA-4FFF-8D38-A267CDA984E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29C717-748F-4259-9CE8-AC8CC55798A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FCE116-891F-4AC4-A213-6CF7102BA07F}">
      <dgm:prSet/>
      <dgm:spPr/>
      <dgm:t>
        <a:bodyPr/>
        <a:lstStyle/>
        <a:p>
          <a:r>
            <a:rPr lang="en-US"/>
            <a:t>Component-wise Estimate (INR):</a:t>
          </a:r>
        </a:p>
      </dgm:t>
    </dgm:pt>
    <dgm:pt modelId="{66343C2F-CE48-497D-9938-23F7254BB343}" type="parTrans" cxnId="{10D370BF-8298-441C-8304-C41175CD388B}">
      <dgm:prSet/>
      <dgm:spPr/>
      <dgm:t>
        <a:bodyPr/>
        <a:lstStyle/>
        <a:p>
          <a:endParaRPr lang="en-US"/>
        </a:p>
      </dgm:t>
    </dgm:pt>
    <dgm:pt modelId="{7E381F58-C695-4AB2-AF64-09312CAE6F0D}" type="sibTrans" cxnId="{10D370BF-8298-441C-8304-C41175CD388B}">
      <dgm:prSet/>
      <dgm:spPr/>
      <dgm:t>
        <a:bodyPr/>
        <a:lstStyle/>
        <a:p>
          <a:endParaRPr lang="en-US"/>
        </a:p>
      </dgm:t>
    </dgm:pt>
    <dgm:pt modelId="{6210837C-EF42-42E5-B02C-B06C7B50AC3B}">
      <dgm:prSet/>
      <dgm:spPr/>
      <dgm:t>
        <a:bodyPr/>
        <a:lstStyle/>
        <a:p>
          <a:r>
            <a:rPr lang="en-US"/>
            <a:t>• Solar Modules: ₹84,67,200</a:t>
          </a:r>
        </a:p>
      </dgm:t>
    </dgm:pt>
    <dgm:pt modelId="{7A1AB075-239D-42BE-9034-B7B589950440}" type="parTrans" cxnId="{037D00DA-656C-41E5-9A5F-B432ED55A485}">
      <dgm:prSet/>
      <dgm:spPr/>
      <dgm:t>
        <a:bodyPr/>
        <a:lstStyle/>
        <a:p>
          <a:endParaRPr lang="en-US"/>
        </a:p>
      </dgm:t>
    </dgm:pt>
    <dgm:pt modelId="{31E96B11-5CAA-43B9-9E8F-AA033B6D719B}" type="sibTrans" cxnId="{037D00DA-656C-41E5-9A5F-B432ED55A485}">
      <dgm:prSet/>
      <dgm:spPr/>
      <dgm:t>
        <a:bodyPr/>
        <a:lstStyle/>
        <a:p>
          <a:endParaRPr lang="en-US"/>
        </a:p>
      </dgm:t>
    </dgm:pt>
    <dgm:pt modelId="{7D30602D-4283-43BB-8E89-596729D05B73}">
      <dgm:prSet/>
      <dgm:spPr/>
      <dgm:t>
        <a:bodyPr/>
        <a:lstStyle/>
        <a:p>
          <a:r>
            <a:rPr lang="en-US"/>
            <a:t>• Inverters: ₹17,92,000</a:t>
          </a:r>
        </a:p>
      </dgm:t>
    </dgm:pt>
    <dgm:pt modelId="{9D429F84-199F-451A-8226-4A684AA6B327}" type="parTrans" cxnId="{A8EA279F-E2A8-421C-B320-6AA92995FFF6}">
      <dgm:prSet/>
      <dgm:spPr/>
      <dgm:t>
        <a:bodyPr/>
        <a:lstStyle/>
        <a:p>
          <a:endParaRPr lang="en-US"/>
        </a:p>
      </dgm:t>
    </dgm:pt>
    <dgm:pt modelId="{F1721465-ACC5-4774-93B6-B5024698B8FE}" type="sibTrans" cxnId="{A8EA279F-E2A8-421C-B320-6AA92995FFF6}">
      <dgm:prSet/>
      <dgm:spPr/>
      <dgm:t>
        <a:bodyPr/>
        <a:lstStyle/>
        <a:p>
          <a:endParaRPr lang="en-US"/>
        </a:p>
      </dgm:t>
    </dgm:pt>
    <dgm:pt modelId="{55BB4716-4A37-4A66-BFC3-74264578A26A}">
      <dgm:prSet/>
      <dgm:spPr/>
      <dgm:t>
        <a:bodyPr/>
        <a:lstStyle/>
        <a:p>
          <a:r>
            <a:rPr lang="en-US"/>
            <a:t>• Structure Works: ₹37,76,000</a:t>
          </a:r>
        </a:p>
      </dgm:t>
    </dgm:pt>
    <dgm:pt modelId="{1618096E-FA98-4D44-B159-50D4664BDD86}" type="parTrans" cxnId="{5EF3B62B-7A5E-4B5F-A7A6-5AC16626FECF}">
      <dgm:prSet/>
      <dgm:spPr/>
      <dgm:t>
        <a:bodyPr/>
        <a:lstStyle/>
        <a:p>
          <a:endParaRPr lang="en-US"/>
        </a:p>
      </dgm:t>
    </dgm:pt>
    <dgm:pt modelId="{4CF36B63-A8ED-4AF3-BA5D-E06ADCA87F93}" type="sibTrans" cxnId="{5EF3B62B-7A5E-4B5F-A7A6-5AC16626FECF}">
      <dgm:prSet/>
      <dgm:spPr/>
      <dgm:t>
        <a:bodyPr/>
        <a:lstStyle/>
        <a:p>
          <a:endParaRPr lang="en-US"/>
        </a:p>
      </dgm:t>
    </dgm:pt>
    <dgm:pt modelId="{1ECEFD86-3D9E-46E5-BCB9-9BF193576B2E}">
      <dgm:prSet/>
      <dgm:spPr/>
      <dgm:t>
        <a:bodyPr/>
        <a:lstStyle/>
        <a:p>
          <a:r>
            <a:rPr lang="en-US"/>
            <a:t>• Civil Works: ₹4,72,000</a:t>
          </a:r>
        </a:p>
      </dgm:t>
    </dgm:pt>
    <dgm:pt modelId="{61F1DD45-8174-4289-9195-A8C1D27C6914}" type="parTrans" cxnId="{D53D4C2B-39F9-42CE-A095-75A7F8ABDBA6}">
      <dgm:prSet/>
      <dgm:spPr/>
      <dgm:t>
        <a:bodyPr/>
        <a:lstStyle/>
        <a:p>
          <a:endParaRPr lang="en-US"/>
        </a:p>
      </dgm:t>
    </dgm:pt>
    <dgm:pt modelId="{0B3E37C1-4D33-46E1-8955-3974683C67BF}" type="sibTrans" cxnId="{D53D4C2B-39F9-42CE-A095-75A7F8ABDBA6}">
      <dgm:prSet/>
      <dgm:spPr/>
      <dgm:t>
        <a:bodyPr/>
        <a:lstStyle/>
        <a:p>
          <a:endParaRPr lang="en-US"/>
        </a:p>
      </dgm:t>
    </dgm:pt>
    <dgm:pt modelId="{D94D35C3-7328-4577-97DA-39B4F2EE720E}">
      <dgm:prSet/>
      <dgm:spPr/>
      <dgm:t>
        <a:bodyPr/>
        <a:lstStyle/>
        <a:p>
          <a:r>
            <a:rPr lang="en-US"/>
            <a:t>• Wiring &amp; BOS: ₹19,21,630</a:t>
          </a:r>
        </a:p>
      </dgm:t>
    </dgm:pt>
    <dgm:pt modelId="{4E6F9817-1A37-4113-B0FE-F22BA450B4E6}" type="parTrans" cxnId="{BCDFF6B7-932C-40B1-BC7A-A612B671DD9F}">
      <dgm:prSet/>
      <dgm:spPr/>
      <dgm:t>
        <a:bodyPr/>
        <a:lstStyle/>
        <a:p>
          <a:endParaRPr lang="en-US"/>
        </a:p>
      </dgm:t>
    </dgm:pt>
    <dgm:pt modelId="{174E8E81-4F93-4B03-B8B0-6B1E2A7D855D}" type="sibTrans" cxnId="{BCDFF6B7-932C-40B1-BC7A-A612B671DD9F}">
      <dgm:prSet/>
      <dgm:spPr/>
      <dgm:t>
        <a:bodyPr/>
        <a:lstStyle/>
        <a:p>
          <a:endParaRPr lang="en-US"/>
        </a:p>
      </dgm:t>
    </dgm:pt>
    <dgm:pt modelId="{597942C1-E36D-475B-88C1-D8FB5FE27EA1}">
      <dgm:prSet/>
      <dgm:spPr/>
      <dgm:t>
        <a:bodyPr/>
        <a:lstStyle/>
        <a:p>
          <a:r>
            <a:rPr lang="en-US"/>
            <a:t>• Installation &amp; Labor: ₹23,60,000</a:t>
          </a:r>
        </a:p>
      </dgm:t>
    </dgm:pt>
    <dgm:pt modelId="{2A39BC16-D2B3-409C-96B7-A1E82C40AA10}" type="parTrans" cxnId="{C20A968C-5726-473B-A15F-90EABA267522}">
      <dgm:prSet/>
      <dgm:spPr/>
      <dgm:t>
        <a:bodyPr/>
        <a:lstStyle/>
        <a:p>
          <a:endParaRPr lang="en-US"/>
        </a:p>
      </dgm:t>
    </dgm:pt>
    <dgm:pt modelId="{07A201D2-1004-46F2-A9CC-C1701A524BFA}" type="sibTrans" cxnId="{C20A968C-5726-473B-A15F-90EABA267522}">
      <dgm:prSet/>
      <dgm:spPr/>
      <dgm:t>
        <a:bodyPr/>
        <a:lstStyle/>
        <a:p>
          <a:endParaRPr lang="en-US"/>
        </a:p>
      </dgm:t>
    </dgm:pt>
    <dgm:pt modelId="{ED7FE54A-25E3-401F-B385-D88CF511941C}">
      <dgm:prSet/>
      <dgm:spPr/>
      <dgm:t>
        <a:bodyPr/>
        <a:lstStyle/>
        <a:p>
          <a:r>
            <a:rPr lang="en-US"/>
            <a:t>• Misc. &amp; Contingency: ₹30,08,000</a:t>
          </a:r>
        </a:p>
      </dgm:t>
    </dgm:pt>
    <dgm:pt modelId="{EC5BC335-E2DE-4212-B611-97016B59189C}" type="parTrans" cxnId="{3DCEB668-E7AA-4263-A9D6-62B4F98DF2F5}">
      <dgm:prSet/>
      <dgm:spPr/>
      <dgm:t>
        <a:bodyPr/>
        <a:lstStyle/>
        <a:p>
          <a:endParaRPr lang="en-US"/>
        </a:p>
      </dgm:t>
    </dgm:pt>
    <dgm:pt modelId="{1A5BA962-7B67-4B33-8D58-552A7DF2089C}" type="sibTrans" cxnId="{3DCEB668-E7AA-4263-A9D6-62B4F98DF2F5}">
      <dgm:prSet/>
      <dgm:spPr/>
      <dgm:t>
        <a:bodyPr/>
        <a:lstStyle/>
        <a:p>
          <a:endParaRPr lang="en-US"/>
        </a:p>
      </dgm:t>
    </dgm:pt>
    <dgm:pt modelId="{B7C01F48-5728-43A7-B744-6D9999232829}">
      <dgm:prSet/>
      <dgm:spPr/>
      <dgm:t>
        <a:bodyPr/>
        <a:lstStyle/>
        <a:p>
          <a:r>
            <a:rPr lang="en-US" dirty="0"/>
            <a:t>• Total: </a:t>
          </a:r>
          <a:r>
            <a:rPr lang="en-US" b="1" dirty="0">
              <a:solidFill>
                <a:srgbClr val="FF0000"/>
              </a:solidFill>
            </a:rPr>
            <a:t>₹2,17,96,830</a:t>
          </a:r>
        </a:p>
      </dgm:t>
    </dgm:pt>
    <dgm:pt modelId="{F1545A5B-EFAF-41EA-B83B-C98AAFB2A556}" type="parTrans" cxnId="{77701D28-018E-4D83-8DC1-3429591FDFAD}">
      <dgm:prSet/>
      <dgm:spPr/>
      <dgm:t>
        <a:bodyPr/>
        <a:lstStyle/>
        <a:p>
          <a:endParaRPr lang="en-US"/>
        </a:p>
      </dgm:t>
    </dgm:pt>
    <dgm:pt modelId="{5600B712-1701-48DC-BFB2-355A508ED169}" type="sibTrans" cxnId="{77701D28-018E-4D83-8DC1-3429591FDFAD}">
      <dgm:prSet/>
      <dgm:spPr/>
      <dgm:t>
        <a:bodyPr/>
        <a:lstStyle/>
        <a:p>
          <a:endParaRPr lang="en-US"/>
        </a:p>
      </dgm:t>
    </dgm:pt>
    <dgm:pt modelId="{C42D128D-7488-4FD3-9D82-74272911568C}">
      <dgm:prSet/>
      <dgm:spPr/>
      <dgm:t>
        <a:bodyPr/>
        <a:lstStyle/>
        <a:p>
          <a:r>
            <a:rPr lang="en-US"/>
            <a:t>• Cost per KW: ₹54,492.075</a:t>
          </a:r>
        </a:p>
      </dgm:t>
    </dgm:pt>
    <dgm:pt modelId="{A6B188F9-5C0E-4918-A086-53BF3ADC8247}" type="parTrans" cxnId="{595A2D90-B79A-4096-88C2-14215F8A710D}">
      <dgm:prSet/>
      <dgm:spPr/>
      <dgm:t>
        <a:bodyPr/>
        <a:lstStyle/>
        <a:p>
          <a:endParaRPr lang="en-US"/>
        </a:p>
      </dgm:t>
    </dgm:pt>
    <dgm:pt modelId="{0BDAFD70-5B52-4AF7-905A-C88F2FD4C981}" type="sibTrans" cxnId="{595A2D90-B79A-4096-88C2-14215F8A710D}">
      <dgm:prSet/>
      <dgm:spPr/>
      <dgm:t>
        <a:bodyPr/>
        <a:lstStyle/>
        <a:p>
          <a:endParaRPr lang="en-US"/>
        </a:p>
      </dgm:t>
    </dgm:pt>
    <dgm:pt modelId="{33A7F707-25A8-426D-BBE1-6082A927032A}" type="pres">
      <dgm:prSet presAssocID="{0729C717-748F-4259-9CE8-AC8CC55798A9}" presName="linear" presStyleCnt="0">
        <dgm:presLayoutVars>
          <dgm:animLvl val="lvl"/>
          <dgm:resizeHandles val="exact"/>
        </dgm:presLayoutVars>
      </dgm:prSet>
      <dgm:spPr/>
    </dgm:pt>
    <dgm:pt modelId="{FE6A7AC7-6F73-4E1B-9A71-AA5EACA71AA7}" type="pres">
      <dgm:prSet presAssocID="{05FCE116-891F-4AC4-A213-6CF7102BA07F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9D0599FD-9AC2-429D-8A4D-455EB4EAA551}" type="pres">
      <dgm:prSet presAssocID="{7E381F58-C695-4AB2-AF64-09312CAE6F0D}" presName="spacer" presStyleCnt="0"/>
      <dgm:spPr/>
    </dgm:pt>
    <dgm:pt modelId="{5CFCBC8C-62EE-4C50-87BC-D86F5AE42AE3}" type="pres">
      <dgm:prSet presAssocID="{6210837C-EF42-42E5-B02C-B06C7B50AC3B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4B34F6E8-C64A-43D8-A602-66963F3D4626}" type="pres">
      <dgm:prSet presAssocID="{31E96B11-5CAA-43B9-9E8F-AA033B6D719B}" presName="spacer" presStyleCnt="0"/>
      <dgm:spPr/>
    </dgm:pt>
    <dgm:pt modelId="{EBF017F8-651D-4C85-AE83-0AAF74E9DB93}" type="pres">
      <dgm:prSet presAssocID="{7D30602D-4283-43BB-8E89-596729D05B73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A2B24A50-0EB0-4D66-840F-1A0CFBCA8763}" type="pres">
      <dgm:prSet presAssocID="{F1721465-ACC5-4774-93B6-B5024698B8FE}" presName="spacer" presStyleCnt="0"/>
      <dgm:spPr/>
    </dgm:pt>
    <dgm:pt modelId="{C2BE231D-03F4-42FA-9452-16812498F43C}" type="pres">
      <dgm:prSet presAssocID="{55BB4716-4A37-4A66-BFC3-74264578A26A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D74A1532-706B-49E1-AE30-5C800E7573DC}" type="pres">
      <dgm:prSet presAssocID="{4CF36B63-A8ED-4AF3-BA5D-E06ADCA87F93}" presName="spacer" presStyleCnt="0"/>
      <dgm:spPr/>
    </dgm:pt>
    <dgm:pt modelId="{D3BB7A46-365A-4A88-83A6-1156D66F1950}" type="pres">
      <dgm:prSet presAssocID="{1ECEFD86-3D9E-46E5-BCB9-9BF193576B2E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D59F8A08-6EA6-4819-85D9-4DC6E29F70F8}" type="pres">
      <dgm:prSet presAssocID="{0B3E37C1-4D33-46E1-8955-3974683C67BF}" presName="spacer" presStyleCnt="0"/>
      <dgm:spPr/>
    </dgm:pt>
    <dgm:pt modelId="{F38914FA-2387-47A8-8B0D-5878937399A6}" type="pres">
      <dgm:prSet presAssocID="{D94D35C3-7328-4577-97DA-39B4F2EE720E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4A004096-C93F-4E03-A9C6-032EA3FA1B02}" type="pres">
      <dgm:prSet presAssocID="{174E8E81-4F93-4B03-B8B0-6B1E2A7D855D}" presName="spacer" presStyleCnt="0"/>
      <dgm:spPr/>
    </dgm:pt>
    <dgm:pt modelId="{863FD96F-6573-4BFE-B293-F0FA9E1C5474}" type="pres">
      <dgm:prSet presAssocID="{597942C1-E36D-475B-88C1-D8FB5FE27EA1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FAACB554-CF97-4F9F-A2FD-005791513D05}" type="pres">
      <dgm:prSet presAssocID="{07A201D2-1004-46F2-A9CC-C1701A524BFA}" presName="spacer" presStyleCnt="0"/>
      <dgm:spPr/>
    </dgm:pt>
    <dgm:pt modelId="{6BA5ECEA-F901-4C31-9ACF-1DD97C2F92B8}" type="pres">
      <dgm:prSet presAssocID="{ED7FE54A-25E3-401F-B385-D88CF511941C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1EBDEE28-1F7C-44EB-838F-422747C0F84E}" type="pres">
      <dgm:prSet presAssocID="{1A5BA962-7B67-4B33-8D58-552A7DF2089C}" presName="spacer" presStyleCnt="0"/>
      <dgm:spPr/>
    </dgm:pt>
    <dgm:pt modelId="{6898BCB5-76D4-4462-BB98-2F7A0180DE01}" type="pres">
      <dgm:prSet presAssocID="{B7C01F48-5728-43A7-B744-6D9999232829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B1730AA6-643C-4C2E-93B5-0C6FA444B7FE}" type="pres">
      <dgm:prSet presAssocID="{5600B712-1701-48DC-BFB2-355A508ED169}" presName="spacer" presStyleCnt="0"/>
      <dgm:spPr/>
    </dgm:pt>
    <dgm:pt modelId="{AAF2139D-9F6B-4EE0-B7C7-A9B9FE52FCFA}" type="pres">
      <dgm:prSet presAssocID="{C42D128D-7488-4FD3-9D82-74272911568C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37BA2A0D-6C8B-4A61-9501-255D3E1BA11B}" type="presOf" srcId="{05FCE116-891F-4AC4-A213-6CF7102BA07F}" destId="{FE6A7AC7-6F73-4E1B-9A71-AA5EACA71AA7}" srcOrd="0" destOrd="0" presId="urn:microsoft.com/office/officeart/2005/8/layout/vList2"/>
    <dgm:cxn modelId="{77701D28-018E-4D83-8DC1-3429591FDFAD}" srcId="{0729C717-748F-4259-9CE8-AC8CC55798A9}" destId="{B7C01F48-5728-43A7-B744-6D9999232829}" srcOrd="8" destOrd="0" parTransId="{F1545A5B-EFAF-41EA-B83B-C98AAFB2A556}" sibTransId="{5600B712-1701-48DC-BFB2-355A508ED169}"/>
    <dgm:cxn modelId="{D53D4C2B-39F9-42CE-A095-75A7F8ABDBA6}" srcId="{0729C717-748F-4259-9CE8-AC8CC55798A9}" destId="{1ECEFD86-3D9E-46E5-BCB9-9BF193576B2E}" srcOrd="4" destOrd="0" parTransId="{61F1DD45-8174-4289-9195-A8C1D27C6914}" sibTransId="{0B3E37C1-4D33-46E1-8955-3974683C67BF}"/>
    <dgm:cxn modelId="{5EF3B62B-7A5E-4B5F-A7A6-5AC16626FECF}" srcId="{0729C717-748F-4259-9CE8-AC8CC55798A9}" destId="{55BB4716-4A37-4A66-BFC3-74264578A26A}" srcOrd="3" destOrd="0" parTransId="{1618096E-FA98-4D44-B159-50D4664BDD86}" sibTransId="{4CF36B63-A8ED-4AF3-BA5D-E06ADCA87F93}"/>
    <dgm:cxn modelId="{086E1A31-A73D-479F-855F-7432AD4B322C}" type="presOf" srcId="{1ECEFD86-3D9E-46E5-BCB9-9BF193576B2E}" destId="{D3BB7A46-365A-4A88-83A6-1156D66F1950}" srcOrd="0" destOrd="0" presId="urn:microsoft.com/office/officeart/2005/8/layout/vList2"/>
    <dgm:cxn modelId="{322B5841-CEFE-476B-AD22-BDEF9AFFF7A6}" type="presOf" srcId="{B7C01F48-5728-43A7-B744-6D9999232829}" destId="{6898BCB5-76D4-4462-BB98-2F7A0180DE01}" srcOrd="0" destOrd="0" presId="urn:microsoft.com/office/officeart/2005/8/layout/vList2"/>
    <dgm:cxn modelId="{3DCEB668-E7AA-4263-A9D6-62B4F98DF2F5}" srcId="{0729C717-748F-4259-9CE8-AC8CC55798A9}" destId="{ED7FE54A-25E3-401F-B385-D88CF511941C}" srcOrd="7" destOrd="0" parTransId="{EC5BC335-E2DE-4212-B611-97016B59189C}" sibTransId="{1A5BA962-7B67-4B33-8D58-552A7DF2089C}"/>
    <dgm:cxn modelId="{FFAA3F6B-1100-4617-926A-26D54FFD2185}" type="presOf" srcId="{ED7FE54A-25E3-401F-B385-D88CF511941C}" destId="{6BA5ECEA-F901-4C31-9ACF-1DD97C2F92B8}" srcOrd="0" destOrd="0" presId="urn:microsoft.com/office/officeart/2005/8/layout/vList2"/>
    <dgm:cxn modelId="{F9A2A16D-4FAC-42F7-9ADC-C7D2707F7D03}" type="presOf" srcId="{7D30602D-4283-43BB-8E89-596729D05B73}" destId="{EBF017F8-651D-4C85-AE83-0AAF74E9DB93}" srcOrd="0" destOrd="0" presId="urn:microsoft.com/office/officeart/2005/8/layout/vList2"/>
    <dgm:cxn modelId="{C20A968C-5726-473B-A15F-90EABA267522}" srcId="{0729C717-748F-4259-9CE8-AC8CC55798A9}" destId="{597942C1-E36D-475B-88C1-D8FB5FE27EA1}" srcOrd="6" destOrd="0" parTransId="{2A39BC16-D2B3-409C-96B7-A1E82C40AA10}" sibTransId="{07A201D2-1004-46F2-A9CC-C1701A524BFA}"/>
    <dgm:cxn modelId="{595A2D90-B79A-4096-88C2-14215F8A710D}" srcId="{0729C717-748F-4259-9CE8-AC8CC55798A9}" destId="{C42D128D-7488-4FD3-9D82-74272911568C}" srcOrd="9" destOrd="0" parTransId="{A6B188F9-5C0E-4918-A086-53BF3ADC8247}" sibTransId="{0BDAFD70-5B52-4AF7-905A-C88F2FD4C981}"/>
    <dgm:cxn modelId="{A8EA279F-E2A8-421C-B320-6AA92995FFF6}" srcId="{0729C717-748F-4259-9CE8-AC8CC55798A9}" destId="{7D30602D-4283-43BB-8E89-596729D05B73}" srcOrd="2" destOrd="0" parTransId="{9D429F84-199F-451A-8226-4A684AA6B327}" sibTransId="{F1721465-ACC5-4774-93B6-B5024698B8FE}"/>
    <dgm:cxn modelId="{1E221FA5-9687-4167-A0C3-C3DED2A9747F}" type="presOf" srcId="{597942C1-E36D-475B-88C1-D8FB5FE27EA1}" destId="{863FD96F-6573-4BFE-B293-F0FA9E1C5474}" srcOrd="0" destOrd="0" presId="urn:microsoft.com/office/officeart/2005/8/layout/vList2"/>
    <dgm:cxn modelId="{BCDFF6B7-932C-40B1-BC7A-A612B671DD9F}" srcId="{0729C717-748F-4259-9CE8-AC8CC55798A9}" destId="{D94D35C3-7328-4577-97DA-39B4F2EE720E}" srcOrd="5" destOrd="0" parTransId="{4E6F9817-1A37-4113-B0FE-F22BA450B4E6}" sibTransId="{174E8E81-4F93-4B03-B8B0-6B1E2A7D855D}"/>
    <dgm:cxn modelId="{8448C4B9-5889-4E99-AFD9-E70BD7693F36}" type="presOf" srcId="{6210837C-EF42-42E5-B02C-B06C7B50AC3B}" destId="{5CFCBC8C-62EE-4C50-87BC-D86F5AE42AE3}" srcOrd="0" destOrd="0" presId="urn:microsoft.com/office/officeart/2005/8/layout/vList2"/>
    <dgm:cxn modelId="{307DC7BA-1C16-4834-9A09-145A60AF17B8}" type="presOf" srcId="{C42D128D-7488-4FD3-9D82-74272911568C}" destId="{AAF2139D-9F6B-4EE0-B7C7-A9B9FE52FCFA}" srcOrd="0" destOrd="0" presId="urn:microsoft.com/office/officeart/2005/8/layout/vList2"/>
    <dgm:cxn modelId="{B29A37BE-9AF9-4D9A-B328-C516DFB5732C}" type="presOf" srcId="{D94D35C3-7328-4577-97DA-39B4F2EE720E}" destId="{F38914FA-2387-47A8-8B0D-5878937399A6}" srcOrd="0" destOrd="0" presId="urn:microsoft.com/office/officeart/2005/8/layout/vList2"/>
    <dgm:cxn modelId="{10D370BF-8298-441C-8304-C41175CD388B}" srcId="{0729C717-748F-4259-9CE8-AC8CC55798A9}" destId="{05FCE116-891F-4AC4-A213-6CF7102BA07F}" srcOrd="0" destOrd="0" parTransId="{66343C2F-CE48-497D-9938-23F7254BB343}" sibTransId="{7E381F58-C695-4AB2-AF64-09312CAE6F0D}"/>
    <dgm:cxn modelId="{037D00DA-656C-41E5-9A5F-B432ED55A485}" srcId="{0729C717-748F-4259-9CE8-AC8CC55798A9}" destId="{6210837C-EF42-42E5-B02C-B06C7B50AC3B}" srcOrd="1" destOrd="0" parTransId="{7A1AB075-239D-42BE-9034-B7B589950440}" sibTransId="{31E96B11-5CAA-43B9-9E8F-AA033B6D719B}"/>
    <dgm:cxn modelId="{14286EF2-62B3-47B4-AF3B-AB331373B0FF}" type="presOf" srcId="{55BB4716-4A37-4A66-BFC3-74264578A26A}" destId="{C2BE231D-03F4-42FA-9452-16812498F43C}" srcOrd="0" destOrd="0" presId="urn:microsoft.com/office/officeart/2005/8/layout/vList2"/>
    <dgm:cxn modelId="{B24711FD-FD12-4604-B28A-3BAF6A1325DA}" type="presOf" srcId="{0729C717-748F-4259-9CE8-AC8CC55798A9}" destId="{33A7F707-25A8-426D-BBE1-6082A927032A}" srcOrd="0" destOrd="0" presId="urn:microsoft.com/office/officeart/2005/8/layout/vList2"/>
    <dgm:cxn modelId="{FEA75812-3B9C-4DCC-A91A-3592D38DA0E6}" type="presParOf" srcId="{33A7F707-25A8-426D-BBE1-6082A927032A}" destId="{FE6A7AC7-6F73-4E1B-9A71-AA5EACA71AA7}" srcOrd="0" destOrd="0" presId="urn:microsoft.com/office/officeart/2005/8/layout/vList2"/>
    <dgm:cxn modelId="{9D5DB3A5-19F6-4452-AE96-35835C3CDDE9}" type="presParOf" srcId="{33A7F707-25A8-426D-BBE1-6082A927032A}" destId="{9D0599FD-9AC2-429D-8A4D-455EB4EAA551}" srcOrd="1" destOrd="0" presId="urn:microsoft.com/office/officeart/2005/8/layout/vList2"/>
    <dgm:cxn modelId="{33281932-A67B-4D44-B764-25C1333C0596}" type="presParOf" srcId="{33A7F707-25A8-426D-BBE1-6082A927032A}" destId="{5CFCBC8C-62EE-4C50-87BC-D86F5AE42AE3}" srcOrd="2" destOrd="0" presId="urn:microsoft.com/office/officeart/2005/8/layout/vList2"/>
    <dgm:cxn modelId="{3719B39D-6B69-46AC-B5E9-289AC9B60A84}" type="presParOf" srcId="{33A7F707-25A8-426D-BBE1-6082A927032A}" destId="{4B34F6E8-C64A-43D8-A602-66963F3D4626}" srcOrd="3" destOrd="0" presId="urn:microsoft.com/office/officeart/2005/8/layout/vList2"/>
    <dgm:cxn modelId="{0542134B-1AD1-4FE1-9E9F-E60F0D2A52B6}" type="presParOf" srcId="{33A7F707-25A8-426D-BBE1-6082A927032A}" destId="{EBF017F8-651D-4C85-AE83-0AAF74E9DB93}" srcOrd="4" destOrd="0" presId="urn:microsoft.com/office/officeart/2005/8/layout/vList2"/>
    <dgm:cxn modelId="{841490E1-0D8D-4449-8850-F1CA378664E2}" type="presParOf" srcId="{33A7F707-25A8-426D-BBE1-6082A927032A}" destId="{A2B24A50-0EB0-4D66-840F-1A0CFBCA8763}" srcOrd="5" destOrd="0" presId="urn:microsoft.com/office/officeart/2005/8/layout/vList2"/>
    <dgm:cxn modelId="{C58A673E-91E5-44AB-9C5C-6A572EA436A9}" type="presParOf" srcId="{33A7F707-25A8-426D-BBE1-6082A927032A}" destId="{C2BE231D-03F4-42FA-9452-16812498F43C}" srcOrd="6" destOrd="0" presId="urn:microsoft.com/office/officeart/2005/8/layout/vList2"/>
    <dgm:cxn modelId="{78F19915-73D6-4F77-B878-476B20C0D679}" type="presParOf" srcId="{33A7F707-25A8-426D-BBE1-6082A927032A}" destId="{D74A1532-706B-49E1-AE30-5C800E7573DC}" srcOrd="7" destOrd="0" presId="urn:microsoft.com/office/officeart/2005/8/layout/vList2"/>
    <dgm:cxn modelId="{FD9D49A8-8F10-47E1-9657-0B748189E188}" type="presParOf" srcId="{33A7F707-25A8-426D-BBE1-6082A927032A}" destId="{D3BB7A46-365A-4A88-83A6-1156D66F1950}" srcOrd="8" destOrd="0" presId="urn:microsoft.com/office/officeart/2005/8/layout/vList2"/>
    <dgm:cxn modelId="{184A7289-ED5B-4F7A-8D0F-D4C41140FBF0}" type="presParOf" srcId="{33A7F707-25A8-426D-BBE1-6082A927032A}" destId="{D59F8A08-6EA6-4819-85D9-4DC6E29F70F8}" srcOrd="9" destOrd="0" presId="urn:microsoft.com/office/officeart/2005/8/layout/vList2"/>
    <dgm:cxn modelId="{BCF6C57C-5B80-495E-ADD7-10F572072FF9}" type="presParOf" srcId="{33A7F707-25A8-426D-BBE1-6082A927032A}" destId="{F38914FA-2387-47A8-8B0D-5878937399A6}" srcOrd="10" destOrd="0" presId="urn:microsoft.com/office/officeart/2005/8/layout/vList2"/>
    <dgm:cxn modelId="{D14C9A51-3C60-4A9F-B5FB-79461535A327}" type="presParOf" srcId="{33A7F707-25A8-426D-BBE1-6082A927032A}" destId="{4A004096-C93F-4E03-A9C6-032EA3FA1B02}" srcOrd="11" destOrd="0" presId="urn:microsoft.com/office/officeart/2005/8/layout/vList2"/>
    <dgm:cxn modelId="{B02DB50F-2257-44BA-9329-8BB4B9C24280}" type="presParOf" srcId="{33A7F707-25A8-426D-BBE1-6082A927032A}" destId="{863FD96F-6573-4BFE-B293-F0FA9E1C5474}" srcOrd="12" destOrd="0" presId="urn:microsoft.com/office/officeart/2005/8/layout/vList2"/>
    <dgm:cxn modelId="{0AD11FD2-8D98-4303-B3D0-21E9F311C159}" type="presParOf" srcId="{33A7F707-25A8-426D-BBE1-6082A927032A}" destId="{FAACB554-CF97-4F9F-A2FD-005791513D05}" srcOrd="13" destOrd="0" presId="urn:microsoft.com/office/officeart/2005/8/layout/vList2"/>
    <dgm:cxn modelId="{4D89C2FC-674D-45B7-B52C-3B312ED8D1A0}" type="presParOf" srcId="{33A7F707-25A8-426D-BBE1-6082A927032A}" destId="{6BA5ECEA-F901-4C31-9ACF-1DD97C2F92B8}" srcOrd="14" destOrd="0" presId="urn:microsoft.com/office/officeart/2005/8/layout/vList2"/>
    <dgm:cxn modelId="{EDB8C2C3-F1EA-4EDA-9EEE-3CD3BDD01971}" type="presParOf" srcId="{33A7F707-25A8-426D-BBE1-6082A927032A}" destId="{1EBDEE28-1F7C-44EB-838F-422747C0F84E}" srcOrd="15" destOrd="0" presId="urn:microsoft.com/office/officeart/2005/8/layout/vList2"/>
    <dgm:cxn modelId="{0A61FFFA-2C17-4224-BE54-49D9CADA3355}" type="presParOf" srcId="{33A7F707-25A8-426D-BBE1-6082A927032A}" destId="{6898BCB5-76D4-4462-BB98-2F7A0180DE01}" srcOrd="16" destOrd="0" presId="urn:microsoft.com/office/officeart/2005/8/layout/vList2"/>
    <dgm:cxn modelId="{EACC7685-04C6-411B-87B2-24B68E8C8A86}" type="presParOf" srcId="{33A7F707-25A8-426D-BBE1-6082A927032A}" destId="{B1730AA6-643C-4C2E-93B5-0C6FA444B7FE}" srcOrd="17" destOrd="0" presId="urn:microsoft.com/office/officeart/2005/8/layout/vList2"/>
    <dgm:cxn modelId="{67D2A362-FF5D-409F-83B4-76C35A6947DC}" type="presParOf" srcId="{33A7F707-25A8-426D-BBE1-6082A927032A}" destId="{AAF2139D-9F6B-4EE0-B7C7-A9B9FE52FCFA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2E6EF25-EC0B-4C22-B1B4-13B4AD109C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C89EE11-6F93-46D1-B9AB-4812C244732D}">
      <dgm:prSet/>
      <dgm:spPr/>
      <dgm:t>
        <a:bodyPr/>
        <a:lstStyle/>
        <a:p>
          <a:r>
            <a:rPr lang="en-US"/>
            <a:t>• Site Survey &amp; Design: 1 week</a:t>
          </a:r>
        </a:p>
      </dgm:t>
    </dgm:pt>
    <dgm:pt modelId="{DCF5DC00-5839-4548-B96B-71043A3C1CB8}" type="parTrans" cxnId="{CC13868B-D9F9-486F-B854-D6B162E174FF}">
      <dgm:prSet/>
      <dgm:spPr/>
      <dgm:t>
        <a:bodyPr/>
        <a:lstStyle/>
        <a:p>
          <a:endParaRPr lang="en-US"/>
        </a:p>
      </dgm:t>
    </dgm:pt>
    <dgm:pt modelId="{FD2175FA-33D1-44FF-91DC-F4EAB5998644}" type="sibTrans" cxnId="{CC13868B-D9F9-486F-B854-D6B162E174FF}">
      <dgm:prSet/>
      <dgm:spPr/>
      <dgm:t>
        <a:bodyPr/>
        <a:lstStyle/>
        <a:p>
          <a:endParaRPr lang="en-US"/>
        </a:p>
      </dgm:t>
    </dgm:pt>
    <dgm:pt modelId="{21CC4889-01FB-4DD5-9D32-062565E9FB5B}">
      <dgm:prSet/>
      <dgm:spPr/>
      <dgm:t>
        <a:bodyPr/>
        <a:lstStyle/>
        <a:p>
          <a:r>
            <a:rPr lang="en-US"/>
            <a:t>• Material Procurement: 2 weeks</a:t>
          </a:r>
        </a:p>
      </dgm:t>
    </dgm:pt>
    <dgm:pt modelId="{DAA8E112-E678-459C-BAE6-37FBC15A19C4}" type="parTrans" cxnId="{06F4ABE4-8AE2-4AC3-AE3A-85F0C7735111}">
      <dgm:prSet/>
      <dgm:spPr/>
      <dgm:t>
        <a:bodyPr/>
        <a:lstStyle/>
        <a:p>
          <a:endParaRPr lang="en-US"/>
        </a:p>
      </dgm:t>
    </dgm:pt>
    <dgm:pt modelId="{CEE0BD35-34B4-4D24-B7D5-1450117486F8}" type="sibTrans" cxnId="{06F4ABE4-8AE2-4AC3-AE3A-85F0C7735111}">
      <dgm:prSet/>
      <dgm:spPr/>
      <dgm:t>
        <a:bodyPr/>
        <a:lstStyle/>
        <a:p>
          <a:endParaRPr lang="en-US"/>
        </a:p>
      </dgm:t>
    </dgm:pt>
    <dgm:pt modelId="{82F8BEBC-4939-4440-8C37-8412694BC587}">
      <dgm:prSet/>
      <dgm:spPr/>
      <dgm:t>
        <a:bodyPr/>
        <a:lstStyle/>
        <a:p>
          <a:r>
            <a:rPr lang="en-US"/>
            <a:t>• Installation: 5 weeks</a:t>
          </a:r>
        </a:p>
      </dgm:t>
    </dgm:pt>
    <dgm:pt modelId="{F8763957-3F1A-4770-9C6A-7D2BC3E99F32}" type="parTrans" cxnId="{D92882A7-172E-4156-96A8-6B6EA44DCDFC}">
      <dgm:prSet/>
      <dgm:spPr/>
      <dgm:t>
        <a:bodyPr/>
        <a:lstStyle/>
        <a:p>
          <a:endParaRPr lang="en-US"/>
        </a:p>
      </dgm:t>
    </dgm:pt>
    <dgm:pt modelId="{27973113-FD7E-408F-88D3-C1B5A548F3A1}" type="sibTrans" cxnId="{D92882A7-172E-4156-96A8-6B6EA44DCDFC}">
      <dgm:prSet/>
      <dgm:spPr/>
      <dgm:t>
        <a:bodyPr/>
        <a:lstStyle/>
        <a:p>
          <a:endParaRPr lang="en-US"/>
        </a:p>
      </dgm:t>
    </dgm:pt>
    <dgm:pt modelId="{3481693E-CA9B-4741-9BC5-D79C2D864C93}">
      <dgm:prSet/>
      <dgm:spPr/>
      <dgm:t>
        <a:bodyPr/>
        <a:lstStyle/>
        <a:p>
          <a:r>
            <a:rPr lang="en-US"/>
            <a:t>• Commissioning &amp; Testing: 2 weeks</a:t>
          </a:r>
        </a:p>
      </dgm:t>
    </dgm:pt>
    <dgm:pt modelId="{CFCE5FF3-E458-4F0D-9704-BD666F3BE488}" type="parTrans" cxnId="{4349BF16-FFA7-4FD2-9FD1-D1C859661156}">
      <dgm:prSet/>
      <dgm:spPr/>
      <dgm:t>
        <a:bodyPr/>
        <a:lstStyle/>
        <a:p>
          <a:endParaRPr lang="en-US"/>
        </a:p>
      </dgm:t>
    </dgm:pt>
    <dgm:pt modelId="{65CBECAC-A39C-4E12-A677-217C01F5C693}" type="sibTrans" cxnId="{4349BF16-FFA7-4FD2-9FD1-D1C859661156}">
      <dgm:prSet/>
      <dgm:spPr/>
      <dgm:t>
        <a:bodyPr/>
        <a:lstStyle/>
        <a:p>
          <a:endParaRPr lang="en-US"/>
        </a:p>
      </dgm:t>
    </dgm:pt>
    <dgm:pt modelId="{DD4B7D75-A61D-4A28-B7EB-3E83D4C7BC2F}">
      <dgm:prSet/>
      <dgm:spPr/>
      <dgm:t>
        <a:bodyPr/>
        <a:lstStyle/>
        <a:p>
          <a:r>
            <a:rPr lang="en-US"/>
            <a:t>• Total Duration: 10 weeks</a:t>
          </a:r>
        </a:p>
      </dgm:t>
    </dgm:pt>
    <dgm:pt modelId="{06D3A51B-0347-4D24-9973-E08117351D3A}" type="parTrans" cxnId="{376D4116-890D-4323-8F4B-473DA6160805}">
      <dgm:prSet/>
      <dgm:spPr/>
      <dgm:t>
        <a:bodyPr/>
        <a:lstStyle/>
        <a:p>
          <a:endParaRPr lang="en-US"/>
        </a:p>
      </dgm:t>
    </dgm:pt>
    <dgm:pt modelId="{C38C643E-D046-498B-A34F-A6E643ABAB45}" type="sibTrans" cxnId="{376D4116-890D-4323-8F4B-473DA6160805}">
      <dgm:prSet/>
      <dgm:spPr/>
      <dgm:t>
        <a:bodyPr/>
        <a:lstStyle/>
        <a:p>
          <a:endParaRPr lang="en-US"/>
        </a:p>
      </dgm:t>
    </dgm:pt>
    <dgm:pt modelId="{AEE43BF5-A1D1-4038-9E4E-0A90505DE1F6}" type="pres">
      <dgm:prSet presAssocID="{32E6EF25-EC0B-4C22-B1B4-13B4AD109CC1}" presName="linear" presStyleCnt="0">
        <dgm:presLayoutVars>
          <dgm:animLvl val="lvl"/>
          <dgm:resizeHandles val="exact"/>
        </dgm:presLayoutVars>
      </dgm:prSet>
      <dgm:spPr/>
    </dgm:pt>
    <dgm:pt modelId="{D9F1A95A-D2E3-43A7-895B-9FB7A8D6B587}" type="pres">
      <dgm:prSet presAssocID="{2C89EE11-6F93-46D1-B9AB-4812C244732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3B917E0-3632-42D8-BE0F-9923C551DB3A}" type="pres">
      <dgm:prSet presAssocID="{FD2175FA-33D1-44FF-91DC-F4EAB5998644}" presName="spacer" presStyleCnt="0"/>
      <dgm:spPr/>
    </dgm:pt>
    <dgm:pt modelId="{31EC827A-F249-4C96-8D45-FF2969F6FFB0}" type="pres">
      <dgm:prSet presAssocID="{21CC4889-01FB-4DD5-9D32-062565E9FB5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AF6F023-E9FB-4D76-8581-03E50B902F48}" type="pres">
      <dgm:prSet presAssocID="{CEE0BD35-34B4-4D24-B7D5-1450117486F8}" presName="spacer" presStyleCnt="0"/>
      <dgm:spPr/>
    </dgm:pt>
    <dgm:pt modelId="{2FE19E1B-757E-4317-956F-28C04FAD53FE}" type="pres">
      <dgm:prSet presAssocID="{82F8BEBC-4939-4440-8C37-8412694BC58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A3559D3-B6C1-41A1-994D-D4658D294E77}" type="pres">
      <dgm:prSet presAssocID="{27973113-FD7E-408F-88D3-C1B5A548F3A1}" presName="spacer" presStyleCnt="0"/>
      <dgm:spPr/>
    </dgm:pt>
    <dgm:pt modelId="{48FB4A34-B67E-4524-BC26-06B60D4D7A2F}" type="pres">
      <dgm:prSet presAssocID="{3481693E-CA9B-4741-9BC5-D79C2D864C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0253501-D308-437B-BA02-4A8C33F0676F}" type="pres">
      <dgm:prSet presAssocID="{65CBECAC-A39C-4E12-A677-217C01F5C693}" presName="spacer" presStyleCnt="0"/>
      <dgm:spPr/>
    </dgm:pt>
    <dgm:pt modelId="{2A41EDE6-E8F7-48CA-9AA9-C614D0006AB5}" type="pres">
      <dgm:prSet presAssocID="{DD4B7D75-A61D-4A28-B7EB-3E83D4C7BC2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F151603-9813-4C18-8FFF-F743B95AF6B4}" type="presOf" srcId="{DD4B7D75-A61D-4A28-B7EB-3E83D4C7BC2F}" destId="{2A41EDE6-E8F7-48CA-9AA9-C614D0006AB5}" srcOrd="0" destOrd="0" presId="urn:microsoft.com/office/officeart/2005/8/layout/vList2"/>
    <dgm:cxn modelId="{4796AB0A-6475-4A07-B383-B3CCF00F3A00}" type="presOf" srcId="{21CC4889-01FB-4DD5-9D32-062565E9FB5B}" destId="{31EC827A-F249-4C96-8D45-FF2969F6FFB0}" srcOrd="0" destOrd="0" presId="urn:microsoft.com/office/officeart/2005/8/layout/vList2"/>
    <dgm:cxn modelId="{6EF5F70E-7C08-432A-8B2F-39E7D49D0C20}" type="presOf" srcId="{2C89EE11-6F93-46D1-B9AB-4812C244732D}" destId="{D9F1A95A-D2E3-43A7-895B-9FB7A8D6B587}" srcOrd="0" destOrd="0" presId="urn:microsoft.com/office/officeart/2005/8/layout/vList2"/>
    <dgm:cxn modelId="{0F31FB10-F5C1-4C3B-BBC7-34F78C1B7F27}" type="presOf" srcId="{32E6EF25-EC0B-4C22-B1B4-13B4AD109CC1}" destId="{AEE43BF5-A1D1-4038-9E4E-0A90505DE1F6}" srcOrd="0" destOrd="0" presId="urn:microsoft.com/office/officeart/2005/8/layout/vList2"/>
    <dgm:cxn modelId="{376D4116-890D-4323-8F4B-473DA6160805}" srcId="{32E6EF25-EC0B-4C22-B1B4-13B4AD109CC1}" destId="{DD4B7D75-A61D-4A28-B7EB-3E83D4C7BC2F}" srcOrd="4" destOrd="0" parTransId="{06D3A51B-0347-4D24-9973-E08117351D3A}" sibTransId="{C38C643E-D046-498B-A34F-A6E643ABAB45}"/>
    <dgm:cxn modelId="{4349BF16-FFA7-4FD2-9FD1-D1C859661156}" srcId="{32E6EF25-EC0B-4C22-B1B4-13B4AD109CC1}" destId="{3481693E-CA9B-4741-9BC5-D79C2D864C93}" srcOrd="3" destOrd="0" parTransId="{CFCE5FF3-E458-4F0D-9704-BD666F3BE488}" sibTransId="{65CBECAC-A39C-4E12-A677-217C01F5C693}"/>
    <dgm:cxn modelId="{CC13868B-D9F9-486F-B854-D6B162E174FF}" srcId="{32E6EF25-EC0B-4C22-B1B4-13B4AD109CC1}" destId="{2C89EE11-6F93-46D1-B9AB-4812C244732D}" srcOrd="0" destOrd="0" parTransId="{DCF5DC00-5839-4548-B96B-71043A3C1CB8}" sibTransId="{FD2175FA-33D1-44FF-91DC-F4EAB5998644}"/>
    <dgm:cxn modelId="{E6149291-FF4B-470E-8989-701E9595615D}" type="presOf" srcId="{3481693E-CA9B-4741-9BC5-D79C2D864C93}" destId="{48FB4A34-B67E-4524-BC26-06B60D4D7A2F}" srcOrd="0" destOrd="0" presId="urn:microsoft.com/office/officeart/2005/8/layout/vList2"/>
    <dgm:cxn modelId="{D92882A7-172E-4156-96A8-6B6EA44DCDFC}" srcId="{32E6EF25-EC0B-4C22-B1B4-13B4AD109CC1}" destId="{82F8BEBC-4939-4440-8C37-8412694BC587}" srcOrd="2" destOrd="0" parTransId="{F8763957-3F1A-4770-9C6A-7D2BC3E99F32}" sibTransId="{27973113-FD7E-408F-88D3-C1B5A548F3A1}"/>
    <dgm:cxn modelId="{76B8A4C0-E7A8-4893-AF86-D56280D6D296}" type="presOf" srcId="{82F8BEBC-4939-4440-8C37-8412694BC587}" destId="{2FE19E1B-757E-4317-956F-28C04FAD53FE}" srcOrd="0" destOrd="0" presId="urn:microsoft.com/office/officeart/2005/8/layout/vList2"/>
    <dgm:cxn modelId="{06F4ABE4-8AE2-4AC3-AE3A-85F0C7735111}" srcId="{32E6EF25-EC0B-4C22-B1B4-13B4AD109CC1}" destId="{21CC4889-01FB-4DD5-9D32-062565E9FB5B}" srcOrd="1" destOrd="0" parTransId="{DAA8E112-E678-459C-BAE6-37FBC15A19C4}" sibTransId="{CEE0BD35-34B4-4D24-B7D5-1450117486F8}"/>
    <dgm:cxn modelId="{0B3271C5-3305-4CF5-83B1-B6CCEA47D088}" type="presParOf" srcId="{AEE43BF5-A1D1-4038-9E4E-0A90505DE1F6}" destId="{D9F1A95A-D2E3-43A7-895B-9FB7A8D6B587}" srcOrd="0" destOrd="0" presId="urn:microsoft.com/office/officeart/2005/8/layout/vList2"/>
    <dgm:cxn modelId="{2835C714-57B3-4118-8C33-1FB58EDE3053}" type="presParOf" srcId="{AEE43BF5-A1D1-4038-9E4E-0A90505DE1F6}" destId="{C3B917E0-3632-42D8-BE0F-9923C551DB3A}" srcOrd="1" destOrd="0" presId="urn:microsoft.com/office/officeart/2005/8/layout/vList2"/>
    <dgm:cxn modelId="{8E43CE7E-4B63-434C-B908-222C5A8CD5FC}" type="presParOf" srcId="{AEE43BF5-A1D1-4038-9E4E-0A90505DE1F6}" destId="{31EC827A-F249-4C96-8D45-FF2969F6FFB0}" srcOrd="2" destOrd="0" presId="urn:microsoft.com/office/officeart/2005/8/layout/vList2"/>
    <dgm:cxn modelId="{59076359-4F06-4B36-B91A-D5C87141EAB5}" type="presParOf" srcId="{AEE43BF5-A1D1-4038-9E4E-0A90505DE1F6}" destId="{EAF6F023-E9FB-4D76-8581-03E50B902F48}" srcOrd="3" destOrd="0" presId="urn:microsoft.com/office/officeart/2005/8/layout/vList2"/>
    <dgm:cxn modelId="{FDA3A2AB-49D8-464A-B135-A156233261D1}" type="presParOf" srcId="{AEE43BF5-A1D1-4038-9E4E-0A90505DE1F6}" destId="{2FE19E1B-757E-4317-956F-28C04FAD53FE}" srcOrd="4" destOrd="0" presId="urn:microsoft.com/office/officeart/2005/8/layout/vList2"/>
    <dgm:cxn modelId="{9669E465-39B8-4218-A33F-881307825040}" type="presParOf" srcId="{AEE43BF5-A1D1-4038-9E4E-0A90505DE1F6}" destId="{4A3559D3-B6C1-41A1-994D-D4658D294E77}" srcOrd="5" destOrd="0" presId="urn:microsoft.com/office/officeart/2005/8/layout/vList2"/>
    <dgm:cxn modelId="{2645D882-A980-4663-B3A0-C3131235A6B4}" type="presParOf" srcId="{AEE43BF5-A1D1-4038-9E4E-0A90505DE1F6}" destId="{48FB4A34-B67E-4524-BC26-06B60D4D7A2F}" srcOrd="6" destOrd="0" presId="urn:microsoft.com/office/officeart/2005/8/layout/vList2"/>
    <dgm:cxn modelId="{36323416-052A-46BC-A9BC-FEFDA81047B6}" type="presParOf" srcId="{AEE43BF5-A1D1-4038-9E4E-0A90505DE1F6}" destId="{A0253501-D308-437B-BA02-4A8C33F0676F}" srcOrd="7" destOrd="0" presId="urn:microsoft.com/office/officeart/2005/8/layout/vList2"/>
    <dgm:cxn modelId="{EFF0CB25-8997-466E-ABBF-F5EA5195C2F2}" type="presParOf" srcId="{AEE43BF5-A1D1-4038-9E4E-0A90505DE1F6}" destId="{2A41EDE6-E8F7-48CA-9AA9-C614D0006AB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1DB30D-8790-42D5-82EC-ADBA62A4001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6F8F5F-1F8C-497F-A9BE-9682EFE9E5B3}">
      <dgm:prSet/>
      <dgm:spPr/>
      <dgm:t>
        <a:bodyPr/>
        <a:lstStyle/>
        <a:p>
          <a:r>
            <a:rPr lang="en-US"/>
            <a:t>• Annual Savings:</a:t>
          </a:r>
        </a:p>
      </dgm:t>
    </dgm:pt>
    <dgm:pt modelId="{776BB999-577B-4F23-B1B4-C213911C5357}" type="parTrans" cxnId="{83B1EF68-E7A5-42BC-9F4C-4F41241390FB}">
      <dgm:prSet/>
      <dgm:spPr/>
      <dgm:t>
        <a:bodyPr/>
        <a:lstStyle/>
        <a:p>
          <a:endParaRPr lang="en-US"/>
        </a:p>
      </dgm:t>
    </dgm:pt>
    <dgm:pt modelId="{5C600699-0744-4EF3-BF13-2F474F86A3BA}" type="sibTrans" cxnId="{83B1EF68-E7A5-42BC-9F4C-4F41241390FB}">
      <dgm:prSet/>
      <dgm:spPr/>
      <dgm:t>
        <a:bodyPr/>
        <a:lstStyle/>
        <a:p>
          <a:endParaRPr lang="en-US"/>
        </a:p>
      </dgm:t>
    </dgm:pt>
    <dgm:pt modelId="{6EBBA200-61A6-46FA-A760-586C8B4B090E}">
      <dgm:prSet/>
      <dgm:spPr/>
      <dgm:t>
        <a:bodyPr/>
        <a:lstStyle/>
        <a:p>
          <a:r>
            <a:rPr lang="en-US" b="1" dirty="0"/>
            <a:t>Lower Estimate</a:t>
          </a:r>
          <a:r>
            <a:rPr lang="en-US" dirty="0"/>
            <a:t>:</a:t>
          </a:r>
          <a:br>
            <a:rPr lang="en-US" dirty="0"/>
          </a:br>
          <a:r>
            <a:rPr lang="en-US" dirty="0"/>
            <a:t>5,50,000 kWh × ₹8.00 = </a:t>
          </a:r>
          <a:r>
            <a:rPr lang="en-US" b="1" dirty="0"/>
            <a:t>₹44,00,000</a:t>
          </a:r>
          <a:endParaRPr lang="en-US" dirty="0"/>
        </a:p>
      </dgm:t>
    </dgm:pt>
    <dgm:pt modelId="{7DE9EE84-EC59-40A4-9876-7DC104CBE665}" type="parTrans" cxnId="{B895D3B0-400E-4F45-B9C3-BB2B17086E35}">
      <dgm:prSet/>
      <dgm:spPr/>
      <dgm:t>
        <a:bodyPr/>
        <a:lstStyle/>
        <a:p>
          <a:endParaRPr lang="en-US"/>
        </a:p>
      </dgm:t>
    </dgm:pt>
    <dgm:pt modelId="{3023A23A-AB69-43DD-96BB-A44990222ADE}" type="sibTrans" cxnId="{B895D3B0-400E-4F45-B9C3-BB2B17086E35}">
      <dgm:prSet/>
      <dgm:spPr/>
      <dgm:t>
        <a:bodyPr/>
        <a:lstStyle/>
        <a:p>
          <a:endParaRPr lang="en-US"/>
        </a:p>
      </dgm:t>
    </dgm:pt>
    <dgm:pt modelId="{23350DAA-2588-4A2F-913E-CD592867B5A4}">
      <dgm:prSet/>
      <dgm:spPr/>
      <dgm:t>
        <a:bodyPr/>
        <a:lstStyle/>
        <a:p>
          <a:r>
            <a:rPr lang="en-US" b="1" dirty="0"/>
            <a:t>Upper Estimate</a:t>
          </a:r>
          <a:r>
            <a:rPr lang="en-US" dirty="0"/>
            <a:t>:</a:t>
          </a:r>
          <a:br>
            <a:rPr lang="en-US" dirty="0"/>
          </a:br>
          <a:r>
            <a:rPr lang="en-US" dirty="0"/>
            <a:t>6,00,000 kWh × ₹8.00 = </a:t>
          </a:r>
          <a:r>
            <a:rPr lang="en-US" b="1" dirty="0"/>
            <a:t>₹48,00,000</a:t>
          </a:r>
          <a:endParaRPr lang="en-US" dirty="0"/>
        </a:p>
      </dgm:t>
    </dgm:pt>
    <dgm:pt modelId="{1C3708A2-F0F5-44E0-8D50-C4119F7E4640}" type="parTrans" cxnId="{11233D86-B361-4514-A484-215BA7CFAE74}">
      <dgm:prSet/>
      <dgm:spPr/>
      <dgm:t>
        <a:bodyPr/>
        <a:lstStyle/>
        <a:p>
          <a:endParaRPr lang="en-US"/>
        </a:p>
      </dgm:t>
    </dgm:pt>
    <dgm:pt modelId="{D53B2AA4-793F-40BC-826D-F498DEB427B6}" type="sibTrans" cxnId="{11233D86-B361-4514-A484-215BA7CFAE74}">
      <dgm:prSet/>
      <dgm:spPr/>
      <dgm:t>
        <a:bodyPr/>
        <a:lstStyle/>
        <a:p>
          <a:endParaRPr lang="en-US"/>
        </a:p>
      </dgm:t>
    </dgm:pt>
    <dgm:pt modelId="{A3926ECF-CCD3-4795-8EC7-31D6EC96BDAC}">
      <dgm:prSet/>
      <dgm:spPr/>
      <dgm:t>
        <a:bodyPr/>
        <a:lstStyle/>
        <a:p>
          <a:r>
            <a:rPr lang="en-US"/>
            <a:t>• Payback Period: 5 to 6 years</a:t>
          </a:r>
        </a:p>
      </dgm:t>
    </dgm:pt>
    <dgm:pt modelId="{665020CB-A4C5-46E6-93E3-579F6D0A4C78}" type="parTrans" cxnId="{96F53D2C-6310-4A2E-B33E-A0B7F42B7DB1}">
      <dgm:prSet/>
      <dgm:spPr/>
      <dgm:t>
        <a:bodyPr/>
        <a:lstStyle/>
        <a:p>
          <a:endParaRPr lang="en-US"/>
        </a:p>
      </dgm:t>
    </dgm:pt>
    <dgm:pt modelId="{E5A7193D-4A1A-4B88-AE91-4972BC087136}" type="sibTrans" cxnId="{96F53D2C-6310-4A2E-B33E-A0B7F42B7DB1}">
      <dgm:prSet/>
      <dgm:spPr/>
      <dgm:t>
        <a:bodyPr/>
        <a:lstStyle/>
        <a:p>
          <a:endParaRPr lang="en-US"/>
        </a:p>
      </dgm:t>
    </dgm:pt>
    <dgm:pt modelId="{ED70AC15-E76B-4343-98BA-51B1647D3938}" type="pres">
      <dgm:prSet presAssocID="{A11DB30D-8790-42D5-82EC-ADBA62A4001C}" presName="outerComposite" presStyleCnt="0">
        <dgm:presLayoutVars>
          <dgm:chMax val="5"/>
          <dgm:dir/>
          <dgm:resizeHandles val="exact"/>
        </dgm:presLayoutVars>
      </dgm:prSet>
      <dgm:spPr/>
    </dgm:pt>
    <dgm:pt modelId="{6C0FAAD7-EFF2-430B-BC50-B8DC47512A26}" type="pres">
      <dgm:prSet presAssocID="{A11DB30D-8790-42D5-82EC-ADBA62A4001C}" presName="dummyMaxCanvas" presStyleCnt="0">
        <dgm:presLayoutVars/>
      </dgm:prSet>
      <dgm:spPr/>
    </dgm:pt>
    <dgm:pt modelId="{8EB76FB8-06E6-4FE5-BD2D-E0699AF91D47}" type="pres">
      <dgm:prSet presAssocID="{A11DB30D-8790-42D5-82EC-ADBA62A4001C}" presName="FourNodes_1" presStyleLbl="node1" presStyleIdx="0" presStyleCnt="4">
        <dgm:presLayoutVars>
          <dgm:bulletEnabled val="1"/>
        </dgm:presLayoutVars>
      </dgm:prSet>
      <dgm:spPr/>
    </dgm:pt>
    <dgm:pt modelId="{DDE4B24F-AF68-4A7B-86E7-5A214CE7BB54}" type="pres">
      <dgm:prSet presAssocID="{A11DB30D-8790-42D5-82EC-ADBA62A4001C}" presName="FourNodes_2" presStyleLbl="node1" presStyleIdx="1" presStyleCnt="4">
        <dgm:presLayoutVars>
          <dgm:bulletEnabled val="1"/>
        </dgm:presLayoutVars>
      </dgm:prSet>
      <dgm:spPr/>
    </dgm:pt>
    <dgm:pt modelId="{8B59A668-4E82-4A24-A137-E4C46BF60288}" type="pres">
      <dgm:prSet presAssocID="{A11DB30D-8790-42D5-82EC-ADBA62A4001C}" presName="FourNodes_3" presStyleLbl="node1" presStyleIdx="2" presStyleCnt="4">
        <dgm:presLayoutVars>
          <dgm:bulletEnabled val="1"/>
        </dgm:presLayoutVars>
      </dgm:prSet>
      <dgm:spPr/>
    </dgm:pt>
    <dgm:pt modelId="{0B50BC23-4067-4A99-A945-A29753B5B69A}" type="pres">
      <dgm:prSet presAssocID="{A11DB30D-8790-42D5-82EC-ADBA62A4001C}" presName="FourNodes_4" presStyleLbl="node1" presStyleIdx="3" presStyleCnt="4">
        <dgm:presLayoutVars>
          <dgm:bulletEnabled val="1"/>
        </dgm:presLayoutVars>
      </dgm:prSet>
      <dgm:spPr/>
    </dgm:pt>
    <dgm:pt modelId="{D0E99BA7-0116-4F78-B35D-C49F62F0130A}" type="pres">
      <dgm:prSet presAssocID="{A11DB30D-8790-42D5-82EC-ADBA62A4001C}" presName="FourConn_1-2" presStyleLbl="fgAccFollowNode1" presStyleIdx="0" presStyleCnt="3">
        <dgm:presLayoutVars>
          <dgm:bulletEnabled val="1"/>
        </dgm:presLayoutVars>
      </dgm:prSet>
      <dgm:spPr/>
    </dgm:pt>
    <dgm:pt modelId="{99508DAE-B92E-4F0F-BB70-DCEFA2BE0F73}" type="pres">
      <dgm:prSet presAssocID="{A11DB30D-8790-42D5-82EC-ADBA62A4001C}" presName="FourConn_2-3" presStyleLbl="fgAccFollowNode1" presStyleIdx="1" presStyleCnt="3">
        <dgm:presLayoutVars>
          <dgm:bulletEnabled val="1"/>
        </dgm:presLayoutVars>
      </dgm:prSet>
      <dgm:spPr/>
    </dgm:pt>
    <dgm:pt modelId="{01177A48-07D8-4E35-A2B7-1A29B392EB15}" type="pres">
      <dgm:prSet presAssocID="{A11DB30D-8790-42D5-82EC-ADBA62A4001C}" presName="FourConn_3-4" presStyleLbl="fgAccFollowNode1" presStyleIdx="2" presStyleCnt="3">
        <dgm:presLayoutVars>
          <dgm:bulletEnabled val="1"/>
        </dgm:presLayoutVars>
      </dgm:prSet>
      <dgm:spPr/>
    </dgm:pt>
    <dgm:pt modelId="{FF2F5651-5845-41E6-AD22-81C170E15109}" type="pres">
      <dgm:prSet presAssocID="{A11DB30D-8790-42D5-82EC-ADBA62A4001C}" presName="FourNodes_1_text" presStyleLbl="node1" presStyleIdx="3" presStyleCnt="4">
        <dgm:presLayoutVars>
          <dgm:bulletEnabled val="1"/>
        </dgm:presLayoutVars>
      </dgm:prSet>
      <dgm:spPr/>
    </dgm:pt>
    <dgm:pt modelId="{6480F91C-6CBE-42CC-B63F-B3F4BBC0D9EE}" type="pres">
      <dgm:prSet presAssocID="{A11DB30D-8790-42D5-82EC-ADBA62A4001C}" presName="FourNodes_2_text" presStyleLbl="node1" presStyleIdx="3" presStyleCnt="4">
        <dgm:presLayoutVars>
          <dgm:bulletEnabled val="1"/>
        </dgm:presLayoutVars>
      </dgm:prSet>
      <dgm:spPr/>
    </dgm:pt>
    <dgm:pt modelId="{D50CC587-82A8-4F08-8F19-BF204C594DA0}" type="pres">
      <dgm:prSet presAssocID="{A11DB30D-8790-42D5-82EC-ADBA62A4001C}" presName="FourNodes_3_text" presStyleLbl="node1" presStyleIdx="3" presStyleCnt="4">
        <dgm:presLayoutVars>
          <dgm:bulletEnabled val="1"/>
        </dgm:presLayoutVars>
      </dgm:prSet>
      <dgm:spPr/>
    </dgm:pt>
    <dgm:pt modelId="{02588960-8E0D-4967-B67A-93740E44C208}" type="pres">
      <dgm:prSet presAssocID="{A11DB30D-8790-42D5-82EC-ADBA62A4001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B08A723-FAC6-4F36-9314-B20509378C11}" type="presOf" srcId="{3023A23A-AB69-43DD-96BB-A44990222ADE}" destId="{99508DAE-B92E-4F0F-BB70-DCEFA2BE0F73}" srcOrd="0" destOrd="0" presId="urn:microsoft.com/office/officeart/2005/8/layout/vProcess5"/>
    <dgm:cxn modelId="{96F53D2C-6310-4A2E-B33E-A0B7F42B7DB1}" srcId="{A11DB30D-8790-42D5-82EC-ADBA62A4001C}" destId="{A3926ECF-CCD3-4795-8EC7-31D6EC96BDAC}" srcOrd="3" destOrd="0" parTransId="{665020CB-A4C5-46E6-93E3-579F6D0A4C78}" sibTransId="{E5A7193D-4A1A-4B88-AE91-4972BC087136}"/>
    <dgm:cxn modelId="{F5518948-9449-41B0-9FE4-F8F518EBB7B4}" type="presOf" srcId="{B66F8F5F-1F8C-497F-A9BE-9682EFE9E5B3}" destId="{FF2F5651-5845-41E6-AD22-81C170E15109}" srcOrd="1" destOrd="0" presId="urn:microsoft.com/office/officeart/2005/8/layout/vProcess5"/>
    <dgm:cxn modelId="{83B1EF68-E7A5-42BC-9F4C-4F41241390FB}" srcId="{A11DB30D-8790-42D5-82EC-ADBA62A4001C}" destId="{B66F8F5F-1F8C-497F-A9BE-9682EFE9E5B3}" srcOrd="0" destOrd="0" parTransId="{776BB999-577B-4F23-B1B4-C213911C5357}" sibTransId="{5C600699-0744-4EF3-BF13-2F474F86A3BA}"/>
    <dgm:cxn modelId="{FEA9136C-DCF7-4B9E-A06D-6D898E29B500}" type="presOf" srcId="{23350DAA-2588-4A2F-913E-CD592867B5A4}" destId="{D50CC587-82A8-4F08-8F19-BF204C594DA0}" srcOrd="1" destOrd="0" presId="urn:microsoft.com/office/officeart/2005/8/layout/vProcess5"/>
    <dgm:cxn modelId="{14B5BF4C-0A02-4E21-80AF-D64F2809C141}" type="presOf" srcId="{5C600699-0744-4EF3-BF13-2F474F86A3BA}" destId="{D0E99BA7-0116-4F78-B35D-C49F62F0130A}" srcOrd="0" destOrd="0" presId="urn:microsoft.com/office/officeart/2005/8/layout/vProcess5"/>
    <dgm:cxn modelId="{36444C6F-2DAF-4955-9B75-7B8B8321BC70}" type="presOf" srcId="{23350DAA-2588-4A2F-913E-CD592867B5A4}" destId="{8B59A668-4E82-4A24-A137-E4C46BF60288}" srcOrd="0" destOrd="0" presId="urn:microsoft.com/office/officeart/2005/8/layout/vProcess5"/>
    <dgm:cxn modelId="{3DD2C371-8438-4746-8AAF-28219D9BDEFD}" type="presOf" srcId="{A11DB30D-8790-42D5-82EC-ADBA62A4001C}" destId="{ED70AC15-E76B-4343-98BA-51B1647D3938}" srcOrd="0" destOrd="0" presId="urn:microsoft.com/office/officeart/2005/8/layout/vProcess5"/>
    <dgm:cxn modelId="{D70B077A-BA7D-48D4-AE38-307DCC8DFE7A}" type="presOf" srcId="{6EBBA200-61A6-46FA-A760-586C8B4B090E}" destId="{DDE4B24F-AF68-4A7B-86E7-5A214CE7BB54}" srcOrd="0" destOrd="0" presId="urn:microsoft.com/office/officeart/2005/8/layout/vProcess5"/>
    <dgm:cxn modelId="{11233D86-B361-4514-A484-215BA7CFAE74}" srcId="{A11DB30D-8790-42D5-82EC-ADBA62A4001C}" destId="{23350DAA-2588-4A2F-913E-CD592867B5A4}" srcOrd="2" destOrd="0" parTransId="{1C3708A2-F0F5-44E0-8D50-C4119F7E4640}" sibTransId="{D53B2AA4-793F-40BC-826D-F498DEB427B6}"/>
    <dgm:cxn modelId="{CCC37288-7CDB-434C-A9D8-D833B14F488B}" type="presOf" srcId="{A3926ECF-CCD3-4795-8EC7-31D6EC96BDAC}" destId="{0B50BC23-4067-4A99-A945-A29753B5B69A}" srcOrd="0" destOrd="0" presId="urn:microsoft.com/office/officeart/2005/8/layout/vProcess5"/>
    <dgm:cxn modelId="{F3D2C08A-AD84-4693-8EBA-8C2D1BB5BF50}" type="presOf" srcId="{B66F8F5F-1F8C-497F-A9BE-9682EFE9E5B3}" destId="{8EB76FB8-06E6-4FE5-BD2D-E0699AF91D47}" srcOrd="0" destOrd="0" presId="urn:microsoft.com/office/officeart/2005/8/layout/vProcess5"/>
    <dgm:cxn modelId="{8EADC090-7113-4D9D-98D7-467D408AE461}" type="presOf" srcId="{6EBBA200-61A6-46FA-A760-586C8B4B090E}" destId="{6480F91C-6CBE-42CC-B63F-B3F4BBC0D9EE}" srcOrd="1" destOrd="0" presId="urn:microsoft.com/office/officeart/2005/8/layout/vProcess5"/>
    <dgm:cxn modelId="{B895D3B0-400E-4F45-B9C3-BB2B17086E35}" srcId="{A11DB30D-8790-42D5-82EC-ADBA62A4001C}" destId="{6EBBA200-61A6-46FA-A760-586C8B4B090E}" srcOrd="1" destOrd="0" parTransId="{7DE9EE84-EC59-40A4-9876-7DC104CBE665}" sibTransId="{3023A23A-AB69-43DD-96BB-A44990222ADE}"/>
    <dgm:cxn modelId="{A7331FD1-2354-4664-B6DC-E939CFD3E97C}" type="presOf" srcId="{D53B2AA4-793F-40BC-826D-F498DEB427B6}" destId="{01177A48-07D8-4E35-A2B7-1A29B392EB15}" srcOrd="0" destOrd="0" presId="urn:microsoft.com/office/officeart/2005/8/layout/vProcess5"/>
    <dgm:cxn modelId="{4284C3D6-3094-475D-BCA6-328812688044}" type="presOf" srcId="{A3926ECF-CCD3-4795-8EC7-31D6EC96BDAC}" destId="{02588960-8E0D-4967-B67A-93740E44C208}" srcOrd="1" destOrd="0" presId="urn:microsoft.com/office/officeart/2005/8/layout/vProcess5"/>
    <dgm:cxn modelId="{CAAC3C52-BDED-46B6-B00E-B67A29A686A3}" type="presParOf" srcId="{ED70AC15-E76B-4343-98BA-51B1647D3938}" destId="{6C0FAAD7-EFF2-430B-BC50-B8DC47512A26}" srcOrd="0" destOrd="0" presId="urn:microsoft.com/office/officeart/2005/8/layout/vProcess5"/>
    <dgm:cxn modelId="{64B605E0-48ED-40B0-A91A-215EC75EEF36}" type="presParOf" srcId="{ED70AC15-E76B-4343-98BA-51B1647D3938}" destId="{8EB76FB8-06E6-4FE5-BD2D-E0699AF91D47}" srcOrd="1" destOrd="0" presId="urn:microsoft.com/office/officeart/2005/8/layout/vProcess5"/>
    <dgm:cxn modelId="{9FC58A9F-4C51-4855-AA04-8354207380CF}" type="presParOf" srcId="{ED70AC15-E76B-4343-98BA-51B1647D3938}" destId="{DDE4B24F-AF68-4A7B-86E7-5A214CE7BB54}" srcOrd="2" destOrd="0" presId="urn:microsoft.com/office/officeart/2005/8/layout/vProcess5"/>
    <dgm:cxn modelId="{1DC2FB5C-8476-4C93-8681-23E0BEF9709A}" type="presParOf" srcId="{ED70AC15-E76B-4343-98BA-51B1647D3938}" destId="{8B59A668-4E82-4A24-A137-E4C46BF60288}" srcOrd="3" destOrd="0" presId="urn:microsoft.com/office/officeart/2005/8/layout/vProcess5"/>
    <dgm:cxn modelId="{54CAA01C-5B10-4646-8BE8-0D76806AFF55}" type="presParOf" srcId="{ED70AC15-E76B-4343-98BA-51B1647D3938}" destId="{0B50BC23-4067-4A99-A945-A29753B5B69A}" srcOrd="4" destOrd="0" presId="urn:microsoft.com/office/officeart/2005/8/layout/vProcess5"/>
    <dgm:cxn modelId="{0067883A-8EE9-4D94-A515-1B3679C3C3C1}" type="presParOf" srcId="{ED70AC15-E76B-4343-98BA-51B1647D3938}" destId="{D0E99BA7-0116-4F78-B35D-C49F62F0130A}" srcOrd="5" destOrd="0" presId="urn:microsoft.com/office/officeart/2005/8/layout/vProcess5"/>
    <dgm:cxn modelId="{C5FE13EF-1448-473B-B3B3-988F4B50C761}" type="presParOf" srcId="{ED70AC15-E76B-4343-98BA-51B1647D3938}" destId="{99508DAE-B92E-4F0F-BB70-DCEFA2BE0F73}" srcOrd="6" destOrd="0" presId="urn:microsoft.com/office/officeart/2005/8/layout/vProcess5"/>
    <dgm:cxn modelId="{CE7A542E-BA48-4D6E-B6EB-BEBFC78A6A9C}" type="presParOf" srcId="{ED70AC15-E76B-4343-98BA-51B1647D3938}" destId="{01177A48-07D8-4E35-A2B7-1A29B392EB15}" srcOrd="7" destOrd="0" presId="urn:microsoft.com/office/officeart/2005/8/layout/vProcess5"/>
    <dgm:cxn modelId="{8A76B601-3AE1-4D83-AF6F-EBFEFB6E4436}" type="presParOf" srcId="{ED70AC15-E76B-4343-98BA-51B1647D3938}" destId="{FF2F5651-5845-41E6-AD22-81C170E15109}" srcOrd="8" destOrd="0" presId="urn:microsoft.com/office/officeart/2005/8/layout/vProcess5"/>
    <dgm:cxn modelId="{C7ED746F-F8CD-44A9-99D1-6A0069511CEC}" type="presParOf" srcId="{ED70AC15-E76B-4343-98BA-51B1647D3938}" destId="{6480F91C-6CBE-42CC-B63F-B3F4BBC0D9EE}" srcOrd="9" destOrd="0" presId="urn:microsoft.com/office/officeart/2005/8/layout/vProcess5"/>
    <dgm:cxn modelId="{D1D36762-B58A-40DA-9447-18AF6C393B10}" type="presParOf" srcId="{ED70AC15-E76B-4343-98BA-51B1647D3938}" destId="{D50CC587-82A8-4F08-8F19-BF204C594DA0}" srcOrd="10" destOrd="0" presId="urn:microsoft.com/office/officeart/2005/8/layout/vProcess5"/>
    <dgm:cxn modelId="{2FDF2CCA-9B8E-4256-A308-29218DA6BA85}" type="presParOf" srcId="{ED70AC15-E76B-4343-98BA-51B1647D3938}" destId="{02588960-8E0D-4967-B67A-93740E44C20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36A901-4914-4B11-866F-0C3F9C285822}" type="doc">
      <dgm:prSet loTypeId="urn:microsoft.com/office/officeart/2005/8/layout/orgChart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DB1E21-3B4A-41B0-99CD-1859BE74E843}">
      <dgm:prSet/>
      <dgm:spPr/>
      <dgm:t>
        <a:bodyPr/>
        <a:lstStyle/>
        <a:p>
          <a:r>
            <a:rPr lang="en-US"/>
            <a:t>• Carbon Emission Reduction: 400+ tons/year</a:t>
          </a:r>
        </a:p>
      </dgm:t>
    </dgm:pt>
    <dgm:pt modelId="{0249738E-0CED-4EFC-9714-43F6055DD357}" type="parTrans" cxnId="{5B7C5F01-42E5-4279-97AA-D2D68367B9E3}">
      <dgm:prSet/>
      <dgm:spPr/>
      <dgm:t>
        <a:bodyPr/>
        <a:lstStyle/>
        <a:p>
          <a:endParaRPr lang="en-US"/>
        </a:p>
      </dgm:t>
    </dgm:pt>
    <dgm:pt modelId="{E29CD482-5648-4D4A-A583-21C391EAFC29}" type="sibTrans" cxnId="{5B7C5F01-42E5-4279-97AA-D2D68367B9E3}">
      <dgm:prSet/>
      <dgm:spPr/>
      <dgm:t>
        <a:bodyPr/>
        <a:lstStyle/>
        <a:p>
          <a:endParaRPr lang="en-US"/>
        </a:p>
      </dgm:t>
    </dgm:pt>
    <dgm:pt modelId="{EA229073-0A56-471E-A802-D80999900D5F}">
      <dgm:prSet/>
      <dgm:spPr/>
      <dgm:t>
        <a:bodyPr/>
        <a:lstStyle/>
        <a:p>
          <a:r>
            <a:rPr lang="en-US"/>
            <a:t>• Improved air quality &amp; sustainability</a:t>
          </a:r>
        </a:p>
      </dgm:t>
    </dgm:pt>
    <dgm:pt modelId="{480C3ED4-52F5-40DE-BC1C-F792FA748A92}" type="parTrans" cxnId="{6386DC72-27B0-469D-8DE4-BFA354C6D585}">
      <dgm:prSet/>
      <dgm:spPr/>
      <dgm:t>
        <a:bodyPr/>
        <a:lstStyle/>
        <a:p>
          <a:endParaRPr lang="en-US"/>
        </a:p>
      </dgm:t>
    </dgm:pt>
    <dgm:pt modelId="{13D2034D-1D5A-4441-997E-3A8E0016FD2D}" type="sibTrans" cxnId="{6386DC72-27B0-469D-8DE4-BFA354C6D585}">
      <dgm:prSet/>
      <dgm:spPr/>
      <dgm:t>
        <a:bodyPr/>
        <a:lstStyle/>
        <a:p>
          <a:endParaRPr lang="en-US"/>
        </a:p>
      </dgm:t>
    </dgm:pt>
    <dgm:pt modelId="{10B50F80-6621-476D-B4A2-7C981EAD65C3}">
      <dgm:prSet/>
      <dgm:spPr/>
      <dgm:t>
        <a:bodyPr/>
        <a:lstStyle/>
        <a:p>
          <a:r>
            <a:rPr lang="en-US"/>
            <a:t>• Promotes public awareness of renewable energy</a:t>
          </a:r>
        </a:p>
      </dgm:t>
    </dgm:pt>
    <dgm:pt modelId="{E165D3CC-CFBF-4828-9FA3-2CB53A747396}" type="parTrans" cxnId="{08C302E4-336F-4CF4-B7BD-3AC060CE619C}">
      <dgm:prSet/>
      <dgm:spPr/>
      <dgm:t>
        <a:bodyPr/>
        <a:lstStyle/>
        <a:p>
          <a:endParaRPr lang="en-US"/>
        </a:p>
      </dgm:t>
    </dgm:pt>
    <dgm:pt modelId="{86B050EA-54E0-4232-8111-B5B5D47F41F1}" type="sibTrans" cxnId="{08C302E4-336F-4CF4-B7BD-3AC060CE619C}">
      <dgm:prSet/>
      <dgm:spPr/>
      <dgm:t>
        <a:bodyPr/>
        <a:lstStyle/>
        <a:p>
          <a:endParaRPr lang="en-US"/>
        </a:p>
      </dgm:t>
    </dgm:pt>
    <dgm:pt modelId="{2C5952AD-2050-4E79-AFD9-0886EA2DE5CC}" type="pres">
      <dgm:prSet presAssocID="{7636A901-4914-4B11-866F-0C3F9C28582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FDD1F28-E578-4716-A0BF-867F12C8F567}" type="pres">
      <dgm:prSet presAssocID="{54DB1E21-3B4A-41B0-99CD-1859BE74E843}" presName="hierRoot1" presStyleCnt="0">
        <dgm:presLayoutVars>
          <dgm:hierBranch val="init"/>
        </dgm:presLayoutVars>
      </dgm:prSet>
      <dgm:spPr/>
    </dgm:pt>
    <dgm:pt modelId="{7C7A8E04-526B-4A1C-B810-AC4AF6F7C8E3}" type="pres">
      <dgm:prSet presAssocID="{54DB1E21-3B4A-41B0-99CD-1859BE74E843}" presName="rootComposite1" presStyleCnt="0"/>
      <dgm:spPr/>
    </dgm:pt>
    <dgm:pt modelId="{05C1F77C-43F9-4011-89D7-039650DBAC6D}" type="pres">
      <dgm:prSet presAssocID="{54DB1E21-3B4A-41B0-99CD-1859BE74E843}" presName="rootText1" presStyleLbl="node0" presStyleIdx="0" presStyleCnt="3">
        <dgm:presLayoutVars>
          <dgm:chPref val="3"/>
        </dgm:presLayoutVars>
      </dgm:prSet>
      <dgm:spPr/>
    </dgm:pt>
    <dgm:pt modelId="{CBB5BE0C-B7D5-4C3B-9CE2-52106D36CA93}" type="pres">
      <dgm:prSet presAssocID="{54DB1E21-3B4A-41B0-99CD-1859BE74E843}" presName="rootConnector1" presStyleLbl="node1" presStyleIdx="0" presStyleCnt="0"/>
      <dgm:spPr/>
    </dgm:pt>
    <dgm:pt modelId="{3157D035-CD36-4A30-9F13-AA758AC867FF}" type="pres">
      <dgm:prSet presAssocID="{54DB1E21-3B4A-41B0-99CD-1859BE74E843}" presName="hierChild2" presStyleCnt="0"/>
      <dgm:spPr/>
    </dgm:pt>
    <dgm:pt modelId="{CC1FB941-D819-4505-B03F-57E51169F578}" type="pres">
      <dgm:prSet presAssocID="{54DB1E21-3B4A-41B0-99CD-1859BE74E843}" presName="hierChild3" presStyleCnt="0"/>
      <dgm:spPr/>
    </dgm:pt>
    <dgm:pt modelId="{DE4710DA-4B5D-4AFD-AD3B-B02C37A990A6}" type="pres">
      <dgm:prSet presAssocID="{EA229073-0A56-471E-A802-D80999900D5F}" presName="hierRoot1" presStyleCnt="0">
        <dgm:presLayoutVars>
          <dgm:hierBranch val="init"/>
        </dgm:presLayoutVars>
      </dgm:prSet>
      <dgm:spPr/>
    </dgm:pt>
    <dgm:pt modelId="{25EC9E8A-998D-441A-B21F-404548ADE2BC}" type="pres">
      <dgm:prSet presAssocID="{EA229073-0A56-471E-A802-D80999900D5F}" presName="rootComposite1" presStyleCnt="0"/>
      <dgm:spPr/>
    </dgm:pt>
    <dgm:pt modelId="{E2E5439A-8D32-46E3-8786-F445C9AD67B4}" type="pres">
      <dgm:prSet presAssocID="{EA229073-0A56-471E-A802-D80999900D5F}" presName="rootText1" presStyleLbl="node0" presStyleIdx="1" presStyleCnt="3">
        <dgm:presLayoutVars>
          <dgm:chPref val="3"/>
        </dgm:presLayoutVars>
      </dgm:prSet>
      <dgm:spPr/>
    </dgm:pt>
    <dgm:pt modelId="{0EF1E99F-DCD6-47C0-AFA3-F1FD82D51B61}" type="pres">
      <dgm:prSet presAssocID="{EA229073-0A56-471E-A802-D80999900D5F}" presName="rootConnector1" presStyleLbl="node1" presStyleIdx="0" presStyleCnt="0"/>
      <dgm:spPr/>
    </dgm:pt>
    <dgm:pt modelId="{3BE97C5E-5F28-4C23-AEBB-6A302C920F00}" type="pres">
      <dgm:prSet presAssocID="{EA229073-0A56-471E-A802-D80999900D5F}" presName="hierChild2" presStyleCnt="0"/>
      <dgm:spPr/>
    </dgm:pt>
    <dgm:pt modelId="{2EB8039F-B198-41E8-A387-0150D4F6CE62}" type="pres">
      <dgm:prSet presAssocID="{EA229073-0A56-471E-A802-D80999900D5F}" presName="hierChild3" presStyleCnt="0"/>
      <dgm:spPr/>
    </dgm:pt>
    <dgm:pt modelId="{F18797B6-33EB-4449-9365-9E025DEF7DA7}" type="pres">
      <dgm:prSet presAssocID="{10B50F80-6621-476D-B4A2-7C981EAD65C3}" presName="hierRoot1" presStyleCnt="0">
        <dgm:presLayoutVars>
          <dgm:hierBranch val="init"/>
        </dgm:presLayoutVars>
      </dgm:prSet>
      <dgm:spPr/>
    </dgm:pt>
    <dgm:pt modelId="{6B5EFA6C-0FE0-48B1-A7AD-F4B9FE6D2BF7}" type="pres">
      <dgm:prSet presAssocID="{10B50F80-6621-476D-B4A2-7C981EAD65C3}" presName="rootComposite1" presStyleCnt="0"/>
      <dgm:spPr/>
    </dgm:pt>
    <dgm:pt modelId="{D0BD645D-D12A-486F-AFCB-C5235FA546BB}" type="pres">
      <dgm:prSet presAssocID="{10B50F80-6621-476D-B4A2-7C981EAD65C3}" presName="rootText1" presStyleLbl="node0" presStyleIdx="2" presStyleCnt="3">
        <dgm:presLayoutVars>
          <dgm:chPref val="3"/>
        </dgm:presLayoutVars>
      </dgm:prSet>
      <dgm:spPr/>
    </dgm:pt>
    <dgm:pt modelId="{3E7894F5-AE8C-410D-9095-47A4E0265351}" type="pres">
      <dgm:prSet presAssocID="{10B50F80-6621-476D-B4A2-7C981EAD65C3}" presName="rootConnector1" presStyleLbl="node1" presStyleIdx="0" presStyleCnt="0"/>
      <dgm:spPr/>
    </dgm:pt>
    <dgm:pt modelId="{AB0D9197-E877-40B5-91EC-9E94411766CD}" type="pres">
      <dgm:prSet presAssocID="{10B50F80-6621-476D-B4A2-7C981EAD65C3}" presName="hierChild2" presStyleCnt="0"/>
      <dgm:spPr/>
    </dgm:pt>
    <dgm:pt modelId="{7D6E4CF9-A5D8-4B79-B117-322ECB489C29}" type="pres">
      <dgm:prSet presAssocID="{10B50F80-6621-476D-B4A2-7C981EAD65C3}" presName="hierChild3" presStyleCnt="0"/>
      <dgm:spPr/>
    </dgm:pt>
  </dgm:ptLst>
  <dgm:cxnLst>
    <dgm:cxn modelId="{5B7C5F01-42E5-4279-97AA-D2D68367B9E3}" srcId="{7636A901-4914-4B11-866F-0C3F9C285822}" destId="{54DB1E21-3B4A-41B0-99CD-1859BE74E843}" srcOrd="0" destOrd="0" parTransId="{0249738E-0CED-4EFC-9714-43F6055DD357}" sibTransId="{E29CD482-5648-4D4A-A583-21C391EAFC29}"/>
    <dgm:cxn modelId="{3844773D-0163-4E09-A6B9-CB11139A5FC1}" type="presOf" srcId="{54DB1E21-3B4A-41B0-99CD-1859BE74E843}" destId="{05C1F77C-43F9-4011-89D7-039650DBAC6D}" srcOrd="0" destOrd="0" presId="urn:microsoft.com/office/officeart/2005/8/layout/orgChart1"/>
    <dgm:cxn modelId="{ED70085D-BC95-406B-B3D5-B6DB4238906B}" type="presOf" srcId="{EA229073-0A56-471E-A802-D80999900D5F}" destId="{0EF1E99F-DCD6-47C0-AFA3-F1FD82D51B61}" srcOrd="1" destOrd="0" presId="urn:microsoft.com/office/officeart/2005/8/layout/orgChart1"/>
    <dgm:cxn modelId="{AFD6D562-9466-40B1-9478-6CBC78222B69}" type="presOf" srcId="{7636A901-4914-4B11-866F-0C3F9C285822}" destId="{2C5952AD-2050-4E79-AFD9-0886EA2DE5CC}" srcOrd="0" destOrd="0" presId="urn:microsoft.com/office/officeart/2005/8/layout/orgChart1"/>
    <dgm:cxn modelId="{6386DC72-27B0-469D-8DE4-BFA354C6D585}" srcId="{7636A901-4914-4B11-866F-0C3F9C285822}" destId="{EA229073-0A56-471E-A802-D80999900D5F}" srcOrd="1" destOrd="0" parTransId="{480C3ED4-52F5-40DE-BC1C-F792FA748A92}" sibTransId="{13D2034D-1D5A-4441-997E-3A8E0016FD2D}"/>
    <dgm:cxn modelId="{52B4BD9C-7264-41B3-94FF-CB3EE32673EF}" type="presOf" srcId="{10B50F80-6621-476D-B4A2-7C981EAD65C3}" destId="{3E7894F5-AE8C-410D-9095-47A4E0265351}" srcOrd="1" destOrd="0" presId="urn:microsoft.com/office/officeart/2005/8/layout/orgChart1"/>
    <dgm:cxn modelId="{129D40A7-9C3D-4C64-916E-D72401B534E5}" type="presOf" srcId="{54DB1E21-3B4A-41B0-99CD-1859BE74E843}" destId="{CBB5BE0C-B7D5-4C3B-9CE2-52106D36CA93}" srcOrd="1" destOrd="0" presId="urn:microsoft.com/office/officeart/2005/8/layout/orgChart1"/>
    <dgm:cxn modelId="{BEAA8EB6-F3B4-4DC9-8FF3-E0E0075B4CF7}" type="presOf" srcId="{EA229073-0A56-471E-A802-D80999900D5F}" destId="{E2E5439A-8D32-46E3-8786-F445C9AD67B4}" srcOrd="0" destOrd="0" presId="urn:microsoft.com/office/officeart/2005/8/layout/orgChart1"/>
    <dgm:cxn modelId="{4F35E5C0-8C2F-457B-AFF8-B2C14AF2F640}" type="presOf" srcId="{10B50F80-6621-476D-B4A2-7C981EAD65C3}" destId="{D0BD645D-D12A-486F-AFCB-C5235FA546BB}" srcOrd="0" destOrd="0" presId="urn:microsoft.com/office/officeart/2005/8/layout/orgChart1"/>
    <dgm:cxn modelId="{08C302E4-336F-4CF4-B7BD-3AC060CE619C}" srcId="{7636A901-4914-4B11-866F-0C3F9C285822}" destId="{10B50F80-6621-476D-B4A2-7C981EAD65C3}" srcOrd="2" destOrd="0" parTransId="{E165D3CC-CFBF-4828-9FA3-2CB53A747396}" sibTransId="{86B050EA-54E0-4232-8111-B5B5D47F41F1}"/>
    <dgm:cxn modelId="{D470BCD4-0A59-4586-ADE6-D92A76ED8754}" type="presParOf" srcId="{2C5952AD-2050-4E79-AFD9-0886EA2DE5CC}" destId="{CFDD1F28-E578-4716-A0BF-867F12C8F567}" srcOrd="0" destOrd="0" presId="urn:microsoft.com/office/officeart/2005/8/layout/orgChart1"/>
    <dgm:cxn modelId="{F62AD709-787C-4EEE-92D0-72563C10B07C}" type="presParOf" srcId="{CFDD1F28-E578-4716-A0BF-867F12C8F567}" destId="{7C7A8E04-526B-4A1C-B810-AC4AF6F7C8E3}" srcOrd="0" destOrd="0" presId="urn:microsoft.com/office/officeart/2005/8/layout/orgChart1"/>
    <dgm:cxn modelId="{7E06B666-4FDE-4620-B4EA-2C2836A3079C}" type="presParOf" srcId="{7C7A8E04-526B-4A1C-B810-AC4AF6F7C8E3}" destId="{05C1F77C-43F9-4011-89D7-039650DBAC6D}" srcOrd="0" destOrd="0" presId="urn:microsoft.com/office/officeart/2005/8/layout/orgChart1"/>
    <dgm:cxn modelId="{5FA52F36-A5F9-4E8E-8E5B-C464244388CA}" type="presParOf" srcId="{7C7A8E04-526B-4A1C-B810-AC4AF6F7C8E3}" destId="{CBB5BE0C-B7D5-4C3B-9CE2-52106D36CA93}" srcOrd="1" destOrd="0" presId="urn:microsoft.com/office/officeart/2005/8/layout/orgChart1"/>
    <dgm:cxn modelId="{165B282B-1EF8-477A-B15C-AF6360CFA749}" type="presParOf" srcId="{CFDD1F28-E578-4716-A0BF-867F12C8F567}" destId="{3157D035-CD36-4A30-9F13-AA758AC867FF}" srcOrd="1" destOrd="0" presId="urn:microsoft.com/office/officeart/2005/8/layout/orgChart1"/>
    <dgm:cxn modelId="{5ED83EE7-7554-44AA-A191-316FD91D2FDC}" type="presParOf" srcId="{CFDD1F28-E578-4716-A0BF-867F12C8F567}" destId="{CC1FB941-D819-4505-B03F-57E51169F578}" srcOrd="2" destOrd="0" presId="urn:microsoft.com/office/officeart/2005/8/layout/orgChart1"/>
    <dgm:cxn modelId="{FE30C570-6E82-4A24-BBF0-C141051B4E36}" type="presParOf" srcId="{2C5952AD-2050-4E79-AFD9-0886EA2DE5CC}" destId="{DE4710DA-4B5D-4AFD-AD3B-B02C37A990A6}" srcOrd="1" destOrd="0" presId="urn:microsoft.com/office/officeart/2005/8/layout/orgChart1"/>
    <dgm:cxn modelId="{D54DD772-8025-42DD-B3A1-484A9DF3DABF}" type="presParOf" srcId="{DE4710DA-4B5D-4AFD-AD3B-B02C37A990A6}" destId="{25EC9E8A-998D-441A-B21F-404548ADE2BC}" srcOrd="0" destOrd="0" presId="urn:microsoft.com/office/officeart/2005/8/layout/orgChart1"/>
    <dgm:cxn modelId="{1DD1E3BB-DDA7-4F41-9B94-C74ABE0647D7}" type="presParOf" srcId="{25EC9E8A-998D-441A-B21F-404548ADE2BC}" destId="{E2E5439A-8D32-46E3-8786-F445C9AD67B4}" srcOrd="0" destOrd="0" presId="urn:microsoft.com/office/officeart/2005/8/layout/orgChart1"/>
    <dgm:cxn modelId="{65155562-3A9E-4348-B165-2C8CAC691BFF}" type="presParOf" srcId="{25EC9E8A-998D-441A-B21F-404548ADE2BC}" destId="{0EF1E99F-DCD6-47C0-AFA3-F1FD82D51B61}" srcOrd="1" destOrd="0" presId="urn:microsoft.com/office/officeart/2005/8/layout/orgChart1"/>
    <dgm:cxn modelId="{0033893F-9AB4-4C75-A4BC-F06F7EA0616C}" type="presParOf" srcId="{DE4710DA-4B5D-4AFD-AD3B-B02C37A990A6}" destId="{3BE97C5E-5F28-4C23-AEBB-6A302C920F00}" srcOrd="1" destOrd="0" presId="urn:microsoft.com/office/officeart/2005/8/layout/orgChart1"/>
    <dgm:cxn modelId="{59BA1F69-78CC-4465-A7DC-E39D8BB517F8}" type="presParOf" srcId="{DE4710DA-4B5D-4AFD-AD3B-B02C37A990A6}" destId="{2EB8039F-B198-41E8-A387-0150D4F6CE62}" srcOrd="2" destOrd="0" presId="urn:microsoft.com/office/officeart/2005/8/layout/orgChart1"/>
    <dgm:cxn modelId="{A589C72B-2E70-452A-B0B4-542D268685CC}" type="presParOf" srcId="{2C5952AD-2050-4E79-AFD9-0886EA2DE5CC}" destId="{F18797B6-33EB-4449-9365-9E025DEF7DA7}" srcOrd="2" destOrd="0" presId="urn:microsoft.com/office/officeart/2005/8/layout/orgChart1"/>
    <dgm:cxn modelId="{B7C5190A-5314-4F2E-87FE-83F15AFCEA0D}" type="presParOf" srcId="{F18797B6-33EB-4449-9365-9E025DEF7DA7}" destId="{6B5EFA6C-0FE0-48B1-A7AD-F4B9FE6D2BF7}" srcOrd="0" destOrd="0" presId="urn:microsoft.com/office/officeart/2005/8/layout/orgChart1"/>
    <dgm:cxn modelId="{EFF292F0-2F3F-4C04-96A9-316E9954F142}" type="presParOf" srcId="{6B5EFA6C-0FE0-48B1-A7AD-F4B9FE6D2BF7}" destId="{D0BD645D-D12A-486F-AFCB-C5235FA546BB}" srcOrd="0" destOrd="0" presId="urn:microsoft.com/office/officeart/2005/8/layout/orgChart1"/>
    <dgm:cxn modelId="{EE3B388E-C957-4388-A49D-CE68FE720BB8}" type="presParOf" srcId="{6B5EFA6C-0FE0-48B1-A7AD-F4B9FE6D2BF7}" destId="{3E7894F5-AE8C-410D-9095-47A4E0265351}" srcOrd="1" destOrd="0" presId="urn:microsoft.com/office/officeart/2005/8/layout/orgChart1"/>
    <dgm:cxn modelId="{80B6E275-1D5E-4A22-AB88-D3A9C423C4E0}" type="presParOf" srcId="{F18797B6-33EB-4449-9365-9E025DEF7DA7}" destId="{AB0D9197-E877-40B5-91EC-9E94411766CD}" srcOrd="1" destOrd="0" presId="urn:microsoft.com/office/officeart/2005/8/layout/orgChart1"/>
    <dgm:cxn modelId="{BCA9D9C5-6B5C-4376-B449-C950DA8BE51B}" type="presParOf" srcId="{F18797B6-33EB-4449-9365-9E025DEF7DA7}" destId="{7D6E4CF9-A5D8-4B79-B117-322ECB489C29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A9813E4-8F0C-4001-BF52-A05F1BBD843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71131D7-5B67-45C2-848C-0138936A9F8F}">
      <dgm:prSet/>
      <dgm:spPr/>
      <dgm:t>
        <a:bodyPr/>
        <a:lstStyle/>
        <a:p>
          <a:r>
            <a:rPr lang="en-US"/>
            <a:t>• Net Metering Permission (APSPDCL)</a:t>
          </a:r>
        </a:p>
      </dgm:t>
    </dgm:pt>
    <dgm:pt modelId="{F8C1C076-12A9-42EA-8F68-B5149038938E}" type="parTrans" cxnId="{5A039D49-E58F-4C94-A63A-EF999144E7F9}">
      <dgm:prSet/>
      <dgm:spPr/>
      <dgm:t>
        <a:bodyPr/>
        <a:lstStyle/>
        <a:p>
          <a:endParaRPr lang="en-US"/>
        </a:p>
      </dgm:t>
    </dgm:pt>
    <dgm:pt modelId="{66D03563-C657-426C-B0FA-ED27BC21E021}" type="sibTrans" cxnId="{5A039D49-E58F-4C94-A63A-EF999144E7F9}">
      <dgm:prSet/>
      <dgm:spPr/>
      <dgm:t>
        <a:bodyPr/>
        <a:lstStyle/>
        <a:p>
          <a:endParaRPr lang="en-US"/>
        </a:p>
      </dgm:t>
    </dgm:pt>
    <dgm:pt modelId="{BDE9D03B-9B9A-44B4-B533-02C82721385A}">
      <dgm:prSet/>
      <dgm:spPr/>
      <dgm:t>
        <a:bodyPr/>
        <a:lstStyle/>
        <a:p>
          <a:r>
            <a:rPr lang="en-US"/>
            <a:t>• Electrical Safety Clearance</a:t>
          </a:r>
        </a:p>
      </dgm:t>
    </dgm:pt>
    <dgm:pt modelId="{758E9FAC-B53E-4787-81DC-A967D6A4FE51}" type="parTrans" cxnId="{A1D0A545-E728-4DE2-A398-0EE96093721C}">
      <dgm:prSet/>
      <dgm:spPr/>
      <dgm:t>
        <a:bodyPr/>
        <a:lstStyle/>
        <a:p>
          <a:endParaRPr lang="en-US"/>
        </a:p>
      </dgm:t>
    </dgm:pt>
    <dgm:pt modelId="{F17168DB-4430-4722-9105-51E85CBF9088}" type="sibTrans" cxnId="{A1D0A545-E728-4DE2-A398-0EE96093721C}">
      <dgm:prSet/>
      <dgm:spPr/>
      <dgm:t>
        <a:bodyPr/>
        <a:lstStyle/>
        <a:p>
          <a:endParaRPr lang="en-US"/>
        </a:p>
      </dgm:t>
    </dgm:pt>
    <dgm:pt modelId="{2ED855DC-43B1-40D4-8E32-AE2116F196C2}">
      <dgm:prSet/>
      <dgm:spPr/>
      <dgm:t>
        <a:bodyPr/>
        <a:lstStyle/>
        <a:p>
          <a:r>
            <a:rPr lang="en-US"/>
            <a:t>• DISCOM agreement for grid tie-in</a:t>
          </a:r>
        </a:p>
      </dgm:t>
    </dgm:pt>
    <dgm:pt modelId="{208478E7-0650-4616-91B0-595320C2DF9F}" type="parTrans" cxnId="{ADE3CA23-B66F-4DF2-83B2-2C545EE0C635}">
      <dgm:prSet/>
      <dgm:spPr/>
      <dgm:t>
        <a:bodyPr/>
        <a:lstStyle/>
        <a:p>
          <a:endParaRPr lang="en-US"/>
        </a:p>
      </dgm:t>
    </dgm:pt>
    <dgm:pt modelId="{6C8144D5-49D8-44B4-8B22-D445BEE069A4}" type="sibTrans" cxnId="{ADE3CA23-B66F-4DF2-83B2-2C545EE0C635}">
      <dgm:prSet/>
      <dgm:spPr/>
      <dgm:t>
        <a:bodyPr/>
        <a:lstStyle/>
        <a:p>
          <a:endParaRPr lang="en-US"/>
        </a:p>
      </dgm:t>
    </dgm:pt>
    <dgm:pt modelId="{07213B68-0200-48DB-AD09-ACAA1B6E71F5}">
      <dgm:prSet/>
      <dgm:spPr/>
      <dgm:t>
        <a:bodyPr/>
        <a:lstStyle/>
        <a:p>
          <a:r>
            <a:rPr lang="en-US"/>
            <a:t>• No land conversion required (rooftop installation)</a:t>
          </a:r>
        </a:p>
      </dgm:t>
    </dgm:pt>
    <dgm:pt modelId="{8C6BF397-34D0-40E4-9812-2C053BC61E55}" type="parTrans" cxnId="{6ACBCA79-F39A-42DF-A271-BACFED588A84}">
      <dgm:prSet/>
      <dgm:spPr/>
      <dgm:t>
        <a:bodyPr/>
        <a:lstStyle/>
        <a:p>
          <a:endParaRPr lang="en-US"/>
        </a:p>
      </dgm:t>
    </dgm:pt>
    <dgm:pt modelId="{A6E212A2-8837-4003-9F45-3AAB521516F5}" type="sibTrans" cxnId="{6ACBCA79-F39A-42DF-A271-BACFED588A84}">
      <dgm:prSet/>
      <dgm:spPr/>
      <dgm:t>
        <a:bodyPr/>
        <a:lstStyle/>
        <a:p>
          <a:endParaRPr lang="en-US"/>
        </a:p>
      </dgm:t>
    </dgm:pt>
    <dgm:pt modelId="{D7FA0EAC-3336-4FFE-BA2D-BCFD0E3A3833}" type="pres">
      <dgm:prSet presAssocID="{DA9813E4-8F0C-4001-BF52-A05F1BBD843C}" presName="linear" presStyleCnt="0">
        <dgm:presLayoutVars>
          <dgm:animLvl val="lvl"/>
          <dgm:resizeHandles val="exact"/>
        </dgm:presLayoutVars>
      </dgm:prSet>
      <dgm:spPr/>
    </dgm:pt>
    <dgm:pt modelId="{E1EF070F-ACA7-4175-BB31-346F071EF22F}" type="pres">
      <dgm:prSet presAssocID="{671131D7-5B67-45C2-848C-0138936A9F8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E48A6B-73B7-4BCF-9206-AF72E018C77C}" type="pres">
      <dgm:prSet presAssocID="{66D03563-C657-426C-B0FA-ED27BC21E021}" presName="spacer" presStyleCnt="0"/>
      <dgm:spPr/>
    </dgm:pt>
    <dgm:pt modelId="{C13DC87A-98DF-4B84-B56C-BC45C531EEAF}" type="pres">
      <dgm:prSet presAssocID="{BDE9D03B-9B9A-44B4-B533-02C8272138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8BEFC72-8CFA-4842-811B-D0469D960490}" type="pres">
      <dgm:prSet presAssocID="{F17168DB-4430-4722-9105-51E85CBF9088}" presName="spacer" presStyleCnt="0"/>
      <dgm:spPr/>
    </dgm:pt>
    <dgm:pt modelId="{137FD6F2-338D-4764-B22E-A2762C9CB1EF}" type="pres">
      <dgm:prSet presAssocID="{2ED855DC-43B1-40D4-8E32-AE2116F196C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E99D02F-F210-4E5B-B719-3A76F53233AF}" type="pres">
      <dgm:prSet presAssocID="{6C8144D5-49D8-44B4-8B22-D445BEE069A4}" presName="spacer" presStyleCnt="0"/>
      <dgm:spPr/>
    </dgm:pt>
    <dgm:pt modelId="{2D7546D2-C11E-4832-8F3F-15897C302A17}" type="pres">
      <dgm:prSet presAssocID="{07213B68-0200-48DB-AD09-ACAA1B6E71F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DE3CA23-B66F-4DF2-83B2-2C545EE0C635}" srcId="{DA9813E4-8F0C-4001-BF52-A05F1BBD843C}" destId="{2ED855DC-43B1-40D4-8E32-AE2116F196C2}" srcOrd="2" destOrd="0" parTransId="{208478E7-0650-4616-91B0-595320C2DF9F}" sibTransId="{6C8144D5-49D8-44B4-8B22-D445BEE069A4}"/>
    <dgm:cxn modelId="{246C0664-3190-4EE8-9796-2F55BA49FD37}" type="presOf" srcId="{BDE9D03B-9B9A-44B4-B533-02C82721385A}" destId="{C13DC87A-98DF-4B84-B56C-BC45C531EEAF}" srcOrd="0" destOrd="0" presId="urn:microsoft.com/office/officeart/2005/8/layout/vList2"/>
    <dgm:cxn modelId="{A1D0A545-E728-4DE2-A398-0EE96093721C}" srcId="{DA9813E4-8F0C-4001-BF52-A05F1BBD843C}" destId="{BDE9D03B-9B9A-44B4-B533-02C82721385A}" srcOrd="1" destOrd="0" parTransId="{758E9FAC-B53E-4787-81DC-A967D6A4FE51}" sibTransId="{F17168DB-4430-4722-9105-51E85CBF9088}"/>
    <dgm:cxn modelId="{D0A52C68-70FB-4564-90B1-B53DC40EDFF2}" type="presOf" srcId="{671131D7-5B67-45C2-848C-0138936A9F8F}" destId="{E1EF070F-ACA7-4175-BB31-346F071EF22F}" srcOrd="0" destOrd="0" presId="urn:microsoft.com/office/officeart/2005/8/layout/vList2"/>
    <dgm:cxn modelId="{69E08D49-1CDC-4775-ADAF-D6690E044F14}" type="presOf" srcId="{2ED855DC-43B1-40D4-8E32-AE2116F196C2}" destId="{137FD6F2-338D-4764-B22E-A2762C9CB1EF}" srcOrd="0" destOrd="0" presId="urn:microsoft.com/office/officeart/2005/8/layout/vList2"/>
    <dgm:cxn modelId="{5A039D49-E58F-4C94-A63A-EF999144E7F9}" srcId="{DA9813E4-8F0C-4001-BF52-A05F1BBD843C}" destId="{671131D7-5B67-45C2-848C-0138936A9F8F}" srcOrd="0" destOrd="0" parTransId="{F8C1C076-12A9-42EA-8F68-B5149038938E}" sibTransId="{66D03563-C657-426C-B0FA-ED27BC21E021}"/>
    <dgm:cxn modelId="{6ACBCA79-F39A-42DF-A271-BACFED588A84}" srcId="{DA9813E4-8F0C-4001-BF52-A05F1BBD843C}" destId="{07213B68-0200-48DB-AD09-ACAA1B6E71F5}" srcOrd="3" destOrd="0" parTransId="{8C6BF397-34D0-40E4-9812-2C053BC61E55}" sibTransId="{A6E212A2-8837-4003-9F45-3AAB521516F5}"/>
    <dgm:cxn modelId="{E1CC5CAD-C504-401C-9204-782AD814564E}" type="presOf" srcId="{07213B68-0200-48DB-AD09-ACAA1B6E71F5}" destId="{2D7546D2-C11E-4832-8F3F-15897C302A17}" srcOrd="0" destOrd="0" presId="urn:microsoft.com/office/officeart/2005/8/layout/vList2"/>
    <dgm:cxn modelId="{2BF542D1-75BD-4F43-B3C9-9EE140032CAE}" type="presOf" srcId="{DA9813E4-8F0C-4001-BF52-A05F1BBD843C}" destId="{D7FA0EAC-3336-4FFE-BA2D-BCFD0E3A3833}" srcOrd="0" destOrd="0" presId="urn:microsoft.com/office/officeart/2005/8/layout/vList2"/>
    <dgm:cxn modelId="{F20188CD-AC29-4DF7-A87F-27D95E8CCAC5}" type="presParOf" srcId="{D7FA0EAC-3336-4FFE-BA2D-BCFD0E3A3833}" destId="{E1EF070F-ACA7-4175-BB31-346F071EF22F}" srcOrd="0" destOrd="0" presId="urn:microsoft.com/office/officeart/2005/8/layout/vList2"/>
    <dgm:cxn modelId="{120EABDC-D383-4965-AF9B-C681A3B5A8F2}" type="presParOf" srcId="{D7FA0EAC-3336-4FFE-BA2D-BCFD0E3A3833}" destId="{B1E48A6B-73B7-4BCF-9206-AF72E018C77C}" srcOrd="1" destOrd="0" presId="urn:microsoft.com/office/officeart/2005/8/layout/vList2"/>
    <dgm:cxn modelId="{7175E2AE-382F-409E-B737-FF618F6FE6F7}" type="presParOf" srcId="{D7FA0EAC-3336-4FFE-BA2D-BCFD0E3A3833}" destId="{C13DC87A-98DF-4B84-B56C-BC45C531EEAF}" srcOrd="2" destOrd="0" presId="urn:microsoft.com/office/officeart/2005/8/layout/vList2"/>
    <dgm:cxn modelId="{9A701AF5-FCF2-492E-80B4-F38BB4EBE927}" type="presParOf" srcId="{D7FA0EAC-3336-4FFE-BA2D-BCFD0E3A3833}" destId="{A8BEFC72-8CFA-4842-811B-D0469D960490}" srcOrd="3" destOrd="0" presId="urn:microsoft.com/office/officeart/2005/8/layout/vList2"/>
    <dgm:cxn modelId="{A147B9A1-B37D-4776-987A-B40A40AF0B51}" type="presParOf" srcId="{D7FA0EAC-3336-4FFE-BA2D-BCFD0E3A3833}" destId="{137FD6F2-338D-4764-B22E-A2762C9CB1EF}" srcOrd="4" destOrd="0" presId="urn:microsoft.com/office/officeart/2005/8/layout/vList2"/>
    <dgm:cxn modelId="{D9CEC112-E5AC-49AB-9B0C-2D05C008A448}" type="presParOf" srcId="{D7FA0EAC-3336-4FFE-BA2D-BCFD0E3A3833}" destId="{BE99D02F-F210-4E5B-B719-3A76F53233AF}" srcOrd="5" destOrd="0" presId="urn:microsoft.com/office/officeart/2005/8/layout/vList2"/>
    <dgm:cxn modelId="{265574BE-6D4D-4BBF-9791-1F2C16F994CD}" type="presParOf" srcId="{D7FA0EAC-3336-4FFE-BA2D-BCFD0E3A3833}" destId="{2D7546D2-C11E-4832-8F3F-15897C302A1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BC064E9-4F4F-4530-9056-615F14E1D11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C085D57-78E9-43BB-9B00-932B58F412EC}">
      <dgm:prSet/>
      <dgm:spPr/>
      <dgm:t>
        <a:bodyPr/>
        <a:lstStyle/>
        <a:p>
          <a:r>
            <a:rPr lang="en-US"/>
            <a:t>• Regulatory Delay – Mitigation: Pre Approval Planning</a:t>
          </a:r>
        </a:p>
      </dgm:t>
    </dgm:pt>
    <dgm:pt modelId="{3FFDDE98-FC68-4218-874C-E25FD9F73FF5}" type="parTrans" cxnId="{A8ED0228-A56C-4FEE-BF35-027E3594176D}">
      <dgm:prSet/>
      <dgm:spPr/>
      <dgm:t>
        <a:bodyPr/>
        <a:lstStyle/>
        <a:p>
          <a:endParaRPr lang="en-US"/>
        </a:p>
      </dgm:t>
    </dgm:pt>
    <dgm:pt modelId="{D9032839-D884-49DD-8321-FFEF6D9A7230}" type="sibTrans" cxnId="{A8ED0228-A56C-4FEE-BF35-027E3594176D}">
      <dgm:prSet/>
      <dgm:spPr/>
      <dgm:t>
        <a:bodyPr/>
        <a:lstStyle/>
        <a:p>
          <a:endParaRPr lang="en-US"/>
        </a:p>
      </dgm:t>
    </dgm:pt>
    <dgm:pt modelId="{FF7C7191-5685-4787-9BF4-E48AFCCB6633}">
      <dgm:prSet/>
      <dgm:spPr/>
      <dgm:t>
        <a:bodyPr/>
        <a:lstStyle/>
        <a:p>
          <a:r>
            <a:rPr lang="en-US"/>
            <a:t>• Equipment Delivery – Mitigation: Use Reputed Vendors</a:t>
          </a:r>
        </a:p>
      </dgm:t>
    </dgm:pt>
    <dgm:pt modelId="{F25D0013-0CA8-4BC3-BAC6-3760E9CB2621}" type="parTrans" cxnId="{A0B612A7-A9E8-4D06-8626-AF460CB1C7D1}">
      <dgm:prSet/>
      <dgm:spPr/>
      <dgm:t>
        <a:bodyPr/>
        <a:lstStyle/>
        <a:p>
          <a:endParaRPr lang="en-US"/>
        </a:p>
      </dgm:t>
    </dgm:pt>
    <dgm:pt modelId="{FA288028-B8B1-4EDE-926E-DD8DED8F2816}" type="sibTrans" cxnId="{A0B612A7-A9E8-4D06-8626-AF460CB1C7D1}">
      <dgm:prSet/>
      <dgm:spPr/>
      <dgm:t>
        <a:bodyPr/>
        <a:lstStyle/>
        <a:p>
          <a:endParaRPr lang="en-US"/>
        </a:p>
      </dgm:t>
    </dgm:pt>
    <dgm:pt modelId="{B671AB58-DA27-4352-A51E-856C20F33526}">
      <dgm:prSet/>
      <dgm:spPr/>
      <dgm:t>
        <a:bodyPr/>
        <a:lstStyle/>
        <a:p>
          <a:r>
            <a:rPr lang="en-US"/>
            <a:t>• Generation Variance – Mitigation: Conservative Design</a:t>
          </a:r>
        </a:p>
      </dgm:t>
    </dgm:pt>
    <dgm:pt modelId="{60AFB857-C8E8-41E6-B339-83B2805B532E}" type="parTrans" cxnId="{E22D7E35-A69B-4A70-AAC2-CD8172281D88}">
      <dgm:prSet/>
      <dgm:spPr/>
      <dgm:t>
        <a:bodyPr/>
        <a:lstStyle/>
        <a:p>
          <a:endParaRPr lang="en-US"/>
        </a:p>
      </dgm:t>
    </dgm:pt>
    <dgm:pt modelId="{E4EBB1EE-D1D8-49C1-8716-BD8CCFDFE4E8}" type="sibTrans" cxnId="{E22D7E35-A69B-4A70-AAC2-CD8172281D88}">
      <dgm:prSet/>
      <dgm:spPr/>
      <dgm:t>
        <a:bodyPr/>
        <a:lstStyle/>
        <a:p>
          <a:endParaRPr lang="en-US"/>
        </a:p>
      </dgm:t>
    </dgm:pt>
    <dgm:pt modelId="{9CD871A5-B5E4-4DA3-86F7-54751FF78AA7}" type="pres">
      <dgm:prSet presAssocID="{6BC064E9-4F4F-4530-9056-615F14E1D119}" presName="root" presStyleCnt="0">
        <dgm:presLayoutVars>
          <dgm:dir/>
          <dgm:resizeHandles val="exact"/>
        </dgm:presLayoutVars>
      </dgm:prSet>
      <dgm:spPr/>
    </dgm:pt>
    <dgm:pt modelId="{630EEC7A-0276-4113-BE0E-1229AC88AB99}" type="pres">
      <dgm:prSet presAssocID="{7C085D57-78E9-43BB-9B00-932B58F412EC}" presName="compNode" presStyleCnt="0"/>
      <dgm:spPr/>
    </dgm:pt>
    <dgm:pt modelId="{23DF54CB-D3D5-4933-AF53-D98F35C4B1A0}" type="pres">
      <dgm:prSet presAssocID="{7C085D57-78E9-43BB-9B00-932B58F412EC}" presName="bgRect" presStyleLbl="bgShp" presStyleIdx="0" presStyleCnt="3"/>
      <dgm:spPr/>
    </dgm:pt>
    <dgm:pt modelId="{7448D6AF-41C4-431D-B518-D3AC2E71B3A0}" type="pres">
      <dgm:prSet presAssocID="{7C085D57-78E9-43BB-9B00-932B58F412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704BF9-A918-4AA8-A816-0388484239F3}" type="pres">
      <dgm:prSet presAssocID="{7C085D57-78E9-43BB-9B00-932B58F412EC}" presName="spaceRect" presStyleCnt="0"/>
      <dgm:spPr/>
    </dgm:pt>
    <dgm:pt modelId="{B16CA784-6E97-4593-B9B8-CA407B986DD2}" type="pres">
      <dgm:prSet presAssocID="{7C085D57-78E9-43BB-9B00-932B58F412EC}" presName="parTx" presStyleLbl="revTx" presStyleIdx="0" presStyleCnt="3">
        <dgm:presLayoutVars>
          <dgm:chMax val="0"/>
          <dgm:chPref val="0"/>
        </dgm:presLayoutVars>
      </dgm:prSet>
      <dgm:spPr/>
    </dgm:pt>
    <dgm:pt modelId="{9FE320AD-26C2-486E-9427-110CA15B6016}" type="pres">
      <dgm:prSet presAssocID="{D9032839-D884-49DD-8321-FFEF6D9A7230}" presName="sibTrans" presStyleCnt="0"/>
      <dgm:spPr/>
    </dgm:pt>
    <dgm:pt modelId="{CFFA200F-AB11-4E77-B452-532C5D6B267A}" type="pres">
      <dgm:prSet presAssocID="{FF7C7191-5685-4787-9BF4-E48AFCCB6633}" presName="compNode" presStyleCnt="0"/>
      <dgm:spPr/>
    </dgm:pt>
    <dgm:pt modelId="{82C80188-CCA5-40C5-901C-C399C6773717}" type="pres">
      <dgm:prSet presAssocID="{FF7C7191-5685-4787-9BF4-E48AFCCB6633}" presName="bgRect" presStyleLbl="bgShp" presStyleIdx="1" presStyleCnt="3"/>
      <dgm:spPr/>
    </dgm:pt>
    <dgm:pt modelId="{D71394E2-E33C-400F-9683-9E65A2C392EC}" type="pres">
      <dgm:prSet presAssocID="{FF7C7191-5685-4787-9BF4-E48AFCCB66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an"/>
        </a:ext>
      </dgm:extLst>
    </dgm:pt>
    <dgm:pt modelId="{E8F04F4F-B65F-4C35-A5E6-AFC2A7B23863}" type="pres">
      <dgm:prSet presAssocID="{FF7C7191-5685-4787-9BF4-E48AFCCB6633}" presName="spaceRect" presStyleCnt="0"/>
      <dgm:spPr/>
    </dgm:pt>
    <dgm:pt modelId="{91438D03-751D-428C-BAEC-8287DE1D9261}" type="pres">
      <dgm:prSet presAssocID="{FF7C7191-5685-4787-9BF4-E48AFCCB6633}" presName="parTx" presStyleLbl="revTx" presStyleIdx="1" presStyleCnt="3">
        <dgm:presLayoutVars>
          <dgm:chMax val="0"/>
          <dgm:chPref val="0"/>
        </dgm:presLayoutVars>
      </dgm:prSet>
      <dgm:spPr/>
    </dgm:pt>
    <dgm:pt modelId="{F0405F95-8805-4185-A1E5-D9AFE21320A0}" type="pres">
      <dgm:prSet presAssocID="{FA288028-B8B1-4EDE-926E-DD8DED8F2816}" presName="sibTrans" presStyleCnt="0"/>
      <dgm:spPr/>
    </dgm:pt>
    <dgm:pt modelId="{B376A849-3ED4-429D-BA71-585D267288B0}" type="pres">
      <dgm:prSet presAssocID="{B671AB58-DA27-4352-A51E-856C20F33526}" presName="compNode" presStyleCnt="0"/>
      <dgm:spPr/>
    </dgm:pt>
    <dgm:pt modelId="{DCF28CA5-EEA9-4ED7-A7F1-9214703A42D7}" type="pres">
      <dgm:prSet presAssocID="{B671AB58-DA27-4352-A51E-856C20F33526}" presName="bgRect" presStyleLbl="bgShp" presStyleIdx="2" presStyleCnt="3"/>
      <dgm:spPr/>
    </dgm:pt>
    <dgm:pt modelId="{B4E2F746-E7D2-405D-A671-CD997EBB4D2D}" type="pres">
      <dgm:prSet presAssocID="{B671AB58-DA27-4352-A51E-856C20F3352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97A27E5-62E7-4240-AB87-922C9791AA30}" type="pres">
      <dgm:prSet presAssocID="{B671AB58-DA27-4352-A51E-856C20F33526}" presName="spaceRect" presStyleCnt="0"/>
      <dgm:spPr/>
    </dgm:pt>
    <dgm:pt modelId="{F3555E18-433B-4015-95EA-E7B57A812DFF}" type="pres">
      <dgm:prSet presAssocID="{B671AB58-DA27-4352-A51E-856C20F3352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C3F310-E8B1-4E42-AD24-D5B2D81E65E8}" type="presOf" srcId="{B671AB58-DA27-4352-A51E-856C20F33526}" destId="{F3555E18-433B-4015-95EA-E7B57A812DFF}" srcOrd="0" destOrd="0" presId="urn:microsoft.com/office/officeart/2018/2/layout/IconVerticalSolidList"/>
    <dgm:cxn modelId="{2A41191A-76CE-4F38-A005-03F0C5DA73B6}" type="presOf" srcId="{7C085D57-78E9-43BB-9B00-932B58F412EC}" destId="{B16CA784-6E97-4593-B9B8-CA407B986DD2}" srcOrd="0" destOrd="0" presId="urn:microsoft.com/office/officeart/2018/2/layout/IconVerticalSolidList"/>
    <dgm:cxn modelId="{A8ED0228-A56C-4FEE-BF35-027E3594176D}" srcId="{6BC064E9-4F4F-4530-9056-615F14E1D119}" destId="{7C085D57-78E9-43BB-9B00-932B58F412EC}" srcOrd="0" destOrd="0" parTransId="{3FFDDE98-FC68-4218-874C-E25FD9F73FF5}" sibTransId="{D9032839-D884-49DD-8321-FFEF6D9A7230}"/>
    <dgm:cxn modelId="{E22D7E35-A69B-4A70-AAC2-CD8172281D88}" srcId="{6BC064E9-4F4F-4530-9056-615F14E1D119}" destId="{B671AB58-DA27-4352-A51E-856C20F33526}" srcOrd="2" destOrd="0" parTransId="{60AFB857-C8E8-41E6-B339-83B2805B532E}" sibTransId="{E4EBB1EE-D1D8-49C1-8716-BD8CCFDFE4E8}"/>
    <dgm:cxn modelId="{1DD76B9D-367C-4ED1-910A-CDA58B87C988}" type="presOf" srcId="{6BC064E9-4F4F-4530-9056-615F14E1D119}" destId="{9CD871A5-B5E4-4DA3-86F7-54751FF78AA7}" srcOrd="0" destOrd="0" presId="urn:microsoft.com/office/officeart/2018/2/layout/IconVerticalSolidList"/>
    <dgm:cxn modelId="{A0B612A7-A9E8-4D06-8626-AF460CB1C7D1}" srcId="{6BC064E9-4F4F-4530-9056-615F14E1D119}" destId="{FF7C7191-5685-4787-9BF4-E48AFCCB6633}" srcOrd="1" destOrd="0" parTransId="{F25D0013-0CA8-4BC3-BAC6-3760E9CB2621}" sibTransId="{FA288028-B8B1-4EDE-926E-DD8DED8F2816}"/>
    <dgm:cxn modelId="{87A8D3FD-0E4F-4412-9FB1-44303CD6A96A}" type="presOf" srcId="{FF7C7191-5685-4787-9BF4-E48AFCCB6633}" destId="{91438D03-751D-428C-BAEC-8287DE1D9261}" srcOrd="0" destOrd="0" presId="urn:microsoft.com/office/officeart/2018/2/layout/IconVerticalSolidList"/>
    <dgm:cxn modelId="{8DC5DD78-3C09-40D1-AAE6-A89C84255017}" type="presParOf" srcId="{9CD871A5-B5E4-4DA3-86F7-54751FF78AA7}" destId="{630EEC7A-0276-4113-BE0E-1229AC88AB99}" srcOrd="0" destOrd="0" presId="urn:microsoft.com/office/officeart/2018/2/layout/IconVerticalSolidList"/>
    <dgm:cxn modelId="{10C29329-B15C-4BF2-8343-C755FAB3B075}" type="presParOf" srcId="{630EEC7A-0276-4113-BE0E-1229AC88AB99}" destId="{23DF54CB-D3D5-4933-AF53-D98F35C4B1A0}" srcOrd="0" destOrd="0" presId="urn:microsoft.com/office/officeart/2018/2/layout/IconVerticalSolidList"/>
    <dgm:cxn modelId="{5095246C-8FD5-414B-9A3F-9BD841D64625}" type="presParOf" srcId="{630EEC7A-0276-4113-BE0E-1229AC88AB99}" destId="{7448D6AF-41C4-431D-B518-D3AC2E71B3A0}" srcOrd="1" destOrd="0" presId="urn:microsoft.com/office/officeart/2018/2/layout/IconVerticalSolidList"/>
    <dgm:cxn modelId="{DD1D84CF-F093-475B-9A83-D95E7AE05FE6}" type="presParOf" srcId="{630EEC7A-0276-4113-BE0E-1229AC88AB99}" destId="{36704BF9-A918-4AA8-A816-0388484239F3}" srcOrd="2" destOrd="0" presId="urn:microsoft.com/office/officeart/2018/2/layout/IconVerticalSolidList"/>
    <dgm:cxn modelId="{D7971F68-D89F-4E4E-B252-538F01F96B49}" type="presParOf" srcId="{630EEC7A-0276-4113-BE0E-1229AC88AB99}" destId="{B16CA784-6E97-4593-B9B8-CA407B986DD2}" srcOrd="3" destOrd="0" presId="urn:microsoft.com/office/officeart/2018/2/layout/IconVerticalSolidList"/>
    <dgm:cxn modelId="{C9C9ABB1-5676-4A11-800F-65C46CF332A1}" type="presParOf" srcId="{9CD871A5-B5E4-4DA3-86F7-54751FF78AA7}" destId="{9FE320AD-26C2-486E-9427-110CA15B6016}" srcOrd="1" destOrd="0" presId="urn:microsoft.com/office/officeart/2018/2/layout/IconVerticalSolidList"/>
    <dgm:cxn modelId="{FFE3DF89-9732-4789-84AC-E78C4B336D84}" type="presParOf" srcId="{9CD871A5-B5E4-4DA3-86F7-54751FF78AA7}" destId="{CFFA200F-AB11-4E77-B452-532C5D6B267A}" srcOrd="2" destOrd="0" presId="urn:microsoft.com/office/officeart/2018/2/layout/IconVerticalSolidList"/>
    <dgm:cxn modelId="{34448646-B688-4F26-90FB-57921BAC8ABC}" type="presParOf" srcId="{CFFA200F-AB11-4E77-B452-532C5D6B267A}" destId="{82C80188-CCA5-40C5-901C-C399C6773717}" srcOrd="0" destOrd="0" presId="urn:microsoft.com/office/officeart/2018/2/layout/IconVerticalSolidList"/>
    <dgm:cxn modelId="{29F2D19A-B3C4-4E6C-8C77-B0F5E047004C}" type="presParOf" srcId="{CFFA200F-AB11-4E77-B452-532C5D6B267A}" destId="{D71394E2-E33C-400F-9683-9E65A2C392EC}" srcOrd="1" destOrd="0" presId="urn:microsoft.com/office/officeart/2018/2/layout/IconVerticalSolidList"/>
    <dgm:cxn modelId="{29ACFADB-6B0C-4A69-9293-429D9F5FFC28}" type="presParOf" srcId="{CFFA200F-AB11-4E77-B452-532C5D6B267A}" destId="{E8F04F4F-B65F-4C35-A5E6-AFC2A7B23863}" srcOrd="2" destOrd="0" presId="urn:microsoft.com/office/officeart/2018/2/layout/IconVerticalSolidList"/>
    <dgm:cxn modelId="{448F455A-F01E-471B-9B90-46B1A71EA4E0}" type="presParOf" srcId="{CFFA200F-AB11-4E77-B452-532C5D6B267A}" destId="{91438D03-751D-428C-BAEC-8287DE1D9261}" srcOrd="3" destOrd="0" presId="urn:microsoft.com/office/officeart/2018/2/layout/IconVerticalSolidList"/>
    <dgm:cxn modelId="{A0061DA4-DCC4-4524-8182-B63FFCB38CEF}" type="presParOf" srcId="{9CD871A5-B5E4-4DA3-86F7-54751FF78AA7}" destId="{F0405F95-8805-4185-A1E5-D9AFE21320A0}" srcOrd="3" destOrd="0" presId="urn:microsoft.com/office/officeart/2018/2/layout/IconVerticalSolidList"/>
    <dgm:cxn modelId="{815DA85F-DFF5-47DA-84EB-E41C36E4308E}" type="presParOf" srcId="{9CD871A5-B5E4-4DA3-86F7-54751FF78AA7}" destId="{B376A849-3ED4-429D-BA71-585D267288B0}" srcOrd="4" destOrd="0" presId="urn:microsoft.com/office/officeart/2018/2/layout/IconVerticalSolidList"/>
    <dgm:cxn modelId="{CEEF67F0-18A2-40A9-80B0-77B3863849BB}" type="presParOf" srcId="{B376A849-3ED4-429D-BA71-585D267288B0}" destId="{DCF28CA5-EEA9-4ED7-A7F1-9214703A42D7}" srcOrd="0" destOrd="0" presId="urn:microsoft.com/office/officeart/2018/2/layout/IconVerticalSolidList"/>
    <dgm:cxn modelId="{2C2695CE-18B8-4F1E-96FF-29415A95ADC0}" type="presParOf" srcId="{B376A849-3ED4-429D-BA71-585D267288B0}" destId="{B4E2F746-E7D2-405D-A671-CD997EBB4D2D}" srcOrd="1" destOrd="0" presId="urn:microsoft.com/office/officeart/2018/2/layout/IconVerticalSolidList"/>
    <dgm:cxn modelId="{D0A34CC8-5336-4397-84A9-20EFB83486BF}" type="presParOf" srcId="{B376A849-3ED4-429D-BA71-585D267288B0}" destId="{897A27E5-62E7-4240-AB87-922C9791AA30}" srcOrd="2" destOrd="0" presId="urn:microsoft.com/office/officeart/2018/2/layout/IconVerticalSolidList"/>
    <dgm:cxn modelId="{6E7FBB84-185C-4B97-AA54-E77176CFB136}" type="presParOf" srcId="{B376A849-3ED4-429D-BA71-585D267288B0}" destId="{F3555E18-433B-4015-95EA-E7B57A812D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B090A63-8C8C-478E-A75D-BD82BF5C69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154F2BD-351D-480F-B546-720AB9AC7E39}">
      <dgm:prSet/>
      <dgm:spPr/>
      <dgm:t>
        <a:bodyPr/>
        <a:lstStyle/>
        <a:p>
          <a:r>
            <a:rPr lang="en-US"/>
            <a:t>• Online Monitoring via Web &amp; Mobile App</a:t>
          </a:r>
        </a:p>
      </dgm:t>
    </dgm:pt>
    <dgm:pt modelId="{2E067FAD-48A8-4897-A671-202A40E8FE61}" type="parTrans" cxnId="{C5234A09-749C-450D-B61A-44AA9DC8464D}">
      <dgm:prSet/>
      <dgm:spPr/>
      <dgm:t>
        <a:bodyPr/>
        <a:lstStyle/>
        <a:p>
          <a:endParaRPr lang="en-US"/>
        </a:p>
      </dgm:t>
    </dgm:pt>
    <dgm:pt modelId="{9E5F7A43-967A-4C7B-BCAC-FE2FC1E62052}" type="sibTrans" cxnId="{C5234A09-749C-450D-B61A-44AA9DC8464D}">
      <dgm:prSet/>
      <dgm:spPr/>
      <dgm:t>
        <a:bodyPr/>
        <a:lstStyle/>
        <a:p>
          <a:endParaRPr lang="en-US"/>
        </a:p>
      </dgm:t>
    </dgm:pt>
    <dgm:pt modelId="{061642CB-0CD2-4D74-84C7-A8E7E4A92FB9}">
      <dgm:prSet/>
      <dgm:spPr/>
      <dgm:t>
        <a:bodyPr/>
        <a:lstStyle/>
        <a:p>
          <a:r>
            <a:rPr lang="en-US"/>
            <a:t>• Daily and Monthly Performance Reporting</a:t>
          </a:r>
        </a:p>
      </dgm:t>
    </dgm:pt>
    <dgm:pt modelId="{FD4E9CB7-2DAD-4C88-A6E7-8596D36DABAC}" type="parTrans" cxnId="{6085BA8A-7A84-4ACA-A600-1B516467AFBB}">
      <dgm:prSet/>
      <dgm:spPr/>
      <dgm:t>
        <a:bodyPr/>
        <a:lstStyle/>
        <a:p>
          <a:endParaRPr lang="en-US"/>
        </a:p>
      </dgm:t>
    </dgm:pt>
    <dgm:pt modelId="{F1000880-5BB5-413B-8CD1-5A59228D7A77}" type="sibTrans" cxnId="{6085BA8A-7A84-4ACA-A600-1B516467AFBB}">
      <dgm:prSet/>
      <dgm:spPr/>
      <dgm:t>
        <a:bodyPr/>
        <a:lstStyle/>
        <a:p>
          <a:endParaRPr lang="en-US"/>
        </a:p>
      </dgm:t>
    </dgm:pt>
    <dgm:pt modelId="{12202A49-225B-4006-BD01-D050E1C381BD}">
      <dgm:prSet/>
      <dgm:spPr/>
      <dgm:t>
        <a:bodyPr/>
        <a:lstStyle/>
        <a:p>
          <a:r>
            <a:rPr lang="en-US"/>
            <a:t>• Annual Maintenance Reviews</a:t>
          </a:r>
        </a:p>
      </dgm:t>
    </dgm:pt>
    <dgm:pt modelId="{F57B35E8-39AC-4616-8D13-781623251662}" type="parTrans" cxnId="{A1086405-5B7D-4A12-9BD1-9AA47DCAE24E}">
      <dgm:prSet/>
      <dgm:spPr/>
      <dgm:t>
        <a:bodyPr/>
        <a:lstStyle/>
        <a:p>
          <a:endParaRPr lang="en-US"/>
        </a:p>
      </dgm:t>
    </dgm:pt>
    <dgm:pt modelId="{328E94CF-9FBD-444A-991B-12DAE8AD019F}" type="sibTrans" cxnId="{A1086405-5B7D-4A12-9BD1-9AA47DCAE24E}">
      <dgm:prSet/>
      <dgm:spPr/>
      <dgm:t>
        <a:bodyPr/>
        <a:lstStyle/>
        <a:p>
          <a:endParaRPr lang="en-US"/>
        </a:p>
      </dgm:t>
    </dgm:pt>
    <dgm:pt modelId="{066F3C3F-75E1-49BB-8B72-9094D0574077}" type="pres">
      <dgm:prSet presAssocID="{EB090A63-8C8C-478E-A75D-BD82BF5C6954}" presName="root" presStyleCnt="0">
        <dgm:presLayoutVars>
          <dgm:dir/>
          <dgm:resizeHandles val="exact"/>
        </dgm:presLayoutVars>
      </dgm:prSet>
      <dgm:spPr/>
    </dgm:pt>
    <dgm:pt modelId="{1F5E622D-B9F0-4E3F-A594-4697FA3DF9E7}" type="pres">
      <dgm:prSet presAssocID="{6154F2BD-351D-480F-B546-720AB9AC7E39}" presName="compNode" presStyleCnt="0"/>
      <dgm:spPr/>
    </dgm:pt>
    <dgm:pt modelId="{820FDD64-D21D-4B46-A06A-67509ECCD509}" type="pres">
      <dgm:prSet presAssocID="{6154F2BD-351D-480F-B546-720AB9AC7E39}" presName="bgRect" presStyleLbl="bgShp" presStyleIdx="0" presStyleCnt="3"/>
      <dgm:spPr/>
    </dgm:pt>
    <dgm:pt modelId="{112420E3-C507-4ABB-BFAC-F78855254927}" type="pres">
      <dgm:prSet presAssocID="{6154F2BD-351D-480F-B546-720AB9AC7E3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61986F4E-7C11-40A4-AF6A-8C373A52E56C}" type="pres">
      <dgm:prSet presAssocID="{6154F2BD-351D-480F-B546-720AB9AC7E39}" presName="spaceRect" presStyleCnt="0"/>
      <dgm:spPr/>
    </dgm:pt>
    <dgm:pt modelId="{43FC49FF-827B-409C-85BA-651A244D81A9}" type="pres">
      <dgm:prSet presAssocID="{6154F2BD-351D-480F-B546-720AB9AC7E39}" presName="parTx" presStyleLbl="revTx" presStyleIdx="0" presStyleCnt="3">
        <dgm:presLayoutVars>
          <dgm:chMax val="0"/>
          <dgm:chPref val="0"/>
        </dgm:presLayoutVars>
      </dgm:prSet>
      <dgm:spPr/>
    </dgm:pt>
    <dgm:pt modelId="{3D3A8525-1015-497C-AF17-D4525F357CEE}" type="pres">
      <dgm:prSet presAssocID="{9E5F7A43-967A-4C7B-BCAC-FE2FC1E62052}" presName="sibTrans" presStyleCnt="0"/>
      <dgm:spPr/>
    </dgm:pt>
    <dgm:pt modelId="{341DE641-4D2B-4006-A664-54C14A9A7EB6}" type="pres">
      <dgm:prSet presAssocID="{061642CB-0CD2-4D74-84C7-A8E7E4A92FB9}" presName="compNode" presStyleCnt="0"/>
      <dgm:spPr/>
    </dgm:pt>
    <dgm:pt modelId="{CD73F46A-2144-4BCC-A772-F2583435C48A}" type="pres">
      <dgm:prSet presAssocID="{061642CB-0CD2-4D74-84C7-A8E7E4A92FB9}" presName="bgRect" presStyleLbl="bgShp" presStyleIdx="1" presStyleCnt="3"/>
      <dgm:spPr/>
    </dgm:pt>
    <dgm:pt modelId="{EEF696ED-E9BC-4E56-B09A-A98A12C31304}" type="pres">
      <dgm:prSet presAssocID="{061642CB-0CD2-4D74-84C7-A8E7E4A92FB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7782320-98B3-43F0-9AA7-4B3310AAD4CA}" type="pres">
      <dgm:prSet presAssocID="{061642CB-0CD2-4D74-84C7-A8E7E4A92FB9}" presName="spaceRect" presStyleCnt="0"/>
      <dgm:spPr/>
    </dgm:pt>
    <dgm:pt modelId="{27D0BC11-DD1E-4245-80D5-EA6549BA0D62}" type="pres">
      <dgm:prSet presAssocID="{061642CB-0CD2-4D74-84C7-A8E7E4A92FB9}" presName="parTx" presStyleLbl="revTx" presStyleIdx="1" presStyleCnt="3">
        <dgm:presLayoutVars>
          <dgm:chMax val="0"/>
          <dgm:chPref val="0"/>
        </dgm:presLayoutVars>
      </dgm:prSet>
      <dgm:spPr/>
    </dgm:pt>
    <dgm:pt modelId="{47E879C0-4A35-4026-BB85-E236B177E136}" type="pres">
      <dgm:prSet presAssocID="{F1000880-5BB5-413B-8CD1-5A59228D7A77}" presName="sibTrans" presStyleCnt="0"/>
      <dgm:spPr/>
    </dgm:pt>
    <dgm:pt modelId="{563CD27A-D5BD-47D7-9E2B-0953ADF88B5F}" type="pres">
      <dgm:prSet presAssocID="{12202A49-225B-4006-BD01-D050E1C381BD}" presName="compNode" presStyleCnt="0"/>
      <dgm:spPr/>
    </dgm:pt>
    <dgm:pt modelId="{D085FA91-D464-4505-90A4-13BF9C54F4B9}" type="pres">
      <dgm:prSet presAssocID="{12202A49-225B-4006-BD01-D050E1C381BD}" presName="bgRect" presStyleLbl="bgShp" presStyleIdx="2" presStyleCnt="3"/>
      <dgm:spPr/>
    </dgm:pt>
    <dgm:pt modelId="{0829CA7F-0EB7-4EC3-8CAD-57487A2AC7BF}" type="pres">
      <dgm:prSet presAssocID="{12202A49-225B-4006-BD01-D050E1C381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C604E6A-CF9D-4B9F-A255-82F41D429AA9}" type="pres">
      <dgm:prSet presAssocID="{12202A49-225B-4006-BD01-D050E1C381BD}" presName="spaceRect" presStyleCnt="0"/>
      <dgm:spPr/>
    </dgm:pt>
    <dgm:pt modelId="{D6D859B3-4A7A-4238-AEF8-3C13CBDBA237}" type="pres">
      <dgm:prSet presAssocID="{12202A49-225B-4006-BD01-D050E1C381B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086405-5B7D-4A12-9BD1-9AA47DCAE24E}" srcId="{EB090A63-8C8C-478E-A75D-BD82BF5C6954}" destId="{12202A49-225B-4006-BD01-D050E1C381BD}" srcOrd="2" destOrd="0" parTransId="{F57B35E8-39AC-4616-8D13-781623251662}" sibTransId="{328E94CF-9FBD-444A-991B-12DAE8AD019F}"/>
    <dgm:cxn modelId="{C5234A09-749C-450D-B61A-44AA9DC8464D}" srcId="{EB090A63-8C8C-478E-A75D-BD82BF5C6954}" destId="{6154F2BD-351D-480F-B546-720AB9AC7E39}" srcOrd="0" destOrd="0" parTransId="{2E067FAD-48A8-4897-A671-202A40E8FE61}" sibTransId="{9E5F7A43-967A-4C7B-BCAC-FE2FC1E62052}"/>
    <dgm:cxn modelId="{6085BA8A-7A84-4ACA-A600-1B516467AFBB}" srcId="{EB090A63-8C8C-478E-A75D-BD82BF5C6954}" destId="{061642CB-0CD2-4D74-84C7-A8E7E4A92FB9}" srcOrd="1" destOrd="0" parTransId="{FD4E9CB7-2DAD-4C88-A6E7-8596D36DABAC}" sibTransId="{F1000880-5BB5-413B-8CD1-5A59228D7A77}"/>
    <dgm:cxn modelId="{AC2789A8-ED9D-4107-9186-0F7ABF6BB068}" type="presOf" srcId="{12202A49-225B-4006-BD01-D050E1C381BD}" destId="{D6D859B3-4A7A-4238-AEF8-3C13CBDBA237}" srcOrd="0" destOrd="0" presId="urn:microsoft.com/office/officeart/2018/2/layout/IconVerticalSolidList"/>
    <dgm:cxn modelId="{4CF975B2-5041-4BD2-9D3A-610179488119}" type="presOf" srcId="{6154F2BD-351D-480F-B546-720AB9AC7E39}" destId="{43FC49FF-827B-409C-85BA-651A244D81A9}" srcOrd="0" destOrd="0" presId="urn:microsoft.com/office/officeart/2018/2/layout/IconVerticalSolidList"/>
    <dgm:cxn modelId="{D2412AFC-F4A9-4FFD-9F6F-43AF2253E6FD}" type="presOf" srcId="{EB090A63-8C8C-478E-A75D-BD82BF5C6954}" destId="{066F3C3F-75E1-49BB-8B72-9094D0574077}" srcOrd="0" destOrd="0" presId="urn:microsoft.com/office/officeart/2018/2/layout/IconVerticalSolidList"/>
    <dgm:cxn modelId="{0B1501FE-2FC1-4B95-93A5-3109C4397437}" type="presOf" srcId="{061642CB-0CD2-4D74-84C7-A8E7E4A92FB9}" destId="{27D0BC11-DD1E-4245-80D5-EA6549BA0D62}" srcOrd="0" destOrd="0" presId="urn:microsoft.com/office/officeart/2018/2/layout/IconVerticalSolidList"/>
    <dgm:cxn modelId="{668C34EA-DC45-4D8A-A7FF-15C60F07E99C}" type="presParOf" srcId="{066F3C3F-75E1-49BB-8B72-9094D0574077}" destId="{1F5E622D-B9F0-4E3F-A594-4697FA3DF9E7}" srcOrd="0" destOrd="0" presId="urn:microsoft.com/office/officeart/2018/2/layout/IconVerticalSolidList"/>
    <dgm:cxn modelId="{1D8BFB17-71CC-418E-9222-E5D5AEA88B45}" type="presParOf" srcId="{1F5E622D-B9F0-4E3F-A594-4697FA3DF9E7}" destId="{820FDD64-D21D-4B46-A06A-67509ECCD509}" srcOrd="0" destOrd="0" presId="urn:microsoft.com/office/officeart/2018/2/layout/IconVerticalSolidList"/>
    <dgm:cxn modelId="{06D39653-D9D8-4961-BEB7-766B3209BC7E}" type="presParOf" srcId="{1F5E622D-B9F0-4E3F-A594-4697FA3DF9E7}" destId="{112420E3-C507-4ABB-BFAC-F78855254927}" srcOrd="1" destOrd="0" presId="urn:microsoft.com/office/officeart/2018/2/layout/IconVerticalSolidList"/>
    <dgm:cxn modelId="{5C760329-CA85-41C5-8535-4B598600BBF9}" type="presParOf" srcId="{1F5E622D-B9F0-4E3F-A594-4697FA3DF9E7}" destId="{61986F4E-7C11-40A4-AF6A-8C373A52E56C}" srcOrd="2" destOrd="0" presId="urn:microsoft.com/office/officeart/2018/2/layout/IconVerticalSolidList"/>
    <dgm:cxn modelId="{8ACF55CB-80CF-4B19-8A86-F7E583D67CEB}" type="presParOf" srcId="{1F5E622D-B9F0-4E3F-A594-4697FA3DF9E7}" destId="{43FC49FF-827B-409C-85BA-651A244D81A9}" srcOrd="3" destOrd="0" presId="urn:microsoft.com/office/officeart/2018/2/layout/IconVerticalSolidList"/>
    <dgm:cxn modelId="{830344EB-96A5-4A8F-8BF4-8D610F3733D4}" type="presParOf" srcId="{066F3C3F-75E1-49BB-8B72-9094D0574077}" destId="{3D3A8525-1015-497C-AF17-D4525F357CEE}" srcOrd="1" destOrd="0" presId="urn:microsoft.com/office/officeart/2018/2/layout/IconVerticalSolidList"/>
    <dgm:cxn modelId="{586302D1-B0D9-46E3-AD9A-78FD81C33018}" type="presParOf" srcId="{066F3C3F-75E1-49BB-8B72-9094D0574077}" destId="{341DE641-4D2B-4006-A664-54C14A9A7EB6}" srcOrd="2" destOrd="0" presId="urn:microsoft.com/office/officeart/2018/2/layout/IconVerticalSolidList"/>
    <dgm:cxn modelId="{6D87CC93-8563-44B7-956A-C396F0C7665A}" type="presParOf" srcId="{341DE641-4D2B-4006-A664-54C14A9A7EB6}" destId="{CD73F46A-2144-4BCC-A772-F2583435C48A}" srcOrd="0" destOrd="0" presId="urn:microsoft.com/office/officeart/2018/2/layout/IconVerticalSolidList"/>
    <dgm:cxn modelId="{9158D9A3-0A79-4920-88AD-E0E5F9F921AB}" type="presParOf" srcId="{341DE641-4D2B-4006-A664-54C14A9A7EB6}" destId="{EEF696ED-E9BC-4E56-B09A-A98A12C31304}" srcOrd="1" destOrd="0" presId="urn:microsoft.com/office/officeart/2018/2/layout/IconVerticalSolidList"/>
    <dgm:cxn modelId="{D6F187DD-C588-4BD5-8BA2-B5C18391761D}" type="presParOf" srcId="{341DE641-4D2B-4006-A664-54C14A9A7EB6}" destId="{77782320-98B3-43F0-9AA7-4B3310AAD4CA}" srcOrd="2" destOrd="0" presId="urn:microsoft.com/office/officeart/2018/2/layout/IconVerticalSolidList"/>
    <dgm:cxn modelId="{AEBFE509-6800-460D-91EA-3CFB379E95EC}" type="presParOf" srcId="{341DE641-4D2B-4006-A664-54C14A9A7EB6}" destId="{27D0BC11-DD1E-4245-80D5-EA6549BA0D62}" srcOrd="3" destOrd="0" presId="urn:microsoft.com/office/officeart/2018/2/layout/IconVerticalSolidList"/>
    <dgm:cxn modelId="{D62B9ECD-E783-4E56-A004-8EA1F22B6A18}" type="presParOf" srcId="{066F3C3F-75E1-49BB-8B72-9094D0574077}" destId="{47E879C0-4A35-4026-BB85-E236B177E136}" srcOrd="3" destOrd="0" presId="urn:microsoft.com/office/officeart/2018/2/layout/IconVerticalSolidList"/>
    <dgm:cxn modelId="{86688F09-571C-44DB-AFC3-B1092A5BB562}" type="presParOf" srcId="{066F3C3F-75E1-49BB-8B72-9094D0574077}" destId="{563CD27A-D5BD-47D7-9E2B-0953ADF88B5F}" srcOrd="4" destOrd="0" presId="urn:microsoft.com/office/officeart/2018/2/layout/IconVerticalSolidList"/>
    <dgm:cxn modelId="{5C1019A0-3802-4514-A582-58648B663A8F}" type="presParOf" srcId="{563CD27A-D5BD-47D7-9E2B-0953ADF88B5F}" destId="{D085FA91-D464-4505-90A4-13BF9C54F4B9}" srcOrd="0" destOrd="0" presId="urn:microsoft.com/office/officeart/2018/2/layout/IconVerticalSolidList"/>
    <dgm:cxn modelId="{F0606D9D-21E6-4FFF-BB30-6E653298C2AF}" type="presParOf" srcId="{563CD27A-D5BD-47D7-9E2B-0953ADF88B5F}" destId="{0829CA7F-0EB7-4EC3-8CAD-57487A2AC7BF}" srcOrd="1" destOrd="0" presId="urn:microsoft.com/office/officeart/2018/2/layout/IconVerticalSolidList"/>
    <dgm:cxn modelId="{BBF001BF-E5E0-4CD5-AA9F-363894536C8E}" type="presParOf" srcId="{563CD27A-D5BD-47D7-9E2B-0953ADF88B5F}" destId="{4C604E6A-CF9D-4B9F-A255-82F41D429AA9}" srcOrd="2" destOrd="0" presId="urn:microsoft.com/office/officeart/2018/2/layout/IconVerticalSolidList"/>
    <dgm:cxn modelId="{8C9C8B1F-E20F-41F2-8120-0C2EE0866186}" type="presParOf" srcId="{563CD27A-D5BD-47D7-9E2B-0953ADF88B5F}" destId="{D6D859B3-4A7A-4238-AEF8-3C13CBDBA2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850670-FC47-4A35-9068-A605E3023EBB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85ADCE-02F9-48C5-8D31-E080DDAA0B2A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Location</a:t>
          </a:r>
          <a:r>
            <a:rPr lang="en-US" sz="1500" kern="1200"/>
            <a:t>: Pandit Nehru Bus Stand (PNBS), Vijayawada</a:t>
          </a:r>
        </a:p>
      </dsp:txBody>
      <dsp:txXfrm>
        <a:off x="25435" y="2276522"/>
        <a:ext cx="1800000" cy="720000"/>
      </dsp:txXfrm>
    </dsp:sp>
    <dsp:sp modelId="{77C9B3C3-E5CA-458C-A1B6-919B5D18F8D1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4E8D1-965C-4239-8CB1-3D40472E2753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Available Area</a:t>
          </a:r>
          <a:r>
            <a:rPr lang="en-US" sz="1500" kern="1200"/>
            <a:t>: Approx. 28 acres</a:t>
          </a:r>
        </a:p>
      </dsp:txBody>
      <dsp:txXfrm>
        <a:off x="2140435" y="2276522"/>
        <a:ext cx="1800000" cy="720000"/>
      </dsp:txXfrm>
    </dsp:sp>
    <dsp:sp modelId="{A834056F-F9F5-4258-A41F-FEACA7CEE9C0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6365E-8FC2-404C-AC91-C75B900A382F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Roof Type</a:t>
          </a:r>
          <a:r>
            <a:rPr lang="en-US" sz="1500" kern="1200"/>
            <a:t>: RCC (Reinforced Cement Concrete) rooftops</a:t>
          </a:r>
        </a:p>
      </dsp:txBody>
      <dsp:txXfrm>
        <a:off x="4255435" y="2276522"/>
        <a:ext cx="1800000" cy="720000"/>
      </dsp:txXfrm>
    </dsp:sp>
    <dsp:sp modelId="{8389F491-1EC5-4254-B0AE-35229EB98037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4DD47C-827F-4665-B455-E350E7C64095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Solar Potential</a:t>
          </a:r>
          <a:r>
            <a:rPr lang="en-US" sz="1500" kern="1200"/>
            <a:t>: Excellent — 300+ sunny days per year</a:t>
          </a:r>
        </a:p>
      </dsp:txBody>
      <dsp:txXfrm>
        <a:off x="6370435" y="2276522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368107-B8DF-4EA3-9D05-FF4E39FF5C59}">
      <dsp:nvSpPr>
        <dsp:cNvPr id="0" name=""/>
        <dsp:cNvSpPr/>
      </dsp:nvSpPr>
      <dsp:spPr>
        <a:xfrm>
          <a:off x="0" y="613793"/>
          <a:ext cx="4683949" cy="1034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Final billing based on actual execution</a:t>
          </a:r>
        </a:p>
      </dsp:txBody>
      <dsp:txXfrm>
        <a:off x="50489" y="664282"/>
        <a:ext cx="4582971" cy="933302"/>
      </dsp:txXfrm>
    </dsp:sp>
    <dsp:sp modelId="{ACF082DF-016E-448D-9017-CAEAF249C579}">
      <dsp:nvSpPr>
        <dsp:cNvPr id="0" name=""/>
        <dsp:cNvSpPr/>
      </dsp:nvSpPr>
      <dsp:spPr>
        <a:xfrm>
          <a:off x="0" y="1722953"/>
          <a:ext cx="4683949" cy="103428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Quoted prices include manpower and basic materials</a:t>
          </a:r>
        </a:p>
      </dsp:txBody>
      <dsp:txXfrm>
        <a:off x="50489" y="1773442"/>
        <a:ext cx="4582971" cy="933302"/>
      </dsp:txXfrm>
    </dsp:sp>
    <dsp:sp modelId="{7BC751C7-0A48-459F-841F-493E8FE4107C}">
      <dsp:nvSpPr>
        <dsp:cNvPr id="0" name=""/>
        <dsp:cNvSpPr/>
      </dsp:nvSpPr>
      <dsp:spPr>
        <a:xfrm>
          <a:off x="0" y="2832113"/>
          <a:ext cx="4683949" cy="103428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Extra materials/transport quoted separately if needed</a:t>
          </a:r>
        </a:p>
      </dsp:txBody>
      <dsp:txXfrm>
        <a:off x="50489" y="2882602"/>
        <a:ext cx="4582971" cy="933302"/>
      </dsp:txXfrm>
    </dsp:sp>
    <dsp:sp modelId="{0C65037F-E048-4CCB-8274-5316C2D9AD72}">
      <dsp:nvSpPr>
        <dsp:cNvPr id="0" name=""/>
        <dsp:cNvSpPr/>
      </dsp:nvSpPr>
      <dsp:spPr>
        <a:xfrm>
          <a:off x="0" y="3941273"/>
          <a:ext cx="4683949" cy="10342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All work to follow safety and quality protocols</a:t>
          </a:r>
        </a:p>
      </dsp:txBody>
      <dsp:txXfrm>
        <a:off x="50489" y="3991762"/>
        <a:ext cx="4582971" cy="9333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E8C8B-5E76-4296-AA26-48FD46EAC5D2}">
      <dsp:nvSpPr>
        <dsp:cNvPr id="0" name=""/>
        <dsp:cNvSpPr/>
      </dsp:nvSpPr>
      <dsp:spPr>
        <a:xfrm>
          <a:off x="0" y="682"/>
          <a:ext cx="468394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57FB0-E339-4BA9-B624-53752F375924}">
      <dsp:nvSpPr>
        <dsp:cNvPr id="0" name=""/>
        <dsp:cNvSpPr/>
      </dsp:nvSpPr>
      <dsp:spPr>
        <a:xfrm>
          <a:off x="0" y="682"/>
          <a:ext cx="4683949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Eminent Consultancy Services</a:t>
          </a:r>
        </a:p>
      </dsp:txBody>
      <dsp:txXfrm>
        <a:off x="0" y="682"/>
        <a:ext cx="4683949" cy="798283"/>
      </dsp:txXfrm>
    </dsp:sp>
    <dsp:sp modelId="{312F2769-30DB-4B16-B58E-7C91F3807E28}">
      <dsp:nvSpPr>
        <dsp:cNvPr id="0" name=""/>
        <dsp:cNvSpPr/>
      </dsp:nvSpPr>
      <dsp:spPr>
        <a:xfrm>
          <a:off x="0" y="798965"/>
          <a:ext cx="4683949" cy="0"/>
        </a:xfrm>
        <a:prstGeom prst="line">
          <a:avLst/>
        </a:prstGeom>
        <a:solidFill>
          <a:schemeClr val="accent2">
            <a:hueOff val="1073936"/>
            <a:satOff val="-3082"/>
            <a:lumOff val="-4935"/>
            <a:alphaOff val="0"/>
          </a:schemeClr>
        </a:solidFill>
        <a:ln w="19050" cap="flat" cmpd="sng" algn="ctr">
          <a:solidFill>
            <a:schemeClr val="accent2">
              <a:hueOff val="1073936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5D35E-0C1C-4CA3-915B-6618D677E1AC}">
      <dsp:nvSpPr>
        <dsp:cNvPr id="0" name=""/>
        <dsp:cNvSpPr/>
      </dsp:nvSpPr>
      <dsp:spPr>
        <a:xfrm>
          <a:off x="0" y="798965"/>
          <a:ext cx="4683949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Phone: +91 94933 93059, +91 94417 41706</a:t>
          </a:r>
        </a:p>
      </dsp:txBody>
      <dsp:txXfrm>
        <a:off x="0" y="798965"/>
        <a:ext cx="4683949" cy="798283"/>
      </dsp:txXfrm>
    </dsp:sp>
    <dsp:sp modelId="{E1A16E37-392A-43F0-A755-37BC052B895A}">
      <dsp:nvSpPr>
        <dsp:cNvPr id="0" name=""/>
        <dsp:cNvSpPr/>
      </dsp:nvSpPr>
      <dsp:spPr>
        <a:xfrm>
          <a:off x="0" y="1597248"/>
          <a:ext cx="4683949" cy="0"/>
        </a:xfrm>
        <a:prstGeom prst="line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819713-178A-430D-B7D4-E688A0835EA8}">
      <dsp:nvSpPr>
        <dsp:cNvPr id="0" name=""/>
        <dsp:cNvSpPr/>
      </dsp:nvSpPr>
      <dsp:spPr>
        <a:xfrm>
          <a:off x="0" y="1597248"/>
          <a:ext cx="4683949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Email: eminentconsultancyservices2024@gmail.com</a:t>
          </a:r>
        </a:p>
      </dsp:txBody>
      <dsp:txXfrm>
        <a:off x="0" y="1597248"/>
        <a:ext cx="4683949" cy="798283"/>
      </dsp:txXfrm>
    </dsp:sp>
    <dsp:sp modelId="{DF658B83-F28C-47A3-AA7F-9D4BE2D74F7D}">
      <dsp:nvSpPr>
        <dsp:cNvPr id="0" name=""/>
        <dsp:cNvSpPr/>
      </dsp:nvSpPr>
      <dsp:spPr>
        <a:xfrm>
          <a:off x="0" y="2395531"/>
          <a:ext cx="4683949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274B5-A973-45E4-9ACC-F10335AD07E6}">
      <dsp:nvSpPr>
        <dsp:cNvPr id="0" name=""/>
        <dsp:cNvSpPr/>
      </dsp:nvSpPr>
      <dsp:spPr>
        <a:xfrm>
          <a:off x="0" y="2395531"/>
          <a:ext cx="4683949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Address: R.S. NO: 91/2, PLOT NO: 34,</a:t>
          </a:r>
        </a:p>
      </dsp:txBody>
      <dsp:txXfrm>
        <a:off x="0" y="2395531"/>
        <a:ext cx="4683949" cy="798283"/>
      </dsp:txXfrm>
    </dsp:sp>
    <dsp:sp modelId="{3BC18879-EFBF-4649-A159-D3F763C5790C}">
      <dsp:nvSpPr>
        <dsp:cNvPr id="0" name=""/>
        <dsp:cNvSpPr/>
      </dsp:nvSpPr>
      <dsp:spPr>
        <a:xfrm>
          <a:off x="0" y="3193815"/>
          <a:ext cx="4683949" cy="0"/>
        </a:xfrm>
        <a:prstGeom prst="lin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1732A-0131-4333-93FD-0709B514562E}">
      <dsp:nvSpPr>
        <dsp:cNvPr id="0" name=""/>
        <dsp:cNvSpPr/>
      </dsp:nvSpPr>
      <dsp:spPr>
        <a:xfrm>
          <a:off x="0" y="3193815"/>
          <a:ext cx="4683949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Vikram Ramaswamy Street, Ambapuram, Vijayawada - 520012</a:t>
          </a:r>
        </a:p>
      </dsp:txBody>
      <dsp:txXfrm>
        <a:off x="0" y="3193815"/>
        <a:ext cx="4683949" cy="798283"/>
      </dsp:txXfrm>
    </dsp:sp>
    <dsp:sp modelId="{829E4578-D4C2-4FF8-B80C-64CE6685B5E5}">
      <dsp:nvSpPr>
        <dsp:cNvPr id="0" name=""/>
        <dsp:cNvSpPr/>
      </dsp:nvSpPr>
      <dsp:spPr>
        <a:xfrm>
          <a:off x="0" y="3992098"/>
          <a:ext cx="4683949" cy="0"/>
        </a:xfrm>
        <a:prstGeom prst="line">
          <a:avLst/>
        </a:prstGeom>
        <a:solidFill>
          <a:schemeClr val="accent2">
            <a:hueOff val="5369678"/>
            <a:satOff val="-15411"/>
            <a:lumOff val="-24674"/>
            <a:alphaOff val="0"/>
          </a:schemeClr>
        </a:solidFill>
        <a:ln w="19050" cap="flat" cmpd="sng" algn="ctr">
          <a:solidFill>
            <a:schemeClr val="accent2">
              <a:hueOff val="5369678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F2C6B-6696-4D87-93BF-25AF3FE36BDF}">
      <dsp:nvSpPr>
        <dsp:cNvPr id="0" name=""/>
        <dsp:cNvSpPr/>
      </dsp:nvSpPr>
      <dsp:spPr>
        <a:xfrm>
          <a:off x="0" y="3992098"/>
          <a:ext cx="4683949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GST: 37ECKPS9922P1ZE</a:t>
          </a:r>
        </a:p>
      </dsp:txBody>
      <dsp:txXfrm>
        <a:off x="0" y="3992098"/>
        <a:ext cx="4683949" cy="798283"/>
      </dsp:txXfrm>
    </dsp:sp>
    <dsp:sp modelId="{9B7C40F4-0FF2-4D63-A389-E31B7EE7445A}">
      <dsp:nvSpPr>
        <dsp:cNvPr id="0" name=""/>
        <dsp:cNvSpPr/>
      </dsp:nvSpPr>
      <dsp:spPr>
        <a:xfrm>
          <a:off x="0" y="4790381"/>
          <a:ext cx="4683949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19992-3503-4182-BDFE-578DACD823F1}">
      <dsp:nvSpPr>
        <dsp:cNvPr id="0" name=""/>
        <dsp:cNvSpPr/>
      </dsp:nvSpPr>
      <dsp:spPr>
        <a:xfrm>
          <a:off x="0" y="4790381"/>
          <a:ext cx="4683949" cy="798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GEM ID: X5MI240012601309</a:t>
          </a:r>
        </a:p>
      </dsp:txBody>
      <dsp:txXfrm>
        <a:off x="0" y="4790381"/>
        <a:ext cx="4683949" cy="7982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77430-571B-476E-B212-F9909037E95A}">
      <dsp:nvSpPr>
        <dsp:cNvPr id="0" name=""/>
        <dsp:cNvSpPr/>
      </dsp:nvSpPr>
      <dsp:spPr>
        <a:xfrm>
          <a:off x="2369600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1112159"/>
        <a:ext cx="27198" cy="5439"/>
      </dsp:txXfrm>
    </dsp:sp>
    <dsp:sp modelId="{7CBC9BCE-F8C5-4329-B761-463F0625BC25}">
      <dsp:nvSpPr>
        <dsp:cNvPr id="0" name=""/>
        <dsp:cNvSpPr/>
      </dsp:nvSpPr>
      <dsp:spPr>
        <a:xfrm>
          <a:off x="6282" y="405343"/>
          <a:ext cx="2365117" cy="1419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System Capacity</a:t>
          </a:r>
          <a:r>
            <a:rPr lang="en-US" sz="1900" b="0" i="0" kern="1200" baseline="0"/>
            <a:t>: 400 kW</a:t>
          </a:r>
          <a:endParaRPr lang="en-US" sz="1900" kern="1200"/>
        </a:p>
      </dsp:txBody>
      <dsp:txXfrm>
        <a:off x="6282" y="405343"/>
        <a:ext cx="2365117" cy="1419070"/>
      </dsp:txXfrm>
    </dsp:sp>
    <dsp:sp modelId="{9565E913-A357-4097-A123-16629F25C27E}">
      <dsp:nvSpPr>
        <dsp:cNvPr id="0" name=""/>
        <dsp:cNvSpPr/>
      </dsp:nvSpPr>
      <dsp:spPr>
        <a:xfrm>
          <a:off x="5278694" y="10691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1112159"/>
        <a:ext cx="27198" cy="5439"/>
      </dsp:txXfrm>
    </dsp:sp>
    <dsp:sp modelId="{BD9D30F4-DAC4-4C16-968B-54E1B0933389}">
      <dsp:nvSpPr>
        <dsp:cNvPr id="0" name=""/>
        <dsp:cNvSpPr/>
      </dsp:nvSpPr>
      <dsp:spPr>
        <a:xfrm>
          <a:off x="2915376" y="405343"/>
          <a:ext cx="2365117" cy="1419070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Solar Modules</a:t>
          </a:r>
          <a:r>
            <a:rPr lang="en-US" sz="1900" b="0" i="0" kern="1200" baseline="0"/>
            <a:t>: Mono-crystalline, 635 Wp (approx. 630+ panels)</a:t>
          </a:r>
          <a:endParaRPr lang="en-US" sz="1900" kern="1200"/>
        </a:p>
      </dsp:txBody>
      <dsp:txXfrm>
        <a:off x="2915376" y="405343"/>
        <a:ext cx="2365117" cy="1419070"/>
      </dsp:txXfrm>
    </dsp:sp>
    <dsp:sp modelId="{FEE59CDD-BE65-4FFE-AD11-287788200211}">
      <dsp:nvSpPr>
        <dsp:cNvPr id="0" name=""/>
        <dsp:cNvSpPr/>
      </dsp:nvSpPr>
      <dsp:spPr>
        <a:xfrm>
          <a:off x="1188841" y="18226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2076582"/>
        <a:ext cx="292178" cy="5439"/>
      </dsp:txXfrm>
    </dsp:sp>
    <dsp:sp modelId="{B889ABFC-D7DD-45BF-A9F1-85335E840915}">
      <dsp:nvSpPr>
        <dsp:cNvPr id="0" name=""/>
        <dsp:cNvSpPr/>
      </dsp:nvSpPr>
      <dsp:spPr>
        <a:xfrm>
          <a:off x="5824470" y="405343"/>
          <a:ext cx="2365117" cy="1419070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Inverters</a:t>
          </a:r>
          <a:r>
            <a:rPr lang="en-US" sz="1900" b="0" i="0" kern="1200" baseline="0"/>
            <a:t>: String inverters with MPPT technology</a:t>
          </a:r>
          <a:endParaRPr lang="en-US" sz="1900" kern="1200"/>
        </a:p>
      </dsp:txBody>
      <dsp:txXfrm>
        <a:off x="5824470" y="405343"/>
        <a:ext cx="2365117" cy="1419070"/>
      </dsp:txXfrm>
    </dsp:sp>
    <dsp:sp modelId="{BE6243F6-45CD-4ECE-AB47-940FDCFD2304}">
      <dsp:nvSpPr>
        <dsp:cNvPr id="0" name=""/>
        <dsp:cNvSpPr/>
      </dsp:nvSpPr>
      <dsp:spPr>
        <a:xfrm>
          <a:off x="2369600" y="30322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3075206"/>
        <a:ext cx="27198" cy="5439"/>
      </dsp:txXfrm>
    </dsp:sp>
    <dsp:sp modelId="{D59B999A-5616-4AF6-A47C-214D3E023846}">
      <dsp:nvSpPr>
        <dsp:cNvPr id="0" name=""/>
        <dsp:cNvSpPr/>
      </dsp:nvSpPr>
      <dsp:spPr>
        <a:xfrm>
          <a:off x="6282" y="2368390"/>
          <a:ext cx="2365117" cy="1419070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Mounting Structure</a:t>
          </a:r>
          <a:r>
            <a:rPr lang="en-US" sz="1900" b="0" i="0" kern="1200" baseline="0"/>
            <a:t>: Hot-dip galvanized iron for corrosion resistance</a:t>
          </a:r>
          <a:endParaRPr lang="en-US" sz="1900" kern="1200"/>
        </a:p>
      </dsp:txBody>
      <dsp:txXfrm>
        <a:off x="6282" y="2368390"/>
        <a:ext cx="2365117" cy="1419070"/>
      </dsp:txXfrm>
    </dsp:sp>
    <dsp:sp modelId="{69C5A9EC-486B-473D-B3FB-23FFBEBFA0BC}">
      <dsp:nvSpPr>
        <dsp:cNvPr id="0" name=""/>
        <dsp:cNvSpPr/>
      </dsp:nvSpPr>
      <dsp:spPr>
        <a:xfrm>
          <a:off x="5278694" y="30322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3075206"/>
        <a:ext cx="27198" cy="5439"/>
      </dsp:txXfrm>
    </dsp:sp>
    <dsp:sp modelId="{81770FDC-B721-4809-A108-4DDD5A5C2380}">
      <dsp:nvSpPr>
        <dsp:cNvPr id="0" name=""/>
        <dsp:cNvSpPr/>
      </dsp:nvSpPr>
      <dsp:spPr>
        <a:xfrm>
          <a:off x="2915376" y="2368390"/>
          <a:ext cx="2365117" cy="1419070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Expected Annual Generation</a:t>
          </a:r>
          <a:r>
            <a:rPr lang="en-US" sz="1900" b="0" i="0" kern="1200" baseline="0"/>
            <a:t>: 5.5 – 6.0 lakh units</a:t>
          </a:r>
          <a:endParaRPr lang="en-US" sz="1900" kern="1200"/>
        </a:p>
      </dsp:txBody>
      <dsp:txXfrm>
        <a:off x="2915376" y="2368390"/>
        <a:ext cx="2365117" cy="1419070"/>
      </dsp:txXfrm>
    </dsp:sp>
    <dsp:sp modelId="{F48F5EC6-85AA-4FFF-8D38-A267CDA984ED}">
      <dsp:nvSpPr>
        <dsp:cNvPr id="0" name=""/>
        <dsp:cNvSpPr/>
      </dsp:nvSpPr>
      <dsp:spPr>
        <a:xfrm>
          <a:off x="5824470" y="2368390"/>
          <a:ext cx="2365117" cy="141907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System Lifespan</a:t>
          </a:r>
          <a:r>
            <a:rPr lang="en-US" sz="1900" b="0" i="0" kern="1200" baseline="0"/>
            <a:t>: ~25 years</a:t>
          </a:r>
          <a:endParaRPr lang="en-US" sz="1900" kern="1200"/>
        </a:p>
      </dsp:txBody>
      <dsp:txXfrm>
        <a:off x="5824470" y="2368390"/>
        <a:ext cx="2365117" cy="14190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6A7AC7-6F73-4E1B-9A71-AA5EACA71AA7}">
      <dsp:nvSpPr>
        <dsp:cNvPr id="0" name=""/>
        <dsp:cNvSpPr/>
      </dsp:nvSpPr>
      <dsp:spPr>
        <a:xfrm>
          <a:off x="0" y="45082"/>
          <a:ext cx="4438638" cy="4422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Component-wise Estimate (INR):</a:t>
          </a:r>
        </a:p>
      </dsp:txBody>
      <dsp:txXfrm>
        <a:off x="21589" y="66671"/>
        <a:ext cx="4395460" cy="399082"/>
      </dsp:txXfrm>
    </dsp:sp>
    <dsp:sp modelId="{5CFCBC8C-62EE-4C50-87BC-D86F5AE42AE3}">
      <dsp:nvSpPr>
        <dsp:cNvPr id="0" name=""/>
        <dsp:cNvSpPr/>
      </dsp:nvSpPr>
      <dsp:spPr>
        <a:xfrm>
          <a:off x="0" y="539182"/>
          <a:ext cx="4438638" cy="442260"/>
        </a:xfrm>
        <a:prstGeom prst="roundRect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Solar Modules: ₹84,67,200</a:t>
          </a:r>
        </a:p>
      </dsp:txBody>
      <dsp:txXfrm>
        <a:off x="21589" y="560771"/>
        <a:ext cx="4395460" cy="399082"/>
      </dsp:txXfrm>
    </dsp:sp>
    <dsp:sp modelId="{EBF017F8-651D-4C85-AE83-0AAF74E9DB93}">
      <dsp:nvSpPr>
        <dsp:cNvPr id="0" name=""/>
        <dsp:cNvSpPr/>
      </dsp:nvSpPr>
      <dsp:spPr>
        <a:xfrm>
          <a:off x="0" y="1033282"/>
          <a:ext cx="4438638" cy="442260"/>
        </a:xfrm>
        <a:prstGeom prst="roundRect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Inverters: ₹17,92,000</a:t>
          </a:r>
        </a:p>
      </dsp:txBody>
      <dsp:txXfrm>
        <a:off x="21589" y="1054871"/>
        <a:ext cx="4395460" cy="399082"/>
      </dsp:txXfrm>
    </dsp:sp>
    <dsp:sp modelId="{C2BE231D-03F4-42FA-9452-16812498F43C}">
      <dsp:nvSpPr>
        <dsp:cNvPr id="0" name=""/>
        <dsp:cNvSpPr/>
      </dsp:nvSpPr>
      <dsp:spPr>
        <a:xfrm>
          <a:off x="0" y="1527382"/>
          <a:ext cx="4438638" cy="4422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Structure Works: ₹37,76,000</a:t>
          </a:r>
        </a:p>
      </dsp:txBody>
      <dsp:txXfrm>
        <a:off x="21589" y="1548971"/>
        <a:ext cx="4395460" cy="399082"/>
      </dsp:txXfrm>
    </dsp:sp>
    <dsp:sp modelId="{D3BB7A46-365A-4A88-83A6-1156D66F1950}">
      <dsp:nvSpPr>
        <dsp:cNvPr id="0" name=""/>
        <dsp:cNvSpPr/>
      </dsp:nvSpPr>
      <dsp:spPr>
        <a:xfrm>
          <a:off x="0" y="2021482"/>
          <a:ext cx="4438638" cy="442260"/>
        </a:xfrm>
        <a:prstGeom prst="roundRect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Civil Works: ₹4,72,000</a:t>
          </a:r>
        </a:p>
      </dsp:txBody>
      <dsp:txXfrm>
        <a:off x="21589" y="2043071"/>
        <a:ext cx="4395460" cy="399082"/>
      </dsp:txXfrm>
    </dsp:sp>
    <dsp:sp modelId="{F38914FA-2387-47A8-8B0D-5878937399A6}">
      <dsp:nvSpPr>
        <dsp:cNvPr id="0" name=""/>
        <dsp:cNvSpPr/>
      </dsp:nvSpPr>
      <dsp:spPr>
        <a:xfrm>
          <a:off x="0" y="2515582"/>
          <a:ext cx="4438638" cy="442260"/>
        </a:xfrm>
        <a:prstGeom prst="roundRect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Wiring &amp; BOS: ₹19,21,630</a:t>
          </a:r>
        </a:p>
      </dsp:txBody>
      <dsp:txXfrm>
        <a:off x="21589" y="2537171"/>
        <a:ext cx="4395460" cy="399082"/>
      </dsp:txXfrm>
    </dsp:sp>
    <dsp:sp modelId="{863FD96F-6573-4BFE-B293-F0FA9E1C5474}">
      <dsp:nvSpPr>
        <dsp:cNvPr id="0" name=""/>
        <dsp:cNvSpPr/>
      </dsp:nvSpPr>
      <dsp:spPr>
        <a:xfrm>
          <a:off x="0" y="3009681"/>
          <a:ext cx="4438638" cy="4422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Installation &amp; Labor: ₹23,60,000</a:t>
          </a:r>
        </a:p>
      </dsp:txBody>
      <dsp:txXfrm>
        <a:off x="21589" y="3031270"/>
        <a:ext cx="4395460" cy="399082"/>
      </dsp:txXfrm>
    </dsp:sp>
    <dsp:sp modelId="{6BA5ECEA-F901-4C31-9ACF-1DD97C2F92B8}">
      <dsp:nvSpPr>
        <dsp:cNvPr id="0" name=""/>
        <dsp:cNvSpPr/>
      </dsp:nvSpPr>
      <dsp:spPr>
        <a:xfrm>
          <a:off x="0" y="3503781"/>
          <a:ext cx="4438638" cy="442260"/>
        </a:xfrm>
        <a:prstGeom prst="roundRect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Misc. &amp; Contingency: ₹30,08,000</a:t>
          </a:r>
        </a:p>
      </dsp:txBody>
      <dsp:txXfrm>
        <a:off x="21589" y="3525370"/>
        <a:ext cx="4395460" cy="399082"/>
      </dsp:txXfrm>
    </dsp:sp>
    <dsp:sp modelId="{6898BCB5-76D4-4462-BB98-2F7A0180DE01}">
      <dsp:nvSpPr>
        <dsp:cNvPr id="0" name=""/>
        <dsp:cNvSpPr/>
      </dsp:nvSpPr>
      <dsp:spPr>
        <a:xfrm>
          <a:off x="0" y="3997881"/>
          <a:ext cx="4438638" cy="442260"/>
        </a:xfrm>
        <a:prstGeom prst="roundRect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Total: </a:t>
          </a:r>
          <a:r>
            <a:rPr lang="en-US" sz="1800" b="1" kern="1200" dirty="0">
              <a:solidFill>
                <a:srgbClr val="FF0000"/>
              </a:solidFill>
            </a:rPr>
            <a:t>₹2,17,96,830</a:t>
          </a:r>
        </a:p>
      </dsp:txBody>
      <dsp:txXfrm>
        <a:off x="21589" y="4019470"/>
        <a:ext cx="4395460" cy="399082"/>
      </dsp:txXfrm>
    </dsp:sp>
    <dsp:sp modelId="{AAF2139D-9F6B-4EE0-B7C7-A9B9FE52FCFA}">
      <dsp:nvSpPr>
        <dsp:cNvPr id="0" name=""/>
        <dsp:cNvSpPr/>
      </dsp:nvSpPr>
      <dsp:spPr>
        <a:xfrm>
          <a:off x="0" y="4491981"/>
          <a:ext cx="4438638" cy="4422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• Cost per KW: ₹54,492.075</a:t>
          </a:r>
        </a:p>
      </dsp:txBody>
      <dsp:txXfrm>
        <a:off x="21589" y="4513570"/>
        <a:ext cx="4395460" cy="3990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1A95A-D2E3-43A7-895B-9FB7A8D6B587}">
      <dsp:nvSpPr>
        <dsp:cNvPr id="0" name=""/>
        <dsp:cNvSpPr/>
      </dsp:nvSpPr>
      <dsp:spPr>
        <a:xfrm>
          <a:off x="0" y="61422"/>
          <a:ext cx="4438638" cy="9183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Site Survey &amp; Design: 1 week</a:t>
          </a:r>
        </a:p>
      </dsp:txBody>
      <dsp:txXfrm>
        <a:off x="44828" y="106250"/>
        <a:ext cx="4348982" cy="828647"/>
      </dsp:txXfrm>
    </dsp:sp>
    <dsp:sp modelId="{31EC827A-F249-4C96-8D45-FF2969F6FFB0}">
      <dsp:nvSpPr>
        <dsp:cNvPr id="0" name=""/>
        <dsp:cNvSpPr/>
      </dsp:nvSpPr>
      <dsp:spPr>
        <a:xfrm>
          <a:off x="0" y="1045966"/>
          <a:ext cx="4438638" cy="918303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Material Procurement: 2 weeks</a:t>
          </a:r>
        </a:p>
      </dsp:txBody>
      <dsp:txXfrm>
        <a:off x="44828" y="1090794"/>
        <a:ext cx="4348982" cy="828647"/>
      </dsp:txXfrm>
    </dsp:sp>
    <dsp:sp modelId="{2FE19E1B-757E-4317-956F-28C04FAD53FE}">
      <dsp:nvSpPr>
        <dsp:cNvPr id="0" name=""/>
        <dsp:cNvSpPr/>
      </dsp:nvSpPr>
      <dsp:spPr>
        <a:xfrm>
          <a:off x="0" y="2030510"/>
          <a:ext cx="4438638" cy="918303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Installation: 5 weeks</a:t>
          </a:r>
        </a:p>
      </dsp:txBody>
      <dsp:txXfrm>
        <a:off x="44828" y="2075338"/>
        <a:ext cx="4348982" cy="828647"/>
      </dsp:txXfrm>
    </dsp:sp>
    <dsp:sp modelId="{48FB4A34-B67E-4524-BC26-06B60D4D7A2F}">
      <dsp:nvSpPr>
        <dsp:cNvPr id="0" name=""/>
        <dsp:cNvSpPr/>
      </dsp:nvSpPr>
      <dsp:spPr>
        <a:xfrm>
          <a:off x="0" y="3015053"/>
          <a:ext cx="4438638" cy="918303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Commissioning &amp; Testing: 2 weeks</a:t>
          </a:r>
        </a:p>
      </dsp:txBody>
      <dsp:txXfrm>
        <a:off x="44828" y="3059881"/>
        <a:ext cx="4348982" cy="828647"/>
      </dsp:txXfrm>
    </dsp:sp>
    <dsp:sp modelId="{2A41EDE6-E8F7-48CA-9AA9-C614D0006AB5}">
      <dsp:nvSpPr>
        <dsp:cNvPr id="0" name=""/>
        <dsp:cNvSpPr/>
      </dsp:nvSpPr>
      <dsp:spPr>
        <a:xfrm>
          <a:off x="0" y="3999597"/>
          <a:ext cx="4438638" cy="918303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Total Duration: 10 weeks</a:t>
          </a:r>
        </a:p>
      </dsp:txBody>
      <dsp:txXfrm>
        <a:off x="44828" y="4044425"/>
        <a:ext cx="4348982" cy="828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76FB8-06E6-4FE5-BD2D-E0699AF91D47}">
      <dsp:nvSpPr>
        <dsp:cNvPr id="0" name=""/>
        <dsp:cNvSpPr/>
      </dsp:nvSpPr>
      <dsp:spPr>
        <a:xfrm>
          <a:off x="0" y="0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Annual Savings:</a:t>
          </a:r>
        </a:p>
      </dsp:txBody>
      <dsp:txXfrm>
        <a:off x="27017" y="27017"/>
        <a:ext cx="5483391" cy="868383"/>
      </dsp:txXfrm>
    </dsp:sp>
    <dsp:sp modelId="{DDE4B24F-AF68-4A7B-86E7-5A214CE7BB54}">
      <dsp:nvSpPr>
        <dsp:cNvPr id="0" name=""/>
        <dsp:cNvSpPr/>
      </dsp:nvSpPr>
      <dsp:spPr>
        <a:xfrm>
          <a:off x="549123" y="1090129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Lower Estimate</a:t>
          </a:r>
          <a:r>
            <a:rPr lang="en-US" sz="2400" kern="1200" dirty="0"/>
            <a:t>:</a:t>
          </a:r>
          <a:br>
            <a:rPr lang="en-US" sz="2400" kern="1200" dirty="0"/>
          </a:br>
          <a:r>
            <a:rPr lang="en-US" sz="2400" kern="1200" dirty="0"/>
            <a:t>5,50,000 kWh × ₹8.00 = </a:t>
          </a:r>
          <a:r>
            <a:rPr lang="en-US" sz="2400" b="1" kern="1200" dirty="0"/>
            <a:t>₹44,00,000</a:t>
          </a:r>
          <a:endParaRPr lang="en-US" sz="2400" kern="1200" dirty="0"/>
        </a:p>
      </dsp:txBody>
      <dsp:txXfrm>
        <a:off x="576140" y="1117146"/>
        <a:ext cx="5353968" cy="868383"/>
      </dsp:txXfrm>
    </dsp:sp>
    <dsp:sp modelId="{8B59A668-4E82-4A24-A137-E4C46BF60288}">
      <dsp:nvSpPr>
        <dsp:cNvPr id="0" name=""/>
        <dsp:cNvSpPr/>
      </dsp:nvSpPr>
      <dsp:spPr>
        <a:xfrm>
          <a:off x="1090050" y="2180258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Upper Estimate</a:t>
          </a:r>
          <a:r>
            <a:rPr lang="en-US" sz="2400" kern="1200" dirty="0"/>
            <a:t>:</a:t>
          </a:r>
          <a:br>
            <a:rPr lang="en-US" sz="2400" kern="1200" dirty="0"/>
          </a:br>
          <a:r>
            <a:rPr lang="en-US" sz="2400" kern="1200" dirty="0"/>
            <a:t>6,00,000 kWh × ₹8.00 = </a:t>
          </a:r>
          <a:r>
            <a:rPr lang="en-US" sz="2400" b="1" kern="1200" dirty="0"/>
            <a:t>₹48,00,000</a:t>
          </a:r>
          <a:endParaRPr lang="en-US" sz="2400" kern="1200" dirty="0"/>
        </a:p>
      </dsp:txBody>
      <dsp:txXfrm>
        <a:off x="1117067" y="2207275"/>
        <a:ext cx="5362164" cy="868383"/>
      </dsp:txXfrm>
    </dsp:sp>
    <dsp:sp modelId="{0B50BC23-4067-4A99-A945-A29753B5B69A}">
      <dsp:nvSpPr>
        <dsp:cNvPr id="0" name=""/>
        <dsp:cNvSpPr/>
      </dsp:nvSpPr>
      <dsp:spPr>
        <a:xfrm>
          <a:off x="1639174" y="3270387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Payback Period: 5 to 6 years</a:t>
          </a:r>
        </a:p>
      </dsp:txBody>
      <dsp:txXfrm>
        <a:off x="1666191" y="3297404"/>
        <a:ext cx="5353968" cy="868383"/>
      </dsp:txXfrm>
    </dsp:sp>
    <dsp:sp modelId="{D0E99BA7-0116-4F78-B35D-C49F62F0130A}">
      <dsp:nvSpPr>
        <dsp:cNvPr id="0" name=""/>
        <dsp:cNvSpPr/>
      </dsp:nvSpPr>
      <dsp:spPr>
        <a:xfrm>
          <a:off x="5957125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92028" y="706487"/>
        <a:ext cx="329765" cy="451177"/>
      </dsp:txXfrm>
    </dsp:sp>
    <dsp:sp modelId="{99508DAE-B92E-4F0F-BB70-DCEFA2BE0F73}">
      <dsp:nvSpPr>
        <dsp:cNvPr id="0" name=""/>
        <dsp:cNvSpPr/>
      </dsp:nvSpPr>
      <dsp:spPr>
        <a:xfrm>
          <a:off x="6506249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41152" y="1796616"/>
        <a:ext cx="329765" cy="451177"/>
      </dsp:txXfrm>
    </dsp:sp>
    <dsp:sp modelId="{01177A48-07D8-4E35-A2B7-1A29B392EB15}">
      <dsp:nvSpPr>
        <dsp:cNvPr id="0" name=""/>
        <dsp:cNvSpPr/>
      </dsp:nvSpPr>
      <dsp:spPr>
        <a:xfrm>
          <a:off x="7047176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82079" y="2886746"/>
        <a:ext cx="329765" cy="4511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C1F77C-43F9-4011-89D7-039650DBAC6D}">
      <dsp:nvSpPr>
        <dsp:cNvPr id="0" name=""/>
        <dsp:cNvSpPr/>
      </dsp:nvSpPr>
      <dsp:spPr>
        <a:xfrm>
          <a:off x="550" y="1497369"/>
          <a:ext cx="2396131" cy="1198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Carbon Emission Reduction: 400+ tons/year</a:t>
          </a:r>
        </a:p>
      </dsp:txBody>
      <dsp:txXfrm>
        <a:off x="550" y="1497369"/>
        <a:ext cx="2396131" cy="1198065"/>
      </dsp:txXfrm>
    </dsp:sp>
    <dsp:sp modelId="{E2E5439A-8D32-46E3-8786-F445C9AD67B4}">
      <dsp:nvSpPr>
        <dsp:cNvPr id="0" name=""/>
        <dsp:cNvSpPr/>
      </dsp:nvSpPr>
      <dsp:spPr>
        <a:xfrm>
          <a:off x="2899869" y="1497369"/>
          <a:ext cx="2396131" cy="1198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Improved air quality &amp; sustainability</a:t>
          </a:r>
        </a:p>
      </dsp:txBody>
      <dsp:txXfrm>
        <a:off x="2899869" y="1497369"/>
        <a:ext cx="2396131" cy="1198065"/>
      </dsp:txXfrm>
    </dsp:sp>
    <dsp:sp modelId="{D0BD645D-D12A-486F-AFCB-C5235FA546BB}">
      <dsp:nvSpPr>
        <dsp:cNvPr id="0" name=""/>
        <dsp:cNvSpPr/>
      </dsp:nvSpPr>
      <dsp:spPr>
        <a:xfrm>
          <a:off x="5799189" y="1497369"/>
          <a:ext cx="2396131" cy="1198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Promotes public awareness of renewable energy</a:t>
          </a:r>
        </a:p>
      </dsp:txBody>
      <dsp:txXfrm>
        <a:off x="5799189" y="1497369"/>
        <a:ext cx="2396131" cy="11980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F070F-ACA7-4175-BB31-346F071EF22F}">
      <dsp:nvSpPr>
        <dsp:cNvPr id="0" name=""/>
        <dsp:cNvSpPr/>
      </dsp:nvSpPr>
      <dsp:spPr>
        <a:xfrm>
          <a:off x="0" y="529913"/>
          <a:ext cx="4683949" cy="10740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Net Metering Permission (APSPDCL)</a:t>
          </a:r>
        </a:p>
      </dsp:txBody>
      <dsp:txXfrm>
        <a:off x="52431" y="582344"/>
        <a:ext cx="4579087" cy="969198"/>
      </dsp:txXfrm>
    </dsp:sp>
    <dsp:sp modelId="{C13DC87A-98DF-4B84-B56C-BC45C531EEAF}">
      <dsp:nvSpPr>
        <dsp:cNvPr id="0" name=""/>
        <dsp:cNvSpPr/>
      </dsp:nvSpPr>
      <dsp:spPr>
        <a:xfrm>
          <a:off x="0" y="1681733"/>
          <a:ext cx="4683949" cy="107406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Electrical Safety Clearance</a:t>
          </a:r>
        </a:p>
      </dsp:txBody>
      <dsp:txXfrm>
        <a:off x="52431" y="1734164"/>
        <a:ext cx="4579087" cy="969198"/>
      </dsp:txXfrm>
    </dsp:sp>
    <dsp:sp modelId="{137FD6F2-338D-4764-B22E-A2762C9CB1EF}">
      <dsp:nvSpPr>
        <dsp:cNvPr id="0" name=""/>
        <dsp:cNvSpPr/>
      </dsp:nvSpPr>
      <dsp:spPr>
        <a:xfrm>
          <a:off x="0" y="2833553"/>
          <a:ext cx="4683949" cy="107406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DISCOM agreement for grid tie-in</a:t>
          </a:r>
        </a:p>
      </dsp:txBody>
      <dsp:txXfrm>
        <a:off x="52431" y="2885984"/>
        <a:ext cx="4579087" cy="969198"/>
      </dsp:txXfrm>
    </dsp:sp>
    <dsp:sp modelId="{2D7546D2-C11E-4832-8F3F-15897C302A17}">
      <dsp:nvSpPr>
        <dsp:cNvPr id="0" name=""/>
        <dsp:cNvSpPr/>
      </dsp:nvSpPr>
      <dsp:spPr>
        <a:xfrm>
          <a:off x="0" y="3985373"/>
          <a:ext cx="4683949" cy="10740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No land conversion required (rooftop installation)</a:t>
          </a:r>
        </a:p>
      </dsp:txBody>
      <dsp:txXfrm>
        <a:off x="52431" y="4037804"/>
        <a:ext cx="4579087" cy="96919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F54CB-D3D5-4933-AF53-D98F35C4B1A0}">
      <dsp:nvSpPr>
        <dsp:cNvPr id="0" name=""/>
        <dsp:cNvSpPr/>
      </dsp:nvSpPr>
      <dsp:spPr>
        <a:xfrm>
          <a:off x="0" y="664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48D6AF-41C4-431D-B518-D3AC2E71B3A0}">
      <dsp:nvSpPr>
        <dsp:cNvPr id="0" name=""/>
        <dsp:cNvSpPr/>
      </dsp:nvSpPr>
      <dsp:spPr>
        <a:xfrm>
          <a:off x="470115" y="350336"/>
          <a:ext cx="854755" cy="854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CA784-6E97-4593-B9B8-CA407B986DD2}">
      <dsp:nvSpPr>
        <dsp:cNvPr id="0" name=""/>
        <dsp:cNvSpPr/>
      </dsp:nvSpPr>
      <dsp:spPr>
        <a:xfrm>
          <a:off x="1794986" y="664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Regulatory Delay – Mitigation: Pre Approval Planning</a:t>
          </a:r>
        </a:p>
      </dsp:txBody>
      <dsp:txXfrm>
        <a:off x="1794986" y="664"/>
        <a:ext cx="3327939" cy="1554100"/>
      </dsp:txXfrm>
    </dsp:sp>
    <dsp:sp modelId="{82C80188-CCA5-40C5-901C-C399C6773717}">
      <dsp:nvSpPr>
        <dsp:cNvPr id="0" name=""/>
        <dsp:cNvSpPr/>
      </dsp:nvSpPr>
      <dsp:spPr>
        <a:xfrm>
          <a:off x="0" y="1943289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394E2-E33C-400F-9683-9E65A2C392EC}">
      <dsp:nvSpPr>
        <dsp:cNvPr id="0" name=""/>
        <dsp:cNvSpPr/>
      </dsp:nvSpPr>
      <dsp:spPr>
        <a:xfrm>
          <a:off x="470115" y="2292962"/>
          <a:ext cx="854755" cy="854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38D03-751D-428C-BAEC-8287DE1D9261}">
      <dsp:nvSpPr>
        <dsp:cNvPr id="0" name=""/>
        <dsp:cNvSpPr/>
      </dsp:nvSpPr>
      <dsp:spPr>
        <a:xfrm>
          <a:off x="1794986" y="1943289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Equipment Delivery – Mitigation: Use Reputed Vendors</a:t>
          </a:r>
        </a:p>
      </dsp:txBody>
      <dsp:txXfrm>
        <a:off x="1794986" y="1943289"/>
        <a:ext cx="3327939" cy="1554100"/>
      </dsp:txXfrm>
    </dsp:sp>
    <dsp:sp modelId="{DCF28CA5-EEA9-4ED7-A7F1-9214703A42D7}">
      <dsp:nvSpPr>
        <dsp:cNvPr id="0" name=""/>
        <dsp:cNvSpPr/>
      </dsp:nvSpPr>
      <dsp:spPr>
        <a:xfrm>
          <a:off x="0" y="3885915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2F746-E7D2-405D-A671-CD997EBB4D2D}">
      <dsp:nvSpPr>
        <dsp:cNvPr id="0" name=""/>
        <dsp:cNvSpPr/>
      </dsp:nvSpPr>
      <dsp:spPr>
        <a:xfrm>
          <a:off x="470115" y="4235587"/>
          <a:ext cx="854755" cy="854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55E18-433B-4015-95EA-E7B57A812DFF}">
      <dsp:nvSpPr>
        <dsp:cNvPr id="0" name=""/>
        <dsp:cNvSpPr/>
      </dsp:nvSpPr>
      <dsp:spPr>
        <a:xfrm>
          <a:off x="1794986" y="3885915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Generation Variance – Mitigation: Conservative Design</a:t>
          </a:r>
        </a:p>
      </dsp:txBody>
      <dsp:txXfrm>
        <a:off x="1794986" y="3885915"/>
        <a:ext cx="3327939" cy="15541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FDD64-D21D-4B46-A06A-67509ECCD509}">
      <dsp:nvSpPr>
        <dsp:cNvPr id="0" name=""/>
        <dsp:cNvSpPr/>
      </dsp:nvSpPr>
      <dsp:spPr>
        <a:xfrm>
          <a:off x="0" y="664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2420E3-C507-4ABB-BFAC-F78855254927}">
      <dsp:nvSpPr>
        <dsp:cNvPr id="0" name=""/>
        <dsp:cNvSpPr/>
      </dsp:nvSpPr>
      <dsp:spPr>
        <a:xfrm>
          <a:off x="470115" y="350336"/>
          <a:ext cx="854755" cy="8547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C49FF-827B-409C-85BA-651A244D81A9}">
      <dsp:nvSpPr>
        <dsp:cNvPr id="0" name=""/>
        <dsp:cNvSpPr/>
      </dsp:nvSpPr>
      <dsp:spPr>
        <a:xfrm>
          <a:off x="1794986" y="664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Online Monitoring via Web &amp; Mobile App</a:t>
          </a:r>
        </a:p>
      </dsp:txBody>
      <dsp:txXfrm>
        <a:off x="1794986" y="664"/>
        <a:ext cx="3327939" cy="1554100"/>
      </dsp:txXfrm>
    </dsp:sp>
    <dsp:sp modelId="{CD73F46A-2144-4BCC-A772-F2583435C48A}">
      <dsp:nvSpPr>
        <dsp:cNvPr id="0" name=""/>
        <dsp:cNvSpPr/>
      </dsp:nvSpPr>
      <dsp:spPr>
        <a:xfrm>
          <a:off x="0" y="1943289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696ED-E9BC-4E56-B09A-A98A12C31304}">
      <dsp:nvSpPr>
        <dsp:cNvPr id="0" name=""/>
        <dsp:cNvSpPr/>
      </dsp:nvSpPr>
      <dsp:spPr>
        <a:xfrm>
          <a:off x="470115" y="2292962"/>
          <a:ext cx="854755" cy="8547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0BC11-DD1E-4245-80D5-EA6549BA0D62}">
      <dsp:nvSpPr>
        <dsp:cNvPr id="0" name=""/>
        <dsp:cNvSpPr/>
      </dsp:nvSpPr>
      <dsp:spPr>
        <a:xfrm>
          <a:off x="1794986" y="1943289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Daily and Monthly Performance Reporting</a:t>
          </a:r>
        </a:p>
      </dsp:txBody>
      <dsp:txXfrm>
        <a:off x="1794986" y="1943289"/>
        <a:ext cx="3327939" cy="1554100"/>
      </dsp:txXfrm>
    </dsp:sp>
    <dsp:sp modelId="{D085FA91-D464-4505-90A4-13BF9C54F4B9}">
      <dsp:nvSpPr>
        <dsp:cNvPr id="0" name=""/>
        <dsp:cNvSpPr/>
      </dsp:nvSpPr>
      <dsp:spPr>
        <a:xfrm>
          <a:off x="0" y="3885915"/>
          <a:ext cx="5122926" cy="15541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9CA7F-0EB7-4EC3-8CAD-57487A2AC7BF}">
      <dsp:nvSpPr>
        <dsp:cNvPr id="0" name=""/>
        <dsp:cNvSpPr/>
      </dsp:nvSpPr>
      <dsp:spPr>
        <a:xfrm>
          <a:off x="470115" y="4235587"/>
          <a:ext cx="854755" cy="8547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859B3-4A7A-4238-AEF8-3C13CBDBA237}">
      <dsp:nvSpPr>
        <dsp:cNvPr id="0" name=""/>
        <dsp:cNvSpPr/>
      </dsp:nvSpPr>
      <dsp:spPr>
        <a:xfrm>
          <a:off x="1794986" y="3885915"/>
          <a:ext cx="3327939" cy="155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476" tIns="164476" rIns="164476" bIns="16447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Annual Maintenance Reviews</a:t>
          </a:r>
        </a:p>
      </dsp:txBody>
      <dsp:txXfrm>
        <a:off x="1794986" y="3885915"/>
        <a:ext cx="3327939" cy="155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77C4D-C436-3005-52D9-10D9B91BC4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CFD1C7-3DDD-FD0A-48AC-0D8FAAB21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3E3A-2760-EE0E-9368-452D490D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DB63-8FA4-C0B2-9B15-ECBF1BBA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F4DC2-F022-DA58-43F0-4CB90BC1D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074D-293D-7870-3C84-310413064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FF378-5C02-DCAF-18F5-5B7666E6C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BF072-94C9-0082-DB31-1F75B02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08927-C024-325B-0161-08466C44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3B644-7EFE-8660-8F1A-E3DA463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0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2010A-9191-5BBA-4B79-38993C4E9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12A09-75DA-8CCC-E287-AC548AB51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857C-A07F-9C11-7624-EA564E1A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6163A-1608-B149-BDD2-67F5FD96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721C0-131B-5C1D-716F-E586D2FB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42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43B5-E7B6-08F3-8AFD-BCB22A3D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348F1-8660-4FF4-C642-9787DB456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A55C-EE04-9655-72EC-37B54E7D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814B-EEBB-B565-6BE8-7D2EEAF8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F1FC8-F0B9-9E9B-A788-0428CDA53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1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5296-6FF2-6FD6-76E0-25304B81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0851A-D5D2-A1F8-CDCB-950F347B1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28341-C662-8EA1-3E9F-829250BC1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7949-0680-8BF6-6BA3-10A9863C6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802A-4CA9-01D7-FAD3-E78C28AEC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25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527B-0296-A63D-16B5-55AB0D75A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75938-C0B1-CF35-A353-5CCF023E6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E9140-1DA7-4967-E5A4-445823BF5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8F5FD-34C0-D36A-A674-B4AB5F84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CE177-7C54-7D21-342D-935B33475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F7332-83AA-2721-44CB-C839B87D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7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BA9A-E9F5-4814-7B99-5AE65B3D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8C44B-05F5-62DC-4042-AF47D14D9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6862C-C8D8-29F5-0F43-DC232AFD2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2CD911-45EB-302B-21F8-B5FE164C4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8BDA4-F0E5-E6E3-B277-6A1DC1F9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C1983-4143-CF44-6791-7D6C4FDD1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EEDEE7-F0A6-0BBE-943A-A391D070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09EEB9-3D94-48EF-0E2C-3BCA34A2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2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E552-2645-0AE6-D5F7-B4E80556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823C6-235B-BF56-0A7C-6DDE8670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BED6F-58B4-2E32-58F0-5EFC5DC5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238A0-8E25-C765-D579-BC9EC309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8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1ED80C-9429-E90A-0B90-48F5FCE2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89A45-022B-9F14-0F04-04E5165F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479CB-A543-2CD2-F5D0-D459F9A08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0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2384-AA33-6C79-1FDB-FBBE4B3AF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E77E9-BFEF-6070-9843-436BFDC4E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2E6F2-9092-E5B0-2AED-F1D5F4AE84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2640E-D1E2-38F3-F8B7-874CACF3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9A2A8-8EB4-7A81-8A1D-A22499F8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32B7A-74A8-851E-7AE0-50457151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CC30-E64A-6847-D386-E414BBDE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02B38-04D9-FF0D-D054-7BE14C973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C646C4-994A-A911-2B57-89DDC2FD1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C854C-2BF4-9C28-CE0B-CB5B322F4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C7B43-09B0-A8D6-B760-9E9FEFC7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A7995-7EF1-786B-E681-6D32CEE0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63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95005-0184-A09E-7E38-ABB63252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749C1-E7E7-DCF7-5894-770B5DB4D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3AE5B-93D1-850A-10D3-A78B8DD47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C0AD2-C26A-9BDA-AEF6-89F825046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9CFCF-1392-33F6-94C5-3531FFC26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6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BFFB6EAD-767A-4A95-9246-C39976AD1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79708" y="753626"/>
            <a:ext cx="3811444" cy="3004145"/>
          </a:xfrm>
        </p:spPr>
        <p:txBody>
          <a:bodyPr>
            <a:normAutofit/>
          </a:bodyPr>
          <a:lstStyle/>
          <a:p>
            <a:r>
              <a:rPr lang="en-US" sz="2800" b="1"/>
              <a:t>Detailed Project Report</a:t>
            </a:r>
            <a:br>
              <a:rPr lang="en-US" sz="2800"/>
            </a:br>
            <a:r>
              <a:rPr lang="en-US" sz="2800" b="1"/>
              <a:t>400 kW Grid-Connected Rooftop Solar PV System</a:t>
            </a:r>
            <a:br>
              <a:rPr lang="en-US" sz="2800"/>
            </a:br>
            <a:r>
              <a:rPr lang="en-US" sz="2800" b="1"/>
              <a:t>Pandit Nehru Bus Stand (PNBS), Vijayawada</a:t>
            </a:r>
            <a:br>
              <a:rPr lang="en-US" sz="2800"/>
            </a:br>
            <a:endParaRPr lang="en-US" sz="2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79708" y="3849845"/>
            <a:ext cx="3811444" cy="2189214"/>
          </a:xfrm>
        </p:spPr>
        <p:txBody>
          <a:bodyPr>
            <a:normAutofit/>
          </a:bodyPr>
          <a:lstStyle/>
          <a:p>
            <a:r>
              <a:rPr lang="en-US"/>
              <a:t>Submitted by: Eminent Consultancy Services</a:t>
            </a:r>
          </a:p>
          <a:p>
            <a:r>
              <a:rPr lang="en-US"/>
              <a:t>Sk. Sharukh Md</a:t>
            </a:r>
          </a:p>
          <a:p>
            <a:r>
              <a:rPr lang="en-US"/>
              <a:t>(CEO &amp; PROPRIETOR)</a:t>
            </a:r>
          </a:p>
        </p:txBody>
      </p:sp>
      <p:pic>
        <p:nvPicPr>
          <p:cNvPr id="7" name="Picture 6" descr="A building with sun behind it&#10;&#10;AI-generated content may be incorrect.">
            <a:extLst>
              <a:ext uri="{FF2B5EF4-FFF2-40B4-BE49-F238E27FC236}">
                <a16:creationId xmlns:a16="http://schemas.microsoft.com/office/drawing/2014/main" id="{0738C737-D9C9-CBEC-1496-5EE2DF74B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8" y="642012"/>
            <a:ext cx="1923771" cy="204113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7062BB1-E215-424E-80C4-7E1CF17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70225" y="1"/>
            <a:ext cx="1550211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368E167-B2D7-4904-BB6B-AE0486A2C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3295758"/>
            <a:ext cx="945932" cy="1648694"/>
          </a:xfrm>
          <a:custGeom>
            <a:avLst/>
            <a:gdLst>
              <a:gd name="connsiteX0" fmla="*/ 824347 w 1261243"/>
              <a:gd name="connsiteY0" fmla="*/ 0 h 1648694"/>
              <a:gd name="connsiteX1" fmla="*/ 1145220 w 1261243"/>
              <a:gd name="connsiteY1" fmla="*/ 64781 h 1648694"/>
              <a:gd name="connsiteX2" fmla="*/ 1261243 w 1261243"/>
              <a:gd name="connsiteY2" fmla="*/ 127757 h 1648694"/>
              <a:gd name="connsiteX3" fmla="*/ 1261243 w 1261243"/>
              <a:gd name="connsiteY3" fmla="*/ 1520938 h 1648694"/>
              <a:gd name="connsiteX4" fmla="*/ 1145220 w 1261243"/>
              <a:gd name="connsiteY4" fmla="*/ 1583913 h 1648694"/>
              <a:gd name="connsiteX5" fmla="*/ 824347 w 1261243"/>
              <a:gd name="connsiteY5" fmla="*/ 1648694 h 1648694"/>
              <a:gd name="connsiteX6" fmla="*/ 0 w 1261243"/>
              <a:gd name="connsiteY6" fmla="*/ 824347 h 1648694"/>
              <a:gd name="connsiteX7" fmla="*/ 824347 w 1261243"/>
              <a:gd name="connsiteY7" fmla="*/ 0 h 1648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61243" h="1648694">
                <a:moveTo>
                  <a:pt x="824347" y="0"/>
                </a:moveTo>
                <a:cubicBezTo>
                  <a:pt x="938165" y="0"/>
                  <a:pt x="1046596" y="23067"/>
                  <a:pt x="1145220" y="64781"/>
                </a:cubicBezTo>
                <a:lnTo>
                  <a:pt x="1261243" y="127757"/>
                </a:lnTo>
                <a:lnTo>
                  <a:pt x="1261243" y="1520938"/>
                </a:lnTo>
                <a:lnTo>
                  <a:pt x="1145220" y="1583913"/>
                </a:lnTo>
                <a:cubicBezTo>
                  <a:pt x="1046596" y="1625627"/>
                  <a:pt x="938165" y="1648694"/>
                  <a:pt x="824347" y="1648694"/>
                </a:cubicBezTo>
                <a:cubicBezTo>
                  <a:pt x="369073" y="1648694"/>
                  <a:pt x="0" y="1279621"/>
                  <a:pt x="0" y="824347"/>
                </a:cubicBezTo>
                <a:cubicBezTo>
                  <a:pt x="0" y="369073"/>
                  <a:pt x="369073" y="0"/>
                  <a:pt x="824347" y="0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584324" y="4748447"/>
            <a:ext cx="427135" cy="569514"/>
          </a:xfrm>
          <a:prstGeom prst="ellipse">
            <a:avLst/>
          </a:prstGeom>
          <a:noFill/>
          <a:ln w="127000">
            <a:solidFill>
              <a:schemeClr val="accent5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uilding with sun behind it&#10;&#10;AI-generated content may be incorrect.">
            <a:extLst>
              <a:ext uri="{FF2B5EF4-FFF2-40B4-BE49-F238E27FC236}">
                <a16:creationId xmlns:a16="http://schemas.microsoft.com/office/drawing/2014/main" id="{3C6E1898-29D1-FF64-B891-12CF1149F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65" y="2471599"/>
            <a:ext cx="1923771" cy="2041136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A21480-D93D-46BE-9A94-B5A80469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519196"/>
            <a:ext cx="1005228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33E49524-66B4-4DB0-AD09-DC8B9874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923765" y="6039059"/>
            <a:ext cx="1483761" cy="818941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5EBF8F5-ABE5-4029-A8FC-4E32622D7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6562" flipH="1">
            <a:off x="2581399" y="5166681"/>
            <a:ext cx="1376794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Financial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2D357B-3D66-2F1B-962A-16720ADF2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40748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Environmental &amp; Social Impact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AC9FD39-6C10-33F6-616F-AB75A147D6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71303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4900"/>
              <a:t>Legal &amp; Regulatory Approvals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723245-6DF2-E7A4-07C5-741EDF52F3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293344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US" sz="2800"/>
              <a:t>Risk Assessment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13555773-BC11-E844-5F15-1933933BE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531738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US" sz="2800"/>
              <a:t>Monitoring &amp; Evaluation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C534DF-CD6A-198D-57E9-59DADB283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4155960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4900"/>
              <a:t>Terms &amp; Conditions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7F4380-1EB0-FFC0-0196-8C99B6FA87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924436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7000"/>
              <a:t>Thank You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5E7B34-5F63-36DB-2A01-2921D34A8F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3405733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Project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/>
              <a:t>400 kW Grid-Connected Rooftop Solar PV System at PNBS, Vijayawada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Objectives</a:t>
            </a:r>
            <a:r>
              <a:rPr lang="en-US" sz="14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Reduce dependence on conventional electricity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Lower operational electricity costs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Promote clean and sustainable energy in line with government initiatives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/>
              <a:t>Summary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/>
              <a:t>A grid-connected rooftop solar system with Net/CT metering aimed at reducing electricity consumption and supporting energy efficiency.</a:t>
            </a:r>
          </a:p>
        </p:txBody>
      </p:sp>
      <p:pic>
        <p:nvPicPr>
          <p:cNvPr id="13" name="Picture 12" descr="Solar panel installation">
            <a:extLst>
              <a:ext uri="{FF2B5EF4-FFF2-40B4-BE49-F238E27FC236}">
                <a16:creationId xmlns:a16="http://schemas.microsoft.com/office/drawing/2014/main" id="{4888890E-D1B3-72C6-866C-51DE11A2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789" r="19608" b="-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nn-NO" sz="2800"/>
              <a:t>Need for Solar at PNBS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/>
              <a:t>Pandit Nehru Bus Stand (PNBS)</a:t>
            </a:r>
            <a:r>
              <a:rPr lang="en-US" sz="1700"/>
              <a:t> is one of the busiest transport hubs in Andhra Pradesh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High energy consumption due to continuous, round-the-clock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Solar energy offers a </a:t>
            </a:r>
            <a:r>
              <a:rPr lang="en-US" sz="1700" b="1"/>
              <a:t>cost-effective and sustainable</a:t>
            </a:r>
            <a:r>
              <a:rPr lang="en-US" sz="1700"/>
              <a:t> alternative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/>
              <a:t>The project delivers </a:t>
            </a:r>
            <a:r>
              <a:rPr lang="en-US" sz="1700" b="1"/>
              <a:t>significant cost savings</a:t>
            </a:r>
            <a:r>
              <a:rPr lang="en-US" sz="1700"/>
              <a:t> and enhances </a:t>
            </a:r>
            <a:r>
              <a:rPr lang="en-US" sz="1700" b="1"/>
              <a:t>environmental credibility</a:t>
            </a:r>
            <a:r>
              <a:rPr lang="en-US" sz="1700"/>
              <a:t> (green credentials)</a:t>
            </a:r>
          </a:p>
        </p:txBody>
      </p:sp>
      <p:pic>
        <p:nvPicPr>
          <p:cNvPr id="5" name="Picture 4" descr="Aerial view of a bus depot">
            <a:extLst>
              <a:ext uri="{FF2B5EF4-FFF2-40B4-BE49-F238E27FC236}">
                <a16:creationId xmlns:a16="http://schemas.microsoft.com/office/drawing/2014/main" id="{9DF9E9B9-AC08-596C-65AA-9F86959959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90" r="30360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Scope of Work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Inclusions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Site survey and feasibility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Engineering, Procurement, and Construction (EPC)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Grid synchronization and net metering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Operation &amp; Maintenance (O&amp;M) for 5 years</a:t>
            </a:r>
          </a:p>
          <a:p>
            <a:r>
              <a:rPr lang="en-US" b="1" dirty="0"/>
              <a:t>Exclusions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Major structural retrofitting beyond minor modifications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Energy storage systems (batteries)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Site Details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AC3AE1-70F4-31AC-1A30-E13D189CF8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711559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Technical Details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427A64AC-827B-C1FE-E97F-612650B787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76820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/>
              <a:t>Project Cost Estimate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B27803-50E2-4DF6-0461-15D00BABFE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46628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546D1-C0BE-9D9D-80EB-9826EF56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ROI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5C7265B-B907-7528-A018-5C73429B3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35338" y="383729"/>
            <a:ext cx="5634876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Annual Energy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Estimated Generation: 5.5 to 6.0 lakh units/year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(i.e., 5,50,000 to 6,00,000 kWh)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Annual Savings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Estimate: 5,50,000 kWh × ₹8.00/kWh = ₹44,00,000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Upper Estimate: 6,00,000 kWh × ₹8.00/kWh = ₹48,00,000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Investment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₹2,17,96,830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ROI Calculation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Estimate: (₹44,00,000 / ₹2,17,96,830) × 100 ≈ 20.2%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Upper Estimate: (₹48,00,000 / ₹2,17,96,830) × 100 ≈ 22.0%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Payback Period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Estimate: ₹2,17,96,830 / ₹44,00,000 ≈ 4.9 years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Upper Estimate: ₹2,17,96,830 / ₹48,00,000 ≈ 4.5 years</a:t>
            </a:r>
          </a:p>
        </p:txBody>
      </p:sp>
    </p:spTree>
    <p:extLst>
      <p:ext uri="{BB962C8B-B14F-4D97-AF65-F5344CB8AC3E}">
        <p14:creationId xmlns:p14="http://schemas.microsoft.com/office/powerpoint/2010/main" val="406421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2900"/>
              <a:t>Implementation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677727-FEF6-A1ED-044C-6FAAB97AA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854176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735</Words>
  <Application>Microsoft Office PowerPoint</Application>
  <PresentationFormat>On-screen Show (4:3)</PresentationFormat>
  <Paragraphs>114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Detailed Project Report 400 kW Grid-Connected Rooftop Solar PV System Pandit Nehru Bus Stand (PNBS), Vijayawada </vt:lpstr>
      <vt:lpstr>Project Overview</vt:lpstr>
      <vt:lpstr>Need for Solar at PNBS</vt:lpstr>
      <vt:lpstr>Scope of Work</vt:lpstr>
      <vt:lpstr>Site Details</vt:lpstr>
      <vt:lpstr>Technical Details</vt:lpstr>
      <vt:lpstr>Project Cost Estimate</vt:lpstr>
      <vt:lpstr>ROI</vt:lpstr>
      <vt:lpstr>Implementation Plan</vt:lpstr>
      <vt:lpstr>Financial Analysis</vt:lpstr>
      <vt:lpstr>Environmental &amp; Social Impact</vt:lpstr>
      <vt:lpstr>Legal &amp; Regulatory Approvals</vt:lpstr>
      <vt:lpstr>Risk Assessment</vt:lpstr>
      <vt:lpstr>Monitoring &amp; Evaluation</vt:lpstr>
      <vt:lpstr>Terms &amp; Conditions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Harry Potter</dc:creator>
  <cp:keywords/>
  <dc:description>generated using python-pptx</dc:description>
  <cp:lastModifiedBy>Pruthvi Raj Darapu</cp:lastModifiedBy>
  <cp:revision>10</cp:revision>
  <dcterms:created xsi:type="dcterms:W3CDTF">2013-01-27T09:14:16Z</dcterms:created>
  <dcterms:modified xsi:type="dcterms:W3CDTF">2025-04-15T17:22:10Z</dcterms:modified>
  <cp:category/>
</cp:coreProperties>
</file>