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3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3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1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0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4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5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6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6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2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ffee-cup-coffee-cup-caffeine-hot-631768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BBE38AE-0361-E83E-6D6B-123770765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DAE7E-F9E2-BE3B-5F1B-7CA888792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71784"/>
            <a:ext cx="6941736" cy="117868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AH! COFFEE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D0ABE-3443-DBEE-BE84-7FBBC8D61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0177" y="5293848"/>
            <a:ext cx="4134945" cy="117868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By Pruthvi Raj</a:t>
            </a:r>
          </a:p>
        </p:txBody>
      </p:sp>
      <p:pic>
        <p:nvPicPr>
          <p:cNvPr id="6" name="Picture 5" descr="A cup of coffee on a table&#10;&#10;AI-generated content may be incorrect.">
            <a:extLst>
              <a:ext uri="{FF2B5EF4-FFF2-40B4-BE49-F238E27FC236}">
                <a16:creationId xmlns:a16="http://schemas.microsoft.com/office/drawing/2014/main" id="{AB48E6CF-9397-4618-6476-8262ECDB4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473" r="-2" b="-2"/>
          <a:stretch/>
        </p:blipFill>
        <p:spPr>
          <a:xfrm>
            <a:off x="20" y="10"/>
            <a:ext cx="6068568" cy="4908375"/>
          </a:xfrm>
          <a:prstGeom prst="rect">
            <a:avLst/>
          </a:prstGeom>
        </p:spPr>
      </p:pic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D985F996-1724-F30F-8BEC-6086460403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104" r="8131"/>
          <a:stretch/>
        </p:blipFill>
        <p:spPr>
          <a:xfrm>
            <a:off x="6123356" y="10"/>
            <a:ext cx="6068588" cy="49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5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6CD79B4-C029-4276-91AD-F511ED605AC3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VanillaVTI</vt:lpstr>
      <vt:lpstr>AH! COFFEE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Pruthvi Raj</dc:creator>
  <cp:lastModifiedBy>Pruthvi Raj</cp:lastModifiedBy>
  <cp:revision>2</cp:revision>
  <dcterms:created xsi:type="dcterms:W3CDTF">2025-05-08T17:54:21Z</dcterms:created>
  <dcterms:modified xsi:type="dcterms:W3CDTF">2025-05-08T18:07:38Z</dcterms:modified>
</cp:coreProperties>
</file>