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E154E-5794-4682-B221-4D0FA4AD7C43}" v="18" dt="2025-05-12T11:52:3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thvi Raj Darapu" userId="dbf965fc-d152-4991-8a6b-ae9632444d1c" providerId="ADAL" clId="{912E154E-5794-4682-B221-4D0FA4AD7C43}"/>
    <pc:docChg chg="custSel addSld modSld">
      <pc:chgData name="Pruthvi Raj Darapu" userId="dbf965fc-d152-4991-8a6b-ae9632444d1c" providerId="ADAL" clId="{912E154E-5794-4682-B221-4D0FA4AD7C43}" dt="2025-05-12T11:52:30.598" v="55" actId="113"/>
      <pc:docMkLst>
        <pc:docMk/>
      </pc:docMkLst>
      <pc:sldChg chg="addSp delSp modSp mod addAnim modAnim">
        <pc:chgData name="Pruthvi Raj Darapu" userId="dbf965fc-d152-4991-8a6b-ae9632444d1c" providerId="ADAL" clId="{912E154E-5794-4682-B221-4D0FA4AD7C43}" dt="2025-05-12T11:52:30.598" v="55" actId="113"/>
        <pc:sldMkLst>
          <pc:docMk/>
          <pc:sldMk cId="0" sldId="256"/>
        </pc:sldMkLst>
        <pc:spChg chg="mod ord">
          <ac:chgData name="Pruthvi Raj Darapu" userId="dbf965fc-d152-4991-8a6b-ae9632444d1c" providerId="ADAL" clId="{912E154E-5794-4682-B221-4D0FA4AD7C43}" dt="2025-05-12T11:51:59.217" v="52" actId="2660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Pruthvi Raj Darapu" userId="dbf965fc-d152-4991-8a6b-ae9632444d1c" providerId="ADAL" clId="{912E154E-5794-4682-B221-4D0FA4AD7C43}" dt="2025-05-12T11:52:30.598" v="55" actId="113"/>
          <ac:spMkLst>
            <pc:docMk/>
            <pc:sldMk cId="0" sldId="256"/>
            <ac:spMk id="3" creationId="{00000000-0000-0000-0000-000000000000}"/>
          </ac:spMkLst>
        </pc:spChg>
        <pc:spChg chg="del">
          <ac:chgData name="Pruthvi Raj Darapu" userId="dbf965fc-d152-4991-8a6b-ae9632444d1c" providerId="ADAL" clId="{912E154E-5794-4682-B221-4D0FA4AD7C43}" dt="2025-05-12T11:39:55.139" v="43" actId="26606"/>
          <ac:spMkLst>
            <pc:docMk/>
            <pc:sldMk cId="0" sldId="256"/>
            <ac:spMk id="22" creationId="{FB5B0058-AF13-4859-B429-4EDDE2A26F7F}"/>
          </ac:spMkLst>
        </pc:spChg>
        <pc:spChg chg="del">
          <ac:chgData name="Pruthvi Raj Darapu" userId="dbf965fc-d152-4991-8a6b-ae9632444d1c" providerId="ADAL" clId="{912E154E-5794-4682-B221-4D0FA4AD7C43}" dt="2025-05-12T11:39:55.139" v="43" actId="26606"/>
          <ac:spMkLst>
            <pc:docMk/>
            <pc:sldMk cId="0" sldId="256"/>
            <ac:spMk id="24" creationId="{0277405F-0B4F-4418-B773-1B38814125B6}"/>
          </ac:spMkLst>
        </pc:spChg>
        <pc:spChg chg="add del">
          <ac:chgData name="Pruthvi Raj Darapu" userId="dbf965fc-d152-4991-8a6b-ae9632444d1c" providerId="ADAL" clId="{912E154E-5794-4682-B221-4D0FA4AD7C43}" dt="2025-05-12T11:51:59.217" v="52" actId="26606"/>
          <ac:spMkLst>
            <pc:docMk/>
            <pc:sldMk cId="0" sldId="256"/>
            <ac:spMk id="29" creationId="{27BDFED6-6E33-4606-AFE2-886ADB1C018E}"/>
          </ac:spMkLst>
        </pc:spChg>
        <pc:spChg chg="add del">
          <ac:chgData name="Pruthvi Raj Darapu" userId="dbf965fc-d152-4991-8a6b-ae9632444d1c" providerId="ADAL" clId="{912E154E-5794-4682-B221-4D0FA4AD7C43}" dt="2025-05-12T11:51:59.217" v="52" actId="26606"/>
          <ac:spMkLst>
            <pc:docMk/>
            <pc:sldMk cId="0" sldId="256"/>
            <ac:spMk id="31" creationId="{890DEF05-784E-4B61-89E4-04C4ECF4E5A0}"/>
          </ac:spMkLst>
        </pc:spChg>
        <pc:spChg chg="add">
          <ac:chgData name="Pruthvi Raj Darapu" userId="dbf965fc-d152-4991-8a6b-ae9632444d1c" providerId="ADAL" clId="{912E154E-5794-4682-B221-4D0FA4AD7C43}" dt="2025-05-12T11:51:59.217" v="52" actId="26606"/>
          <ac:spMkLst>
            <pc:docMk/>
            <pc:sldMk cId="0" sldId="256"/>
            <ac:spMk id="38" creationId="{0A597D97-203B-498B-95D3-E90DC961039F}"/>
          </ac:spMkLst>
        </pc:spChg>
        <pc:spChg chg="add">
          <ac:chgData name="Pruthvi Raj Darapu" userId="dbf965fc-d152-4991-8a6b-ae9632444d1c" providerId="ADAL" clId="{912E154E-5794-4682-B221-4D0FA4AD7C43}" dt="2025-05-12T11:51:59.217" v="52" actId="26606"/>
          <ac:spMkLst>
            <pc:docMk/>
            <pc:sldMk cId="0" sldId="256"/>
            <ac:spMk id="40" creationId="{6A6EF10E-DF41-4BD3-8EB4-6F646531DC26}"/>
          </ac:spMkLst>
        </pc:spChg>
        <pc:picChg chg="mod ord">
          <ac:chgData name="Pruthvi Raj Darapu" userId="dbf965fc-d152-4991-8a6b-ae9632444d1c" providerId="ADAL" clId="{912E154E-5794-4682-B221-4D0FA4AD7C43}" dt="2025-05-12T11:51:59.217" v="52" actId="26606"/>
          <ac:picMkLst>
            <pc:docMk/>
            <pc:sldMk cId="0" sldId="256"/>
            <ac:picMk id="4" creationId="{59D1522C-5A54-DDE0-978D-7C1D951444EA}"/>
          </ac:picMkLst>
        </pc:picChg>
        <pc:picChg chg="add mod">
          <ac:chgData name="Pruthvi Raj Darapu" userId="dbf965fc-d152-4991-8a6b-ae9632444d1c" providerId="ADAL" clId="{912E154E-5794-4682-B221-4D0FA4AD7C43}" dt="2025-05-12T11:51:59.217" v="52" actId="26606"/>
          <ac:picMkLst>
            <pc:docMk/>
            <pc:sldMk cId="0" sldId="256"/>
            <ac:picMk id="6" creationId="{CDB67AAE-3E2A-F61F-1C7F-F4AF584521EB}"/>
          </ac:picMkLst>
        </pc:picChg>
        <pc:picChg chg="del">
          <ac:chgData name="Pruthvi Raj Darapu" userId="dbf965fc-d152-4991-8a6b-ae9632444d1c" providerId="ADAL" clId="{912E154E-5794-4682-B221-4D0FA4AD7C43}" dt="2025-05-12T11:39:09.538" v="35" actId="21"/>
          <ac:picMkLst>
            <pc:docMk/>
            <pc:sldMk cId="0" sldId="256"/>
            <ac:picMk id="7" creationId="{7C10001A-74D9-E6E0-53A3-6E5F5B599AD9}"/>
          </ac:picMkLst>
        </pc:picChg>
        <pc:cxnChg chg="add del">
          <ac:chgData name="Pruthvi Raj Darapu" userId="dbf965fc-d152-4991-8a6b-ae9632444d1c" providerId="ADAL" clId="{912E154E-5794-4682-B221-4D0FA4AD7C43}" dt="2025-05-12T11:51:59.217" v="52" actId="26606"/>
          <ac:cxnSpMkLst>
            <pc:docMk/>
            <pc:sldMk cId="0" sldId="256"/>
            <ac:cxnSpMk id="33" creationId="{C41BAEC7-F7B0-4224-8B18-8F74B7D87F0B}"/>
          </ac:cxnSpMkLst>
        </pc:cxnChg>
      </pc:sldChg>
      <pc:sldChg chg="addSp delSp modSp mod">
        <pc:chgData name="Pruthvi Raj Darapu" userId="dbf965fc-d152-4991-8a6b-ae9632444d1c" providerId="ADAL" clId="{912E154E-5794-4682-B221-4D0FA4AD7C43}" dt="2025-05-12T09:35:32.660" v="34" actId="26606"/>
        <pc:sldMkLst>
          <pc:docMk/>
          <pc:sldMk cId="0" sldId="257"/>
        </pc:sldMkLst>
        <pc:spChg chg="mod">
          <ac:chgData name="Pruthvi Raj Darapu" userId="dbf965fc-d152-4991-8a6b-ae9632444d1c" providerId="ADAL" clId="{912E154E-5794-4682-B221-4D0FA4AD7C43}" dt="2025-05-12T09:35:32.660" v="34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uthvi Raj Darapu" userId="dbf965fc-d152-4991-8a6b-ae9632444d1c" providerId="ADAL" clId="{912E154E-5794-4682-B221-4D0FA4AD7C43}" dt="2025-05-12T09:35:32.660" v="34" actId="26606"/>
          <ac:spMkLst>
            <pc:docMk/>
            <pc:sldMk cId="0" sldId="257"/>
            <ac:spMk id="19" creationId="{00000000-0000-0000-0000-000000000000}"/>
          </ac:spMkLst>
        </pc:spChg>
        <pc:spChg chg="del">
          <ac:chgData name="Pruthvi Raj Darapu" userId="dbf965fc-d152-4991-8a6b-ae9632444d1c" providerId="ADAL" clId="{912E154E-5794-4682-B221-4D0FA4AD7C43}" dt="2025-05-12T09:35:32.660" v="34" actId="26606"/>
          <ac:spMkLst>
            <pc:docMk/>
            <pc:sldMk cId="0" sldId="257"/>
            <ac:spMk id="35" creationId="{3ECBE1F1-D69B-4AFA-ABD5-8E41720EF6DE}"/>
          </ac:spMkLst>
        </pc:spChg>
        <pc:spChg chg="del">
          <ac:chgData name="Pruthvi Raj Darapu" userId="dbf965fc-d152-4991-8a6b-ae9632444d1c" providerId="ADAL" clId="{912E154E-5794-4682-B221-4D0FA4AD7C43}" dt="2025-05-12T09:35:32.660" v="34" actId="26606"/>
          <ac:spMkLst>
            <pc:docMk/>
            <pc:sldMk cId="0" sldId="257"/>
            <ac:spMk id="36" creationId="{603A6265-E10C-4B85-9C20-E75FCAF9CC63}"/>
          </ac:spMkLst>
        </pc:spChg>
        <pc:spChg chg="add">
          <ac:chgData name="Pruthvi Raj Darapu" userId="dbf965fc-d152-4991-8a6b-ae9632444d1c" providerId="ADAL" clId="{912E154E-5794-4682-B221-4D0FA4AD7C43}" dt="2025-05-12T09:35:32.660" v="34" actId="26606"/>
          <ac:spMkLst>
            <pc:docMk/>
            <pc:sldMk cId="0" sldId="257"/>
            <ac:spMk id="41" creationId="{2C61293E-6EBE-43EF-A52C-9BEBFD7679D4}"/>
          </ac:spMkLst>
        </pc:spChg>
        <pc:spChg chg="add">
          <ac:chgData name="Pruthvi Raj Darapu" userId="dbf965fc-d152-4991-8a6b-ae9632444d1c" providerId="ADAL" clId="{912E154E-5794-4682-B221-4D0FA4AD7C43}" dt="2025-05-12T09:35:32.660" v="34" actId="26606"/>
          <ac:spMkLst>
            <pc:docMk/>
            <pc:sldMk cId="0" sldId="257"/>
            <ac:spMk id="43" creationId="{21540236-BFD5-4A9D-8840-4703E7F76825}"/>
          </ac:spMkLst>
        </pc:spChg>
        <pc:picChg chg="mod ord">
          <ac:chgData name="Pruthvi Raj Darapu" userId="dbf965fc-d152-4991-8a6b-ae9632444d1c" providerId="ADAL" clId="{912E154E-5794-4682-B221-4D0FA4AD7C43}" dt="2025-05-12T09:35:32.660" v="34" actId="26606"/>
          <ac:picMkLst>
            <pc:docMk/>
            <pc:sldMk cId="0" sldId="257"/>
            <ac:picMk id="20" creationId="{4421456E-4145-911C-837F-F0BE79B922DA}"/>
          </ac:picMkLst>
        </pc:picChg>
      </pc:sldChg>
      <pc:sldChg chg="addSp modSp new mod setBg addAnim">
        <pc:chgData name="Pruthvi Raj Darapu" userId="dbf965fc-d152-4991-8a6b-ae9632444d1c" providerId="ADAL" clId="{912E154E-5794-4682-B221-4D0FA4AD7C43}" dt="2025-05-12T09:33:02.654" v="30"/>
        <pc:sldMkLst>
          <pc:docMk/>
          <pc:sldMk cId="3797317411" sldId="266"/>
        </pc:sldMkLst>
        <pc:spChg chg="mod">
          <ac:chgData name="Pruthvi Raj Darapu" userId="dbf965fc-d152-4991-8a6b-ae9632444d1c" providerId="ADAL" clId="{912E154E-5794-4682-B221-4D0FA4AD7C43}" dt="2025-05-12T09:33:02.652" v="28" actId="26606"/>
          <ac:spMkLst>
            <pc:docMk/>
            <pc:sldMk cId="3797317411" sldId="266"/>
            <ac:spMk id="2" creationId="{53310EB1-90A0-6DC9-2840-CDEA6C0F61C4}"/>
          </ac:spMkLst>
        </pc:spChg>
        <pc:spChg chg="add">
          <ac:chgData name="Pruthvi Raj Darapu" userId="dbf965fc-d152-4991-8a6b-ae9632444d1c" providerId="ADAL" clId="{912E154E-5794-4682-B221-4D0FA4AD7C43}" dt="2025-05-12T09:33:02.652" v="28" actId="26606"/>
          <ac:spMkLst>
            <pc:docMk/>
            <pc:sldMk cId="3797317411" sldId="266"/>
            <ac:spMk id="9" creationId="{A3363022-C969-41E9-8EB2-E4C94908C1FA}"/>
          </ac:spMkLst>
        </pc:spChg>
        <pc:spChg chg="add">
          <ac:chgData name="Pruthvi Raj Darapu" userId="dbf965fc-d152-4991-8a6b-ae9632444d1c" providerId="ADAL" clId="{912E154E-5794-4682-B221-4D0FA4AD7C43}" dt="2025-05-12T09:33:02.652" v="28" actId="26606"/>
          <ac:spMkLst>
            <pc:docMk/>
            <pc:sldMk cId="3797317411" sldId="266"/>
            <ac:spMk id="11" creationId="{8D1AD6B3-BE88-4CEB-BA17-790657CC4729}"/>
          </ac:spMkLst>
        </pc:spChg>
        <pc:grpChg chg="add">
          <ac:chgData name="Pruthvi Raj Darapu" userId="dbf965fc-d152-4991-8a6b-ae9632444d1c" providerId="ADAL" clId="{912E154E-5794-4682-B221-4D0FA4AD7C43}" dt="2025-05-12T09:33:02.652" v="28" actId="26606"/>
          <ac:grpSpMkLst>
            <pc:docMk/>
            <pc:sldMk cId="3797317411" sldId="266"/>
            <ac:grpSpMk id="13" creationId="{89D1390B-7E13-4B4F-9CB2-391063412E54}"/>
          </ac:grpSpMkLst>
        </pc:grpChg>
        <pc:picChg chg="add">
          <ac:chgData name="Pruthvi Raj Darapu" userId="dbf965fc-d152-4991-8a6b-ae9632444d1c" providerId="ADAL" clId="{912E154E-5794-4682-B221-4D0FA4AD7C43}" dt="2025-05-12T09:33:02.652" v="28" actId="26606"/>
          <ac:picMkLst>
            <pc:docMk/>
            <pc:sldMk cId="3797317411" sldId="266"/>
            <ac:picMk id="6" creationId="{7AFB2CEF-2DDA-99BC-E4A5-D456E8CB557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B9DC06-1261-4FD3-8BD4-AB6F524E59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0C76F5-8DB7-4271-8A56-E01FF696CE9F}">
      <dgm:prSet/>
      <dgm:spPr/>
      <dgm:t>
        <a:bodyPr/>
        <a:lstStyle/>
        <a:p>
          <a:r>
            <a:rPr lang="en-US"/>
            <a:t>Name: Brew Beans</a:t>
          </a:r>
        </a:p>
      </dgm:t>
    </dgm:pt>
    <dgm:pt modelId="{C556405F-17C6-493D-A646-ADD73B566F3B}" type="parTrans" cxnId="{A73E8ED5-4009-4286-8EBD-0B72EAEC2DB7}">
      <dgm:prSet/>
      <dgm:spPr/>
      <dgm:t>
        <a:bodyPr/>
        <a:lstStyle/>
        <a:p>
          <a:endParaRPr lang="en-US"/>
        </a:p>
      </dgm:t>
    </dgm:pt>
    <dgm:pt modelId="{62D6221E-BC7C-4254-B084-631BA859F817}" type="sibTrans" cxnId="{A73E8ED5-4009-4286-8EBD-0B72EAEC2DB7}">
      <dgm:prSet/>
      <dgm:spPr/>
      <dgm:t>
        <a:bodyPr/>
        <a:lstStyle/>
        <a:p>
          <a:endParaRPr lang="en-US"/>
        </a:p>
      </dgm:t>
    </dgm:pt>
    <dgm:pt modelId="{7F15876B-F7BF-4981-8810-A59FEB93AF57}">
      <dgm:prSet/>
      <dgm:spPr/>
      <dgm:t>
        <a:bodyPr/>
        <a:lstStyle/>
        <a:p>
          <a:r>
            <a:rPr lang="en-US"/>
            <a:t>Tagline: Brewing Joy</a:t>
          </a:r>
        </a:p>
      </dgm:t>
    </dgm:pt>
    <dgm:pt modelId="{3C2BF696-0C47-46AE-AB60-813DC8E91A2E}" type="parTrans" cxnId="{D5C2CC76-AFF6-4C66-AF3D-EE1A48C719D0}">
      <dgm:prSet/>
      <dgm:spPr/>
      <dgm:t>
        <a:bodyPr/>
        <a:lstStyle/>
        <a:p>
          <a:endParaRPr lang="en-US"/>
        </a:p>
      </dgm:t>
    </dgm:pt>
    <dgm:pt modelId="{06505621-013A-41D2-B9C0-728AA41AE2A6}" type="sibTrans" cxnId="{D5C2CC76-AFF6-4C66-AF3D-EE1A48C719D0}">
      <dgm:prSet/>
      <dgm:spPr/>
      <dgm:t>
        <a:bodyPr/>
        <a:lstStyle/>
        <a:p>
          <a:endParaRPr lang="en-US"/>
        </a:p>
      </dgm:t>
    </dgm:pt>
    <dgm:pt modelId="{443CB489-2776-4102-9578-2BBE8329697B}">
      <dgm:prSet/>
      <dgm:spPr/>
      <dgm:t>
        <a:bodyPr/>
        <a:lstStyle/>
        <a:p>
          <a:r>
            <a:rPr lang="en-US"/>
            <a:t>Core Values: Quality, Community, Sustainability, Creativity, Integrity</a:t>
          </a:r>
        </a:p>
      </dgm:t>
    </dgm:pt>
    <dgm:pt modelId="{061DD6B3-2557-4B49-865D-FF97E8736299}" type="parTrans" cxnId="{45385923-9CD3-4F2D-B13B-07A9592B734E}">
      <dgm:prSet/>
      <dgm:spPr/>
      <dgm:t>
        <a:bodyPr/>
        <a:lstStyle/>
        <a:p>
          <a:endParaRPr lang="en-US"/>
        </a:p>
      </dgm:t>
    </dgm:pt>
    <dgm:pt modelId="{F51CD3CB-D2D4-437C-808D-16B35C533EC6}" type="sibTrans" cxnId="{45385923-9CD3-4F2D-B13B-07A9592B734E}">
      <dgm:prSet/>
      <dgm:spPr/>
      <dgm:t>
        <a:bodyPr/>
        <a:lstStyle/>
        <a:p>
          <a:endParaRPr lang="en-US"/>
        </a:p>
      </dgm:t>
    </dgm:pt>
    <dgm:pt modelId="{E25094AC-88B3-432B-B8AE-EAAA7C481A50}" type="pres">
      <dgm:prSet presAssocID="{85B9DC06-1261-4FD3-8BD4-AB6F524E59B9}" presName="root" presStyleCnt="0">
        <dgm:presLayoutVars>
          <dgm:dir/>
          <dgm:resizeHandles val="exact"/>
        </dgm:presLayoutVars>
      </dgm:prSet>
      <dgm:spPr/>
    </dgm:pt>
    <dgm:pt modelId="{E4E5572A-5D25-47F8-8F50-760DB3487D33}" type="pres">
      <dgm:prSet presAssocID="{3C0C76F5-8DB7-4271-8A56-E01FF696CE9F}" presName="compNode" presStyleCnt="0"/>
      <dgm:spPr/>
    </dgm:pt>
    <dgm:pt modelId="{6A8D3577-9F60-4402-A4D8-2BC02A3773DE}" type="pres">
      <dgm:prSet presAssocID="{3C0C76F5-8DB7-4271-8A56-E01FF696CE9F}" presName="bgRect" presStyleLbl="bgShp" presStyleIdx="0" presStyleCnt="3"/>
      <dgm:spPr/>
    </dgm:pt>
    <dgm:pt modelId="{9335B62A-74DF-4675-8B46-6DD31B989831}" type="pres">
      <dgm:prSet presAssocID="{3C0C76F5-8DB7-4271-8A56-E01FF696CE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1B422FC9-17E1-47E6-939C-0E7627D34245}" type="pres">
      <dgm:prSet presAssocID="{3C0C76F5-8DB7-4271-8A56-E01FF696CE9F}" presName="spaceRect" presStyleCnt="0"/>
      <dgm:spPr/>
    </dgm:pt>
    <dgm:pt modelId="{5D45EECA-7835-4547-B1D9-0B3FB360382A}" type="pres">
      <dgm:prSet presAssocID="{3C0C76F5-8DB7-4271-8A56-E01FF696CE9F}" presName="parTx" presStyleLbl="revTx" presStyleIdx="0" presStyleCnt="3">
        <dgm:presLayoutVars>
          <dgm:chMax val="0"/>
          <dgm:chPref val="0"/>
        </dgm:presLayoutVars>
      </dgm:prSet>
      <dgm:spPr/>
    </dgm:pt>
    <dgm:pt modelId="{924DA8BF-4D25-435F-A312-B6572345C7D7}" type="pres">
      <dgm:prSet presAssocID="{62D6221E-BC7C-4254-B084-631BA859F817}" presName="sibTrans" presStyleCnt="0"/>
      <dgm:spPr/>
    </dgm:pt>
    <dgm:pt modelId="{EA6E5D85-8405-4765-9DA7-E7890425DA23}" type="pres">
      <dgm:prSet presAssocID="{7F15876B-F7BF-4981-8810-A59FEB93AF57}" presName="compNode" presStyleCnt="0"/>
      <dgm:spPr/>
    </dgm:pt>
    <dgm:pt modelId="{05FCC95C-9673-4ACE-B2CD-851A335B0F2B}" type="pres">
      <dgm:prSet presAssocID="{7F15876B-F7BF-4981-8810-A59FEB93AF57}" presName="bgRect" presStyleLbl="bgShp" presStyleIdx="1" presStyleCnt="3"/>
      <dgm:spPr/>
    </dgm:pt>
    <dgm:pt modelId="{A6C9414E-D582-4B8E-B36D-AE12F38D3433}" type="pres">
      <dgm:prSet presAssocID="{7F15876B-F7BF-4981-8810-A59FEB93AF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5CBD3E80-1D78-4E6F-B5AA-672105553EF0}" type="pres">
      <dgm:prSet presAssocID="{7F15876B-F7BF-4981-8810-A59FEB93AF57}" presName="spaceRect" presStyleCnt="0"/>
      <dgm:spPr/>
    </dgm:pt>
    <dgm:pt modelId="{BB2A3A1A-2BEC-4E21-99B0-72B6BD1698E3}" type="pres">
      <dgm:prSet presAssocID="{7F15876B-F7BF-4981-8810-A59FEB93AF57}" presName="parTx" presStyleLbl="revTx" presStyleIdx="1" presStyleCnt="3">
        <dgm:presLayoutVars>
          <dgm:chMax val="0"/>
          <dgm:chPref val="0"/>
        </dgm:presLayoutVars>
      </dgm:prSet>
      <dgm:spPr/>
    </dgm:pt>
    <dgm:pt modelId="{752D9303-9539-4FA1-B7F5-03A54215A815}" type="pres">
      <dgm:prSet presAssocID="{06505621-013A-41D2-B9C0-728AA41AE2A6}" presName="sibTrans" presStyleCnt="0"/>
      <dgm:spPr/>
    </dgm:pt>
    <dgm:pt modelId="{11F6EEB7-5DBB-4EA4-AFA3-0FE4801556B3}" type="pres">
      <dgm:prSet presAssocID="{443CB489-2776-4102-9578-2BBE8329697B}" presName="compNode" presStyleCnt="0"/>
      <dgm:spPr/>
    </dgm:pt>
    <dgm:pt modelId="{4FAEAD8D-4503-46D1-B97B-5D911191C5C0}" type="pres">
      <dgm:prSet presAssocID="{443CB489-2776-4102-9578-2BBE8329697B}" presName="bgRect" presStyleLbl="bgShp" presStyleIdx="2" presStyleCnt="3"/>
      <dgm:spPr/>
    </dgm:pt>
    <dgm:pt modelId="{D0F109DF-C440-49D9-9250-9F1A42D2DD5C}" type="pres">
      <dgm:prSet presAssocID="{443CB489-2776-4102-9578-2BBE83296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F1486F7C-C9A4-465F-B085-1A83FBE7E62C}" type="pres">
      <dgm:prSet presAssocID="{443CB489-2776-4102-9578-2BBE8329697B}" presName="spaceRect" presStyleCnt="0"/>
      <dgm:spPr/>
    </dgm:pt>
    <dgm:pt modelId="{F4FF26A8-6BC2-4A54-87B5-D3F935813715}" type="pres">
      <dgm:prSet presAssocID="{443CB489-2776-4102-9578-2BBE8329697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385923-9CD3-4F2D-B13B-07A9592B734E}" srcId="{85B9DC06-1261-4FD3-8BD4-AB6F524E59B9}" destId="{443CB489-2776-4102-9578-2BBE8329697B}" srcOrd="2" destOrd="0" parTransId="{061DD6B3-2557-4B49-865D-FF97E8736299}" sibTransId="{F51CD3CB-D2D4-437C-808D-16B35C533EC6}"/>
    <dgm:cxn modelId="{57400947-4672-40CB-9320-3D3F5E5E33CA}" type="presOf" srcId="{443CB489-2776-4102-9578-2BBE8329697B}" destId="{F4FF26A8-6BC2-4A54-87B5-D3F935813715}" srcOrd="0" destOrd="0" presId="urn:microsoft.com/office/officeart/2018/2/layout/IconVerticalSolidList"/>
    <dgm:cxn modelId="{D5C2CC76-AFF6-4C66-AF3D-EE1A48C719D0}" srcId="{85B9DC06-1261-4FD3-8BD4-AB6F524E59B9}" destId="{7F15876B-F7BF-4981-8810-A59FEB93AF57}" srcOrd="1" destOrd="0" parTransId="{3C2BF696-0C47-46AE-AB60-813DC8E91A2E}" sibTransId="{06505621-013A-41D2-B9C0-728AA41AE2A6}"/>
    <dgm:cxn modelId="{842F14A5-501D-4EDD-84BE-5AA0A86D84AC}" type="presOf" srcId="{7F15876B-F7BF-4981-8810-A59FEB93AF57}" destId="{BB2A3A1A-2BEC-4E21-99B0-72B6BD1698E3}" srcOrd="0" destOrd="0" presId="urn:microsoft.com/office/officeart/2018/2/layout/IconVerticalSolidList"/>
    <dgm:cxn modelId="{53F99EA5-EBAF-4E4E-A730-974C7B0F8903}" type="presOf" srcId="{3C0C76F5-8DB7-4271-8A56-E01FF696CE9F}" destId="{5D45EECA-7835-4547-B1D9-0B3FB360382A}" srcOrd="0" destOrd="0" presId="urn:microsoft.com/office/officeart/2018/2/layout/IconVerticalSolidList"/>
    <dgm:cxn modelId="{52C5BFCE-4B71-4896-B511-21F4AD60C1BC}" type="presOf" srcId="{85B9DC06-1261-4FD3-8BD4-AB6F524E59B9}" destId="{E25094AC-88B3-432B-B8AE-EAAA7C481A50}" srcOrd="0" destOrd="0" presId="urn:microsoft.com/office/officeart/2018/2/layout/IconVerticalSolidList"/>
    <dgm:cxn modelId="{A73E8ED5-4009-4286-8EBD-0B72EAEC2DB7}" srcId="{85B9DC06-1261-4FD3-8BD4-AB6F524E59B9}" destId="{3C0C76F5-8DB7-4271-8A56-E01FF696CE9F}" srcOrd="0" destOrd="0" parTransId="{C556405F-17C6-493D-A646-ADD73B566F3B}" sibTransId="{62D6221E-BC7C-4254-B084-631BA859F817}"/>
    <dgm:cxn modelId="{A0FA9C84-CEA6-4109-B33D-35EC83BB4B0B}" type="presParOf" srcId="{E25094AC-88B3-432B-B8AE-EAAA7C481A50}" destId="{E4E5572A-5D25-47F8-8F50-760DB3487D33}" srcOrd="0" destOrd="0" presId="urn:microsoft.com/office/officeart/2018/2/layout/IconVerticalSolidList"/>
    <dgm:cxn modelId="{D247B22B-B908-4544-B7B5-3AC9EED98BB1}" type="presParOf" srcId="{E4E5572A-5D25-47F8-8F50-760DB3487D33}" destId="{6A8D3577-9F60-4402-A4D8-2BC02A3773DE}" srcOrd="0" destOrd="0" presId="urn:microsoft.com/office/officeart/2018/2/layout/IconVerticalSolidList"/>
    <dgm:cxn modelId="{1DE44EA2-518B-4207-B3AC-DD205BF0ECBF}" type="presParOf" srcId="{E4E5572A-5D25-47F8-8F50-760DB3487D33}" destId="{9335B62A-74DF-4675-8B46-6DD31B989831}" srcOrd="1" destOrd="0" presId="urn:microsoft.com/office/officeart/2018/2/layout/IconVerticalSolidList"/>
    <dgm:cxn modelId="{270A3861-091D-498F-B380-239867091B73}" type="presParOf" srcId="{E4E5572A-5D25-47F8-8F50-760DB3487D33}" destId="{1B422FC9-17E1-47E6-939C-0E7627D34245}" srcOrd="2" destOrd="0" presId="urn:microsoft.com/office/officeart/2018/2/layout/IconVerticalSolidList"/>
    <dgm:cxn modelId="{F621308A-723C-41D4-AAEE-4436DE0E95A4}" type="presParOf" srcId="{E4E5572A-5D25-47F8-8F50-760DB3487D33}" destId="{5D45EECA-7835-4547-B1D9-0B3FB360382A}" srcOrd="3" destOrd="0" presId="urn:microsoft.com/office/officeart/2018/2/layout/IconVerticalSolidList"/>
    <dgm:cxn modelId="{8465FA7A-595E-4BCA-8EC7-DABDB3B991F4}" type="presParOf" srcId="{E25094AC-88B3-432B-B8AE-EAAA7C481A50}" destId="{924DA8BF-4D25-435F-A312-B6572345C7D7}" srcOrd="1" destOrd="0" presId="urn:microsoft.com/office/officeart/2018/2/layout/IconVerticalSolidList"/>
    <dgm:cxn modelId="{F38440B2-B4D5-4DE4-AA82-6B7C8A29B6F5}" type="presParOf" srcId="{E25094AC-88B3-432B-B8AE-EAAA7C481A50}" destId="{EA6E5D85-8405-4765-9DA7-E7890425DA23}" srcOrd="2" destOrd="0" presId="urn:microsoft.com/office/officeart/2018/2/layout/IconVerticalSolidList"/>
    <dgm:cxn modelId="{E8F522E5-73CC-4949-8146-F0EA4846C405}" type="presParOf" srcId="{EA6E5D85-8405-4765-9DA7-E7890425DA23}" destId="{05FCC95C-9673-4ACE-B2CD-851A335B0F2B}" srcOrd="0" destOrd="0" presId="urn:microsoft.com/office/officeart/2018/2/layout/IconVerticalSolidList"/>
    <dgm:cxn modelId="{D8772C8A-2AA3-4D5A-8D8F-C3B21771B3F9}" type="presParOf" srcId="{EA6E5D85-8405-4765-9DA7-E7890425DA23}" destId="{A6C9414E-D582-4B8E-B36D-AE12F38D3433}" srcOrd="1" destOrd="0" presId="urn:microsoft.com/office/officeart/2018/2/layout/IconVerticalSolidList"/>
    <dgm:cxn modelId="{062D11F3-E7BC-4DBA-8E24-E8AD1F697E73}" type="presParOf" srcId="{EA6E5D85-8405-4765-9DA7-E7890425DA23}" destId="{5CBD3E80-1D78-4E6F-B5AA-672105553EF0}" srcOrd="2" destOrd="0" presId="urn:microsoft.com/office/officeart/2018/2/layout/IconVerticalSolidList"/>
    <dgm:cxn modelId="{83C203E0-4469-40BD-A032-49CB919B3C7E}" type="presParOf" srcId="{EA6E5D85-8405-4765-9DA7-E7890425DA23}" destId="{BB2A3A1A-2BEC-4E21-99B0-72B6BD1698E3}" srcOrd="3" destOrd="0" presId="urn:microsoft.com/office/officeart/2018/2/layout/IconVerticalSolidList"/>
    <dgm:cxn modelId="{A527F4E3-3214-4E60-B893-2BF14E130E01}" type="presParOf" srcId="{E25094AC-88B3-432B-B8AE-EAAA7C481A50}" destId="{752D9303-9539-4FA1-B7F5-03A54215A815}" srcOrd="3" destOrd="0" presId="urn:microsoft.com/office/officeart/2018/2/layout/IconVerticalSolidList"/>
    <dgm:cxn modelId="{67425574-5920-4E9C-908E-43540B5366BB}" type="presParOf" srcId="{E25094AC-88B3-432B-B8AE-EAAA7C481A50}" destId="{11F6EEB7-5DBB-4EA4-AFA3-0FE4801556B3}" srcOrd="4" destOrd="0" presId="urn:microsoft.com/office/officeart/2018/2/layout/IconVerticalSolidList"/>
    <dgm:cxn modelId="{28D020E4-4945-416F-8F3F-BA8E742B2E35}" type="presParOf" srcId="{11F6EEB7-5DBB-4EA4-AFA3-0FE4801556B3}" destId="{4FAEAD8D-4503-46D1-B97B-5D911191C5C0}" srcOrd="0" destOrd="0" presId="urn:microsoft.com/office/officeart/2018/2/layout/IconVerticalSolidList"/>
    <dgm:cxn modelId="{D3D6771C-5601-4FB3-980A-A01021A2AEE1}" type="presParOf" srcId="{11F6EEB7-5DBB-4EA4-AFA3-0FE4801556B3}" destId="{D0F109DF-C440-49D9-9250-9F1A42D2DD5C}" srcOrd="1" destOrd="0" presId="urn:microsoft.com/office/officeart/2018/2/layout/IconVerticalSolidList"/>
    <dgm:cxn modelId="{BF53D87D-DF32-4D6B-B766-1777F1D6E0FC}" type="presParOf" srcId="{11F6EEB7-5DBB-4EA4-AFA3-0FE4801556B3}" destId="{F1486F7C-C9A4-465F-B085-1A83FBE7E62C}" srcOrd="2" destOrd="0" presId="urn:microsoft.com/office/officeart/2018/2/layout/IconVerticalSolidList"/>
    <dgm:cxn modelId="{D9E0CCA8-68DE-4DBC-88D9-3003AB7C928D}" type="presParOf" srcId="{11F6EEB7-5DBB-4EA4-AFA3-0FE4801556B3}" destId="{F4FF26A8-6BC2-4A54-87B5-D3F9358137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3BC81-B49E-48D4-A5E1-205174AD00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88BBC1-C881-47A1-9EA9-F9CE3E1E31F0}">
      <dgm:prSet/>
      <dgm:spPr/>
      <dgm:t>
        <a:bodyPr/>
        <a:lstStyle/>
        <a:p>
          <a:r>
            <a:rPr lang="en-US"/>
            <a:t>Age Group: 18–40 years</a:t>
          </a:r>
        </a:p>
      </dgm:t>
    </dgm:pt>
    <dgm:pt modelId="{AE819006-A031-4C3A-A75A-63E92467A281}" type="parTrans" cxnId="{C138A7DD-BD62-43F1-A373-586A4B6358EF}">
      <dgm:prSet/>
      <dgm:spPr/>
      <dgm:t>
        <a:bodyPr/>
        <a:lstStyle/>
        <a:p>
          <a:endParaRPr lang="en-US"/>
        </a:p>
      </dgm:t>
    </dgm:pt>
    <dgm:pt modelId="{320247CA-3069-434F-839D-E09693A223DA}" type="sibTrans" cxnId="{C138A7DD-BD62-43F1-A373-586A4B6358EF}">
      <dgm:prSet/>
      <dgm:spPr/>
      <dgm:t>
        <a:bodyPr/>
        <a:lstStyle/>
        <a:p>
          <a:endParaRPr lang="en-US"/>
        </a:p>
      </dgm:t>
    </dgm:pt>
    <dgm:pt modelId="{957ADF32-6986-469D-99E1-7E36AB76F675}">
      <dgm:prSet/>
      <dgm:spPr/>
      <dgm:t>
        <a:bodyPr/>
        <a:lstStyle/>
        <a:p>
          <a:r>
            <a:rPr lang="en-US"/>
            <a:t>Segments: Students, working professionals, coffee enthusiasts</a:t>
          </a:r>
        </a:p>
      </dgm:t>
    </dgm:pt>
    <dgm:pt modelId="{DA964CA5-17E5-49B8-AE36-EBC388573F9D}" type="parTrans" cxnId="{15D3A039-A58C-491C-B8D0-9950133CE7DC}">
      <dgm:prSet/>
      <dgm:spPr/>
      <dgm:t>
        <a:bodyPr/>
        <a:lstStyle/>
        <a:p>
          <a:endParaRPr lang="en-US"/>
        </a:p>
      </dgm:t>
    </dgm:pt>
    <dgm:pt modelId="{7A0D2512-38A9-49DE-B846-01BB35E99D92}" type="sibTrans" cxnId="{15D3A039-A58C-491C-B8D0-9950133CE7DC}">
      <dgm:prSet/>
      <dgm:spPr/>
      <dgm:t>
        <a:bodyPr/>
        <a:lstStyle/>
        <a:p>
          <a:endParaRPr lang="en-US"/>
        </a:p>
      </dgm:t>
    </dgm:pt>
    <dgm:pt modelId="{5860BE8C-0EB6-4ACD-8B6F-8D8C72BF6CBA}">
      <dgm:prSet/>
      <dgm:spPr/>
      <dgm:t>
        <a:bodyPr/>
        <a:lstStyle/>
        <a:p>
          <a:r>
            <a:rPr lang="en-US"/>
            <a:t>Income: Middle-income and above</a:t>
          </a:r>
        </a:p>
      </dgm:t>
    </dgm:pt>
    <dgm:pt modelId="{C9D9A1FA-FE39-407C-A66A-789AF963881B}" type="parTrans" cxnId="{971CF90F-7112-4467-AB49-5FCF65DB325C}">
      <dgm:prSet/>
      <dgm:spPr/>
      <dgm:t>
        <a:bodyPr/>
        <a:lstStyle/>
        <a:p>
          <a:endParaRPr lang="en-US"/>
        </a:p>
      </dgm:t>
    </dgm:pt>
    <dgm:pt modelId="{883A25DA-CFBB-46C1-AF46-2A29D4E0EAAE}" type="sibTrans" cxnId="{971CF90F-7112-4467-AB49-5FCF65DB325C}">
      <dgm:prSet/>
      <dgm:spPr/>
      <dgm:t>
        <a:bodyPr/>
        <a:lstStyle/>
        <a:p>
          <a:endParaRPr lang="en-US"/>
        </a:p>
      </dgm:t>
    </dgm:pt>
    <dgm:pt modelId="{E75D9EF0-AA07-45A4-9FE3-0E0B13FAEF61}">
      <dgm:prSet/>
      <dgm:spPr/>
      <dgm:t>
        <a:bodyPr/>
        <a:lstStyle/>
        <a:p>
          <a:r>
            <a:rPr lang="en-US"/>
            <a:t>Location: Urban and semi-urban areas</a:t>
          </a:r>
        </a:p>
      </dgm:t>
    </dgm:pt>
    <dgm:pt modelId="{ED60BEC9-FC51-4DE0-8913-85ACAE70E00B}" type="parTrans" cxnId="{8F0EFF3B-B2B7-4879-A247-64A3B00F3E21}">
      <dgm:prSet/>
      <dgm:spPr/>
      <dgm:t>
        <a:bodyPr/>
        <a:lstStyle/>
        <a:p>
          <a:endParaRPr lang="en-US"/>
        </a:p>
      </dgm:t>
    </dgm:pt>
    <dgm:pt modelId="{97A5A1B4-6BE5-4E33-84CB-3BB12A55ECA5}" type="sibTrans" cxnId="{8F0EFF3B-B2B7-4879-A247-64A3B00F3E21}">
      <dgm:prSet/>
      <dgm:spPr/>
      <dgm:t>
        <a:bodyPr/>
        <a:lstStyle/>
        <a:p>
          <a:endParaRPr lang="en-US"/>
        </a:p>
      </dgm:t>
    </dgm:pt>
    <dgm:pt modelId="{7DD2969C-FF6D-4809-960B-8C61454F38FE}" type="pres">
      <dgm:prSet presAssocID="{DDC3BC81-B49E-48D4-A5E1-205174AD008A}" presName="linear" presStyleCnt="0">
        <dgm:presLayoutVars>
          <dgm:animLvl val="lvl"/>
          <dgm:resizeHandles val="exact"/>
        </dgm:presLayoutVars>
      </dgm:prSet>
      <dgm:spPr/>
    </dgm:pt>
    <dgm:pt modelId="{0DF1DAC6-E6ED-4CDB-AE79-94ACD137FFBB}" type="pres">
      <dgm:prSet presAssocID="{3488BBC1-C881-47A1-9EA9-F9CE3E1E31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A92A24-E481-4E6E-953E-020A43183E35}" type="pres">
      <dgm:prSet presAssocID="{320247CA-3069-434F-839D-E09693A223DA}" presName="spacer" presStyleCnt="0"/>
      <dgm:spPr/>
    </dgm:pt>
    <dgm:pt modelId="{BA74DC8B-0DF4-4851-A456-9D923D0396D4}" type="pres">
      <dgm:prSet presAssocID="{957ADF32-6986-469D-99E1-7E36AB76F6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5B9E89-251B-4E0D-932B-F9E78CAEF479}" type="pres">
      <dgm:prSet presAssocID="{7A0D2512-38A9-49DE-B846-01BB35E99D92}" presName="spacer" presStyleCnt="0"/>
      <dgm:spPr/>
    </dgm:pt>
    <dgm:pt modelId="{FD811A9D-7384-4BED-98EF-E95DAF440A28}" type="pres">
      <dgm:prSet presAssocID="{5860BE8C-0EB6-4ACD-8B6F-8D8C72BF6C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4F2F62-5363-466E-A700-0314CF8346D2}" type="pres">
      <dgm:prSet presAssocID="{883A25DA-CFBB-46C1-AF46-2A29D4E0EAAE}" presName="spacer" presStyleCnt="0"/>
      <dgm:spPr/>
    </dgm:pt>
    <dgm:pt modelId="{3F93B4DA-ED75-4765-A553-F1818ECB521C}" type="pres">
      <dgm:prSet presAssocID="{E75D9EF0-AA07-45A4-9FE3-0E0B13FAEF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1CF90F-7112-4467-AB49-5FCF65DB325C}" srcId="{DDC3BC81-B49E-48D4-A5E1-205174AD008A}" destId="{5860BE8C-0EB6-4ACD-8B6F-8D8C72BF6CBA}" srcOrd="2" destOrd="0" parTransId="{C9D9A1FA-FE39-407C-A66A-789AF963881B}" sibTransId="{883A25DA-CFBB-46C1-AF46-2A29D4E0EAAE}"/>
    <dgm:cxn modelId="{88D8D823-E312-4A74-828A-418EE4B0D2EC}" type="presOf" srcId="{957ADF32-6986-469D-99E1-7E36AB76F675}" destId="{BA74DC8B-0DF4-4851-A456-9D923D0396D4}" srcOrd="0" destOrd="0" presId="urn:microsoft.com/office/officeart/2005/8/layout/vList2"/>
    <dgm:cxn modelId="{0C90C92B-48C5-4A68-A54A-648D9F62858F}" type="presOf" srcId="{5860BE8C-0EB6-4ACD-8B6F-8D8C72BF6CBA}" destId="{FD811A9D-7384-4BED-98EF-E95DAF440A28}" srcOrd="0" destOrd="0" presId="urn:microsoft.com/office/officeart/2005/8/layout/vList2"/>
    <dgm:cxn modelId="{15D3A039-A58C-491C-B8D0-9950133CE7DC}" srcId="{DDC3BC81-B49E-48D4-A5E1-205174AD008A}" destId="{957ADF32-6986-469D-99E1-7E36AB76F675}" srcOrd="1" destOrd="0" parTransId="{DA964CA5-17E5-49B8-AE36-EBC388573F9D}" sibTransId="{7A0D2512-38A9-49DE-B846-01BB35E99D92}"/>
    <dgm:cxn modelId="{8F0EFF3B-B2B7-4879-A247-64A3B00F3E21}" srcId="{DDC3BC81-B49E-48D4-A5E1-205174AD008A}" destId="{E75D9EF0-AA07-45A4-9FE3-0E0B13FAEF61}" srcOrd="3" destOrd="0" parTransId="{ED60BEC9-FC51-4DE0-8913-85ACAE70E00B}" sibTransId="{97A5A1B4-6BE5-4E33-84CB-3BB12A55ECA5}"/>
    <dgm:cxn modelId="{77209C3C-68D4-4874-90BA-D2B18070536A}" type="presOf" srcId="{E75D9EF0-AA07-45A4-9FE3-0E0B13FAEF61}" destId="{3F93B4DA-ED75-4765-A553-F1818ECB521C}" srcOrd="0" destOrd="0" presId="urn:microsoft.com/office/officeart/2005/8/layout/vList2"/>
    <dgm:cxn modelId="{539FE666-1CF7-4AB2-BF7E-58D1143D78C5}" type="presOf" srcId="{3488BBC1-C881-47A1-9EA9-F9CE3E1E31F0}" destId="{0DF1DAC6-E6ED-4CDB-AE79-94ACD137FFBB}" srcOrd="0" destOrd="0" presId="urn:microsoft.com/office/officeart/2005/8/layout/vList2"/>
    <dgm:cxn modelId="{C7EBA0D0-FF90-475D-9154-50C573E1323C}" type="presOf" srcId="{DDC3BC81-B49E-48D4-A5E1-205174AD008A}" destId="{7DD2969C-FF6D-4809-960B-8C61454F38FE}" srcOrd="0" destOrd="0" presId="urn:microsoft.com/office/officeart/2005/8/layout/vList2"/>
    <dgm:cxn modelId="{C138A7DD-BD62-43F1-A373-586A4B6358EF}" srcId="{DDC3BC81-B49E-48D4-A5E1-205174AD008A}" destId="{3488BBC1-C881-47A1-9EA9-F9CE3E1E31F0}" srcOrd="0" destOrd="0" parTransId="{AE819006-A031-4C3A-A75A-63E92467A281}" sibTransId="{320247CA-3069-434F-839D-E09693A223DA}"/>
    <dgm:cxn modelId="{23D6F55E-71CA-4A7E-90A4-8D7EB9141D50}" type="presParOf" srcId="{7DD2969C-FF6D-4809-960B-8C61454F38FE}" destId="{0DF1DAC6-E6ED-4CDB-AE79-94ACD137FFBB}" srcOrd="0" destOrd="0" presId="urn:microsoft.com/office/officeart/2005/8/layout/vList2"/>
    <dgm:cxn modelId="{06CF65D4-4D96-4E68-AAB9-F031A8E6DAFA}" type="presParOf" srcId="{7DD2969C-FF6D-4809-960B-8C61454F38FE}" destId="{E3A92A24-E481-4E6E-953E-020A43183E35}" srcOrd="1" destOrd="0" presId="urn:microsoft.com/office/officeart/2005/8/layout/vList2"/>
    <dgm:cxn modelId="{9BBEC354-5BC0-4B69-B624-F41670331BE7}" type="presParOf" srcId="{7DD2969C-FF6D-4809-960B-8C61454F38FE}" destId="{BA74DC8B-0DF4-4851-A456-9D923D0396D4}" srcOrd="2" destOrd="0" presId="urn:microsoft.com/office/officeart/2005/8/layout/vList2"/>
    <dgm:cxn modelId="{0398EA84-8065-4D99-949F-594E1C98D0E6}" type="presParOf" srcId="{7DD2969C-FF6D-4809-960B-8C61454F38FE}" destId="{635B9E89-251B-4E0D-932B-F9E78CAEF479}" srcOrd="3" destOrd="0" presId="urn:microsoft.com/office/officeart/2005/8/layout/vList2"/>
    <dgm:cxn modelId="{E0DD1B04-AFE6-4907-96D3-11426BF41A56}" type="presParOf" srcId="{7DD2969C-FF6D-4809-960B-8C61454F38FE}" destId="{FD811A9D-7384-4BED-98EF-E95DAF440A28}" srcOrd="4" destOrd="0" presId="urn:microsoft.com/office/officeart/2005/8/layout/vList2"/>
    <dgm:cxn modelId="{9A946A1E-90AE-432C-93C6-51E746313DEF}" type="presParOf" srcId="{7DD2969C-FF6D-4809-960B-8C61454F38FE}" destId="{DE4F2F62-5363-466E-A700-0314CF8346D2}" srcOrd="5" destOrd="0" presId="urn:microsoft.com/office/officeart/2005/8/layout/vList2"/>
    <dgm:cxn modelId="{E1AB9B6D-5DB1-410A-8B74-C51237654E58}" type="presParOf" srcId="{7DD2969C-FF6D-4809-960B-8C61454F38FE}" destId="{3F93B4DA-ED75-4765-A553-F1818ECB52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1C623-AC1B-492D-A697-7DD4E423861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9114E38-1728-4D25-BC73-D38681E823BF}">
      <dgm:prSet/>
      <dgm:spPr/>
      <dgm:t>
        <a:bodyPr/>
        <a:lstStyle/>
        <a:p>
          <a:r>
            <a:rPr lang="en-US"/>
            <a:t>Coffee &amp; Tea (Espresso, Latte, Filter Coffee, Herbal Teas)</a:t>
          </a:r>
        </a:p>
      </dgm:t>
    </dgm:pt>
    <dgm:pt modelId="{5F617F34-F560-4E18-B36D-4EDC1BB76A72}" type="parTrans" cxnId="{BA12907A-5511-4A62-B1AA-2AE6AF5F3F35}">
      <dgm:prSet/>
      <dgm:spPr/>
      <dgm:t>
        <a:bodyPr/>
        <a:lstStyle/>
        <a:p>
          <a:endParaRPr lang="en-US"/>
        </a:p>
      </dgm:t>
    </dgm:pt>
    <dgm:pt modelId="{F40E88FF-05E8-47D7-B79B-659E56FDEFDD}" type="sibTrans" cxnId="{BA12907A-5511-4A62-B1AA-2AE6AF5F3F35}">
      <dgm:prSet/>
      <dgm:spPr/>
      <dgm:t>
        <a:bodyPr/>
        <a:lstStyle/>
        <a:p>
          <a:endParaRPr lang="en-US"/>
        </a:p>
      </dgm:t>
    </dgm:pt>
    <dgm:pt modelId="{2B020ACC-95D1-4071-9BF2-F599FA1E2D38}">
      <dgm:prSet/>
      <dgm:spPr/>
      <dgm:t>
        <a:bodyPr/>
        <a:lstStyle/>
        <a:p>
          <a:r>
            <a:rPr lang="en-US"/>
            <a:t>Breakfast (Idly, Dosa, Oats, Millets)</a:t>
          </a:r>
        </a:p>
      </dgm:t>
    </dgm:pt>
    <dgm:pt modelId="{5CC1AC46-CF9C-467C-A832-F4D5A58895D7}" type="parTrans" cxnId="{09B31D90-0FBB-4546-9CA6-9810D34D57D8}">
      <dgm:prSet/>
      <dgm:spPr/>
      <dgm:t>
        <a:bodyPr/>
        <a:lstStyle/>
        <a:p>
          <a:endParaRPr lang="en-US"/>
        </a:p>
      </dgm:t>
    </dgm:pt>
    <dgm:pt modelId="{9408CF5F-ACCB-4B9F-84F0-0740D64B953D}" type="sibTrans" cxnId="{09B31D90-0FBB-4546-9CA6-9810D34D57D8}">
      <dgm:prSet/>
      <dgm:spPr/>
      <dgm:t>
        <a:bodyPr/>
        <a:lstStyle/>
        <a:p>
          <a:endParaRPr lang="en-US"/>
        </a:p>
      </dgm:t>
    </dgm:pt>
    <dgm:pt modelId="{3023CA4B-61BA-48D7-892F-D891DBD02DF7}">
      <dgm:prSet/>
      <dgm:spPr/>
      <dgm:t>
        <a:bodyPr/>
        <a:lstStyle/>
        <a:p>
          <a:r>
            <a:rPr lang="en-US"/>
            <a:t>Quick Bites (Pancakes, Pastries, Sandwiches)</a:t>
          </a:r>
        </a:p>
      </dgm:t>
    </dgm:pt>
    <dgm:pt modelId="{9994E41D-6E31-4C12-9524-5B1BA6E54BD4}" type="parTrans" cxnId="{C53752F7-4218-4632-97FD-29267A645C50}">
      <dgm:prSet/>
      <dgm:spPr/>
      <dgm:t>
        <a:bodyPr/>
        <a:lstStyle/>
        <a:p>
          <a:endParaRPr lang="en-US"/>
        </a:p>
      </dgm:t>
    </dgm:pt>
    <dgm:pt modelId="{F0DD9105-6DB8-4222-B07A-36D0CA5F6D34}" type="sibTrans" cxnId="{C53752F7-4218-4632-97FD-29267A645C50}">
      <dgm:prSet/>
      <dgm:spPr/>
      <dgm:t>
        <a:bodyPr/>
        <a:lstStyle/>
        <a:p>
          <a:endParaRPr lang="en-US"/>
        </a:p>
      </dgm:t>
    </dgm:pt>
    <dgm:pt modelId="{A12D4432-9187-4563-86DF-8B3A65F1DC3D}">
      <dgm:prSet/>
      <dgm:spPr/>
      <dgm:t>
        <a:bodyPr/>
        <a:lstStyle/>
        <a:p>
          <a:r>
            <a:rPr lang="en-US"/>
            <a:t>Beverages (Smoothies, Cold Coffee, Seasonal Drinks)</a:t>
          </a:r>
        </a:p>
      </dgm:t>
    </dgm:pt>
    <dgm:pt modelId="{EC91C6B3-E0A9-47A5-A4E8-D4829C8482B4}" type="parTrans" cxnId="{BF660CD0-E51A-4A5A-802F-3612FDE27B71}">
      <dgm:prSet/>
      <dgm:spPr/>
      <dgm:t>
        <a:bodyPr/>
        <a:lstStyle/>
        <a:p>
          <a:endParaRPr lang="en-US"/>
        </a:p>
      </dgm:t>
    </dgm:pt>
    <dgm:pt modelId="{C555B7BB-BC3D-46EF-89A1-E29EC732377E}" type="sibTrans" cxnId="{BF660CD0-E51A-4A5A-802F-3612FDE27B71}">
      <dgm:prSet/>
      <dgm:spPr/>
      <dgm:t>
        <a:bodyPr/>
        <a:lstStyle/>
        <a:p>
          <a:endParaRPr lang="en-US"/>
        </a:p>
      </dgm:t>
    </dgm:pt>
    <dgm:pt modelId="{98826628-E593-4B13-9542-ABA67CA6C681}" type="pres">
      <dgm:prSet presAssocID="{B3C1C623-AC1B-492D-A697-7DD4E423861A}" presName="root" presStyleCnt="0">
        <dgm:presLayoutVars>
          <dgm:dir/>
          <dgm:resizeHandles val="exact"/>
        </dgm:presLayoutVars>
      </dgm:prSet>
      <dgm:spPr/>
    </dgm:pt>
    <dgm:pt modelId="{D26A4D76-ECBC-4C7F-A074-43363222B3A3}" type="pres">
      <dgm:prSet presAssocID="{B3C1C623-AC1B-492D-A697-7DD4E423861A}" presName="container" presStyleCnt="0">
        <dgm:presLayoutVars>
          <dgm:dir/>
          <dgm:resizeHandles val="exact"/>
        </dgm:presLayoutVars>
      </dgm:prSet>
      <dgm:spPr/>
    </dgm:pt>
    <dgm:pt modelId="{7181ACEA-64A7-428C-A425-7173AF3B767C}" type="pres">
      <dgm:prSet presAssocID="{A9114E38-1728-4D25-BC73-D38681E823BF}" presName="compNode" presStyleCnt="0"/>
      <dgm:spPr/>
    </dgm:pt>
    <dgm:pt modelId="{5C8E94C4-53C2-4CF3-97CB-51C60438CFFE}" type="pres">
      <dgm:prSet presAssocID="{A9114E38-1728-4D25-BC73-D38681E823BF}" presName="iconBgRect" presStyleLbl="bgShp" presStyleIdx="0" presStyleCnt="4"/>
      <dgm:spPr/>
    </dgm:pt>
    <dgm:pt modelId="{00DEE886-79F6-4211-952B-9F80FAE2F08F}" type="pres">
      <dgm:prSet presAssocID="{A9114E38-1728-4D25-BC73-D38681E823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32A9DF72-C436-4906-95B1-E37DFF5DBC3D}" type="pres">
      <dgm:prSet presAssocID="{A9114E38-1728-4D25-BC73-D38681E823BF}" presName="spaceRect" presStyleCnt="0"/>
      <dgm:spPr/>
    </dgm:pt>
    <dgm:pt modelId="{3FA0D3F2-330B-4CBD-A8E9-C9DAD0BFC97B}" type="pres">
      <dgm:prSet presAssocID="{A9114E38-1728-4D25-BC73-D38681E823BF}" presName="textRect" presStyleLbl="revTx" presStyleIdx="0" presStyleCnt="4">
        <dgm:presLayoutVars>
          <dgm:chMax val="1"/>
          <dgm:chPref val="1"/>
        </dgm:presLayoutVars>
      </dgm:prSet>
      <dgm:spPr/>
    </dgm:pt>
    <dgm:pt modelId="{3AAB7B0B-9B60-4A8C-8068-01B442DBFFA8}" type="pres">
      <dgm:prSet presAssocID="{F40E88FF-05E8-47D7-B79B-659E56FDEFDD}" presName="sibTrans" presStyleLbl="sibTrans2D1" presStyleIdx="0" presStyleCnt="0"/>
      <dgm:spPr/>
    </dgm:pt>
    <dgm:pt modelId="{50BDD846-AE2E-41DA-80C3-96A4CD353D22}" type="pres">
      <dgm:prSet presAssocID="{2B020ACC-95D1-4071-9BF2-F599FA1E2D38}" presName="compNode" presStyleCnt="0"/>
      <dgm:spPr/>
    </dgm:pt>
    <dgm:pt modelId="{A2428FAD-D060-4F6B-B09F-C80DC8363DBD}" type="pres">
      <dgm:prSet presAssocID="{2B020ACC-95D1-4071-9BF2-F599FA1E2D38}" presName="iconBgRect" presStyleLbl="bgShp" presStyleIdx="1" presStyleCnt="4"/>
      <dgm:spPr/>
    </dgm:pt>
    <dgm:pt modelId="{C2BE5EC8-9011-490D-B58E-B3D49EF6498C}" type="pres">
      <dgm:prSet presAssocID="{2B020ACC-95D1-4071-9BF2-F599FA1E2D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531CA02E-727A-4B6D-B9B0-489363D8E42C}" type="pres">
      <dgm:prSet presAssocID="{2B020ACC-95D1-4071-9BF2-F599FA1E2D38}" presName="spaceRect" presStyleCnt="0"/>
      <dgm:spPr/>
    </dgm:pt>
    <dgm:pt modelId="{1FC7B2EF-B335-4B56-815A-BA1874D6C317}" type="pres">
      <dgm:prSet presAssocID="{2B020ACC-95D1-4071-9BF2-F599FA1E2D38}" presName="textRect" presStyleLbl="revTx" presStyleIdx="1" presStyleCnt="4">
        <dgm:presLayoutVars>
          <dgm:chMax val="1"/>
          <dgm:chPref val="1"/>
        </dgm:presLayoutVars>
      </dgm:prSet>
      <dgm:spPr/>
    </dgm:pt>
    <dgm:pt modelId="{FCCEFCB8-CF7D-4821-87F2-A87885F8C89F}" type="pres">
      <dgm:prSet presAssocID="{9408CF5F-ACCB-4B9F-84F0-0740D64B953D}" presName="sibTrans" presStyleLbl="sibTrans2D1" presStyleIdx="0" presStyleCnt="0"/>
      <dgm:spPr/>
    </dgm:pt>
    <dgm:pt modelId="{66714AAD-4F79-4907-B2FA-D43557581B96}" type="pres">
      <dgm:prSet presAssocID="{3023CA4B-61BA-48D7-892F-D891DBD02DF7}" presName="compNode" presStyleCnt="0"/>
      <dgm:spPr/>
    </dgm:pt>
    <dgm:pt modelId="{0429566F-3597-4C5C-9A04-724F74CF60AA}" type="pres">
      <dgm:prSet presAssocID="{3023CA4B-61BA-48D7-892F-D891DBD02DF7}" presName="iconBgRect" presStyleLbl="bgShp" presStyleIdx="2" presStyleCnt="4"/>
      <dgm:spPr/>
    </dgm:pt>
    <dgm:pt modelId="{DF71291E-228C-488E-AB48-131A90AF97A9}" type="pres">
      <dgm:prSet presAssocID="{3023CA4B-61BA-48D7-892F-D891DBD02D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9DFDB7CA-CE11-494D-98C9-C30325893D51}" type="pres">
      <dgm:prSet presAssocID="{3023CA4B-61BA-48D7-892F-D891DBD02DF7}" presName="spaceRect" presStyleCnt="0"/>
      <dgm:spPr/>
    </dgm:pt>
    <dgm:pt modelId="{2D638CAC-8ADF-455D-B390-E1DBBA3A738E}" type="pres">
      <dgm:prSet presAssocID="{3023CA4B-61BA-48D7-892F-D891DBD02DF7}" presName="textRect" presStyleLbl="revTx" presStyleIdx="2" presStyleCnt="4">
        <dgm:presLayoutVars>
          <dgm:chMax val="1"/>
          <dgm:chPref val="1"/>
        </dgm:presLayoutVars>
      </dgm:prSet>
      <dgm:spPr/>
    </dgm:pt>
    <dgm:pt modelId="{40E5855C-3F1E-42F4-ADF0-726049E93592}" type="pres">
      <dgm:prSet presAssocID="{F0DD9105-6DB8-4222-B07A-36D0CA5F6D34}" presName="sibTrans" presStyleLbl="sibTrans2D1" presStyleIdx="0" presStyleCnt="0"/>
      <dgm:spPr/>
    </dgm:pt>
    <dgm:pt modelId="{8AF556CE-5921-406D-A925-883897C43333}" type="pres">
      <dgm:prSet presAssocID="{A12D4432-9187-4563-86DF-8B3A65F1DC3D}" presName="compNode" presStyleCnt="0"/>
      <dgm:spPr/>
    </dgm:pt>
    <dgm:pt modelId="{E5888A1A-B5CB-488C-822A-D2F0DD27A123}" type="pres">
      <dgm:prSet presAssocID="{A12D4432-9187-4563-86DF-8B3A65F1DC3D}" presName="iconBgRect" presStyleLbl="bgShp" presStyleIdx="3" presStyleCnt="4"/>
      <dgm:spPr/>
    </dgm:pt>
    <dgm:pt modelId="{8D86C45A-CB9B-4B5B-A674-FB2BFB3F676A}" type="pres">
      <dgm:prSet presAssocID="{A12D4432-9187-4563-86DF-8B3A65F1DC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C7D367E1-4D83-4BD9-B41E-466197D08448}" type="pres">
      <dgm:prSet presAssocID="{A12D4432-9187-4563-86DF-8B3A65F1DC3D}" presName="spaceRect" presStyleCnt="0"/>
      <dgm:spPr/>
    </dgm:pt>
    <dgm:pt modelId="{D44993D1-D035-4F08-A812-0135DBF4FDF4}" type="pres">
      <dgm:prSet presAssocID="{A12D4432-9187-4563-86DF-8B3A65F1DC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69C505-5FED-4B32-9032-5A8AE058E8DD}" type="presOf" srcId="{B3C1C623-AC1B-492D-A697-7DD4E423861A}" destId="{98826628-E593-4B13-9542-ABA67CA6C681}" srcOrd="0" destOrd="0" presId="urn:microsoft.com/office/officeart/2018/2/layout/IconCircleList"/>
    <dgm:cxn modelId="{3E7FD31F-755B-4B13-9CF8-A54070CF9ECA}" type="presOf" srcId="{9408CF5F-ACCB-4B9F-84F0-0740D64B953D}" destId="{FCCEFCB8-CF7D-4821-87F2-A87885F8C89F}" srcOrd="0" destOrd="0" presId="urn:microsoft.com/office/officeart/2018/2/layout/IconCircleList"/>
    <dgm:cxn modelId="{06935034-3740-4DB1-A22C-53C86A832118}" type="presOf" srcId="{F40E88FF-05E8-47D7-B79B-659E56FDEFDD}" destId="{3AAB7B0B-9B60-4A8C-8068-01B442DBFFA8}" srcOrd="0" destOrd="0" presId="urn:microsoft.com/office/officeart/2018/2/layout/IconCircleList"/>
    <dgm:cxn modelId="{7DE2D55C-3C6A-45F1-B60C-5695DF5C5CBA}" type="presOf" srcId="{2B020ACC-95D1-4071-9BF2-F599FA1E2D38}" destId="{1FC7B2EF-B335-4B56-815A-BA1874D6C317}" srcOrd="0" destOrd="0" presId="urn:microsoft.com/office/officeart/2018/2/layout/IconCircleList"/>
    <dgm:cxn modelId="{16F38772-875A-4489-8E60-A577129DFB2E}" type="presOf" srcId="{A12D4432-9187-4563-86DF-8B3A65F1DC3D}" destId="{D44993D1-D035-4F08-A812-0135DBF4FDF4}" srcOrd="0" destOrd="0" presId="urn:microsoft.com/office/officeart/2018/2/layout/IconCircleList"/>
    <dgm:cxn modelId="{DAE62D53-6CB5-443A-9670-83E31842859B}" type="presOf" srcId="{3023CA4B-61BA-48D7-892F-D891DBD02DF7}" destId="{2D638CAC-8ADF-455D-B390-E1DBBA3A738E}" srcOrd="0" destOrd="0" presId="urn:microsoft.com/office/officeart/2018/2/layout/IconCircleList"/>
    <dgm:cxn modelId="{BA12907A-5511-4A62-B1AA-2AE6AF5F3F35}" srcId="{B3C1C623-AC1B-492D-A697-7DD4E423861A}" destId="{A9114E38-1728-4D25-BC73-D38681E823BF}" srcOrd="0" destOrd="0" parTransId="{5F617F34-F560-4E18-B36D-4EDC1BB76A72}" sibTransId="{F40E88FF-05E8-47D7-B79B-659E56FDEFDD}"/>
    <dgm:cxn modelId="{B803E08A-7909-43B4-8B62-688B508DAB34}" type="presOf" srcId="{A9114E38-1728-4D25-BC73-D38681E823BF}" destId="{3FA0D3F2-330B-4CBD-A8E9-C9DAD0BFC97B}" srcOrd="0" destOrd="0" presId="urn:microsoft.com/office/officeart/2018/2/layout/IconCircleList"/>
    <dgm:cxn modelId="{09B31D90-0FBB-4546-9CA6-9810D34D57D8}" srcId="{B3C1C623-AC1B-492D-A697-7DD4E423861A}" destId="{2B020ACC-95D1-4071-9BF2-F599FA1E2D38}" srcOrd="1" destOrd="0" parTransId="{5CC1AC46-CF9C-467C-A832-F4D5A58895D7}" sibTransId="{9408CF5F-ACCB-4B9F-84F0-0740D64B953D}"/>
    <dgm:cxn modelId="{316024CD-7D47-4A93-9FE7-C3188658E565}" type="presOf" srcId="{F0DD9105-6DB8-4222-B07A-36D0CA5F6D34}" destId="{40E5855C-3F1E-42F4-ADF0-726049E93592}" srcOrd="0" destOrd="0" presId="urn:microsoft.com/office/officeart/2018/2/layout/IconCircleList"/>
    <dgm:cxn modelId="{BF660CD0-E51A-4A5A-802F-3612FDE27B71}" srcId="{B3C1C623-AC1B-492D-A697-7DD4E423861A}" destId="{A12D4432-9187-4563-86DF-8B3A65F1DC3D}" srcOrd="3" destOrd="0" parTransId="{EC91C6B3-E0A9-47A5-A4E8-D4829C8482B4}" sibTransId="{C555B7BB-BC3D-46EF-89A1-E29EC732377E}"/>
    <dgm:cxn modelId="{C53752F7-4218-4632-97FD-29267A645C50}" srcId="{B3C1C623-AC1B-492D-A697-7DD4E423861A}" destId="{3023CA4B-61BA-48D7-892F-D891DBD02DF7}" srcOrd="2" destOrd="0" parTransId="{9994E41D-6E31-4C12-9524-5B1BA6E54BD4}" sibTransId="{F0DD9105-6DB8-4222-B07A-36D0CA5F6D34}"/>
    <dgm:cxn modelId="{C0795730-AF05-48D7-987B-5A29D7098C9C}" type="presParOf" srcId="{98826628-E593-4B13-9542-ABA67CA6C681}" destId="{D26A4D76-ECBC-4C7F-A074-43363222B3A3}" srcOrd="0" destOrd="0" presId="urn:microsoft.com/office/officeart/2018/2/layout/IconCircleList"/>
    <dgm:cxn modelId="{2956E2A7-60A4-48B6-8027-64CBF1943030}" type="presParOf" srcId="{D26A4D76-ECBC-4C7F-A074-43363222B3A3}" destId="{7181ACEA-64A7-428C-A425-7173AF3B767C}" srcOrd="0" destOrd="0" presId="urn:microsoft.com/office/officeart/2018/2/layout/IconCircleList"/>
    <dgm:cxn modelId="{9E73F04C-4CD1-48A9-9FD3-D4855AF663C6}" type="presParOf" srcId="{7181ACEA-64A7-428C-A425-7173AF3B767C}" destId="{5C8E94C4-53C2-4CF3-97CB-51C60438CFFE}" srcOrd="0" destOrd="0" presId="urn:microsoft.com/office/officeart/2018/2/layout/IconCircleList"/>
    <dgm:cxn modelId="{C0D3EC16-C36C-429B-8F77-A5240F5C2EC9}" type="presParOf" srcId="{7181ACEA-64A7-428C-A425-7173AF3B767C}" destId="{00DEE886-79F6-4211-952B-9F80FAE2F08F}" srcOrd="1" destOrd="0" presId="urn:microsoft.com/office/officeart/2018/2/layout/IconCircleList"/>
    <dgm:cxn modelId="{312F892E-5712-473B-B49C-125956581815}" type="presParOf" srcId="{7181ACEA-64A7-428C-A425-7173AF3B767C}" destId="{32A9DF72-C436-4906-95B1-E37DFF5DBC3D}" srcOrd="2" destOrd="0" presId="urn:microsoft.com/office/officeart/2018/2/layout/IconCircleList"/>
    <dgm:cxn modelId="{19584FE7-965F-4576-AD77-9E74D773E135}" type="presParOf" srcId="{7181ACEA-64A7-428C-A425-7173AF3B767C}" destId="{3FA0D3F2-330B-4CBD-A8E9-C9DAD0BFC97B}" srcOrd="3" destOrd="0" presId="urn:microsoft.com/office/officeart/2018/2/layout/IconCircleList"/>
    <dgm:cxn modelId="{AFC7EF70-A187-4F79-8894-2A36B5B39078}" type="presParOf" srcId="{D26A4D76-ECBC-4C7F-A074-43363222B3A3}" destId="{3AAB7B0B-9B60-4A8C-8068-01B442DBFFA8}" srcOrd="1" destOrd="0" presId="urn:microsoft.com/office/officeart/2018/2/layout/IconCircleList"/>
    <dgm:cxn modelId="{94CB06E8-333B-4846-9C54-B1BB7A3E1E3D}" type="presParOf" srcId="{D26A4D76-ECBC-4C7F-A074-43363222B3A3}" destId="{50BDD846-AE2E-41DA-80C3-96A4CD353D22}" srcOrd="2" destOrd="0" presId="urn:microsoft.com/office/officeart/2018/2/layout/IconCircleList"/>
    <dgm:cxn modelId="{B880FABE-8EF4-4A85-9A46-C216FEB0606A}" type="presParOf" srcId="{50BDD846-AE2E-41DA-80C3-96A4CD353D22}" destId="{A2428FAD-D060-4F6B-B09F-C80DC8363DBD}" srcOrd="0" destOrd="0" presId="urn:microsoft.com/office/officeart/2018/2/layout/IconCircleList"/>
    <dgm:cxn modelId="{65CF5AAA-6345-4EB8-BD4E-1D9D05540707}" type="presParOf" srcId="{50BDD846-AE2E-41DA-80C3-96A4CD353D22}" destId="{C2BE5EC8-9011-490D-B58E-B3D49EF6498C}" srcOrd="1" destOrd="0" presId="urn:microsoft.com/office/officeart/2018/2/layout/IconCircleList"/>
    <dgm:cxn modelId="{8D55DF37-F507-49D4-A120-24749AB20FD0}" type="presParOf" srcId="{50BDD846-AE2E-41DA-80C3-96A4CD353D22}" destId="{531CA02E-727A-4B6D-B9B0-489363D8E42C}" srcOrd="2" destOrd="0" presId="urn:microsoft.com/office/officeart/2018/2/layout/IconCircleList"/>
    <dgm:cxn modelId="{79EFA390-0916-4219-9FE4-F409BA39F359}" type="presParOf" srcId="{50BDD846-AE2E-41DA-80C3-96A4CD353D22}" destId="{1FC7B2EF-B335-4B56-815A-BA1874D6C317}" srcOrd="3" destOrd="0" presId="urn:microsoft.com/office/officeart/2018/2/layout/IconCircleList"/>
    <dgm:cxn modelId="{1B362753-6774-4861-8E43-630F5D8EC043}" type="presParOf" srcId="{D26A4D76-ECBC-4C7F-A074-43363222B3A3}" destId="{FCCEFCB8-CF7D-4821-87F2-A87885F8C89F}" srcOrd="3" destOrd="0" presId="urn:microsoft.com/office/officeart/2018/2/layout/IconCircleList"/>
    <dgm:cxn modelId="{929F9AB9-2526-4D05-A0A0-1C702C43BD56}" type="presParOf" srcId="{D26A4D76-ECBC-4C7F-A074-43363222B3A3}" destId="{66714AAD-4F79-4907-B2FA-D43557581B96}" srcOrd="4" destOrd="0" presId="urn:microsoft.com/office/officeart/2018/2/layout/IconCircleList"/>
    <dgm:cxn modelId="{6AC205B6-6C9E-4912-B94F-6BAE9B908673}" type="presParOf" srcId="{66714AAD-4F79-4907-B2FA-D43557581B96}" destId="{0429566F-3597-4C5C-9A04-724F74CF60AA}" srcOrd="0" destOrd="0" presId="urn:microsoft.com/office/officeart/2018/2/layout/IconCircleList"/>
    <dgm:cxn modelId="{1BB9A925-91F9-48E7-B209-C26337B70A4B}" type="presParOf" srcId="{66714AAD-4F79-4907-B2FA-D43557581B96}" destId="{DF71291E-228C-488E-AB48-131A90AF97A9}" srcOrd="1" destOrd="0" presId="urn:microsoft.com/office/officeart/2018/2/layout/IconCircleList"/>
    <dgm:cxn modelId="{5A6A9107-EECE-4DB9-A3B0-E5FC8FFDCAF0}" type="presParOf" srcId="{66714AAD-4F79-4907-B2FA-D43557581B96}" destId="{9DFDB7CA-CE11-494D-98C9-C30325893D51}" srcOrd="2" destOrd="0" presId="urn:microsoft.com/office/officeart/2018/2/layout/IconCircleList"/>
    <dgm:cxn modelId="{B5FCDFE0-F48D-4DB9-8C44-EB9C58B739AC}" type="presParOf" srcId="{66714AAD-4F79-4907-B2FA-D43557581B96}" destId="{2D638CAC-8ADF-455D-B390-E1DBBA3A738E}" srcOrd="3" destOrd="0" presId="urn:microsoft.com/office/officeart/2018/2/layout/IconCircleList"/>
    <dgm:cxn modelId="{AE2655A0-DD06-4D8A-B45D-680008730FEB}" type="presParOf" srcId="{D26A4D76-ECBC-4C7F-A074-43363222B3A3}" destId="{40E5855C-3F1E-42F4-ADF0-726049E93592}" srcOrd="5" destOrd="0" presId="urn:microsoft.com/office/officeart/2018/2/layout/IconCircleList"/>
    <dgm:cxn modelId="{1413CADA-D74A-4AF9-B5B4-BCC8A0A8B6EB}" type="presParOf" srcId="{D26A4D76-ECBC-4C7F-A074-43363222B3A3}" destId="{8AF556CE-5921-406D-A925-883897C43333}" srcOrd="6" destOrd="0" presId="urn:microsoft.com/office/officeart/2018/2/layout/IconCircleList"/>
    <dgm:cxn modelId="{D551E500-288A-435E-BDCE-A5B42D478868}" type="presParOf" srcId="{8AF556CE-5921-406D-A925-883897C43333}" destId="{E5888A1A-B5CB-488C-822A-D2F0DD27A123}" srcOrd="0" destOrd="0" presId="urn:microsoft.com/office/officeart/2018/2/layout/IconCircleList"/>
    <dgm:cxn modelId="{F198C58B-3BAC-4F76-B64B-03D6B9933D7E}" type="presParOf" srcId="{8AF556CE-5921-406D-A925-883897C43333}" destId="{8D86C45A-CB9B-4B5B-A674-FB2BFB3F676A}" srcOrd="1" destOrd="0" presId="urn:microsoft.com/office/officeart/2018/2/layout/IconCircleList"/>
    <dgm:cxn modelId="{D9ABD30A-8D08-4AB5-8176-C40933E60940}" type="presParOf" srcId="{8AF556CE-5921-406D-A925-883897C43333}" destId="{C7D367E1-4D83-4BD9-B41E-466197D08448}" srcOrd="2" destOrd="0" presId="urn:microsoft.com/office/officeart/2018/2/layout/IconCircleList"/>
    <dgm:cxn modelId="{BD8B9C38-ABC7-48D2-8C43-5029B56A55AF}" type="presParOf" srcId="{8AF556CE-5921-406D-A925-883897C43333}" destId="{D44993D1-D035-4F08-A812-0135DBF4FD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4805FC-81CA-4BFC-952A-C827CB2A00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66403F-9491-4F2A-8421-78A4010B5A00}">
      <dgm:prSet/>
      <dgm:spPr/>
      <dgm:t>
        <a:bodyPr/>
        <a:lstStyle/>
        <a:p>
          <a:r>
            <a:rPr lang="en-US"/>
            <a:t>Cozy interiors with books, music, and games</a:t>
          </a:r>
        </a:p>
      </dgm:t>
    </dgm:pt>
    <dgm:pt modelId="{818F49D3-E11C-4D4B-BBAE-0ADD1BD5E206}" type="parTrans" cxnId="{3E43BADA-3650-4DE6-A00B-52D8FECB34ED}">
      <dgm:prSet/>
      <dgm:spPr/>
      <dgm:t>
        <a:bodyPr/>
        <a:lstStyle/>
        <a:p>
          <a:endParaRPr lang="en-US"/>
        </a:p>
      </dgm:t>
    </dgm:pt>
    <dgm:pt modelId="{27F11E9E-F571-4247-A1DE-7A98B3220340}" type="sibTrans" cxnId="{3E43BADA-3650-4DE6-A00B-52D8FECB34ED}">
      <dgm:prSet/>
      <dgm:spPr/>
      <dgm:t>
        <a:bodyPr/>
        <a:lstStyle/>
        <a:p>
          <a:endParaRPr lang="en-US"/>
        </a:p>
      </dgm:t>
    </dgm:pt>
    <dgm:pt modelId="{19A37B6A-31BC-49C6-8CDE-E1E2B53A00C9}">
      <dgm:prSet/>
      <dgm:spPr/>
      <dgm:t>
        <a:bodyPr/>
        <a:lstStyle/>
        <a:p>
          <a:r>
            <a:rPr lang="en-US"/>
            <a:t>Free Wi-Fi and charging stations</a:t>
          </a:r>
        </a:p>
      </dgm:t>
    </dgm:pt>
    <dgm:pt modelId="{88AB38DD-331B-4948-9C88-911070162669}" type="parTrans" cxnId="{C69BF771-7D40-4D94-81A2-478BE30C7B2C}">
      <dgm:prSet/>
      <dgm:spPr/>
      <dgm:t>
        <a:bodyPr/>
        <a:lstStyle/>
        <a:p>
          <a:endParaRPr lang="en-US"/>
        </a:p>
      </dgm:t>
    </dgm:pt>
    <dgm:pt modelId="{ADC6730B-8B2F-4ABC-B528-D536D01D92AA}" type="sibTrans" cxnId="{C69BF771-7D40-4D94-81A2-478BE30C7B2C}">
      <dgm:prSet/>
      <dgm:spPr/>
      <dgm:t>
        <a:bodyPr/>
        <a:lstStyle/>
        <a:p>
          <a:endParaRPr lang="en-US"/>
        </a:p>
      </dgm:t>
    </dgm:pt>
    <dgm:pt modelId="{82EB0676-EA35-470E-9E94-13AD2C4E39D6}">
      <dgm:prSet/>
      <dgm:spPr/>
      <dgm:t>
        <a:bodyPr/>
        <a:lstStyle/>
        <a:p>
          <a:r>
            <a:rPr lang="en-US"/>
            <a:t>Play area for kids</a:t>
          </a:r>
        </a:p>
      </dgm:t>
    </dgm:pt>
    <dgm:pt modelId="{097DAA9B-DD78-4C5F-95A7-C3F5BB90F7A0}" type="parTrans" cxnId="{330EBE79-B792-4304-BE52-F9410ED90210}">
      <dgm:prSet/>
      <dgm:spPr/>
      <dgm:t>
        <a:bodyPr/>
        <a:lstStyle/>
        <a:p>
          <a:endParaRPr lang="en-US"/>
        </a:p>
      </dgm:t>
    </dgm:pt>
    <dgm:pt modelId="{64A60DF6-AD16-4966-AEEC-C018EFB6B4B2}" type="sibTrans" cxnId="{330EBE79-B792-4304-BE52-F9410ED90210}">
      <dgm:prSet/>
      <dgm:spPr/>
      <dgm:t>
        <a:bodyPr/>
        <a:lstStyle/>
        <a:p>
          <a:endParaRPr lang="en-US"/>
        </a:p>
      </dgm:t>
    </dgm:pt>
    <dgm:pt modelId="{3DAF2383-747F-44E2-8418-231B8191CA9F}">
      <dgm:prSet/>
      <dgm:spPr/>
      <dgm:t>
        <a:bodyPr/>
        <a:lstStyle/>
        <a:p>
          <a:r>
            <a:rPr lang="en-US"/>
            <a:t>Friendly, inclusive environment</a:t>
          </a:r>
        </a:p>
      </dgm:t>
    </dgm:pt>
    <dgm:pt modelId="{12AF6F63-1418-4E93-BE48-EEA8E208D7CE}" type="parTrans" cxnId="{E69463F4-A32F-41BE-809A-9AD7E81B0128}">
      <dgm:prSet/>
      <dgm:spPr/>
      <dgm:t>
        <a:bodyPr/>
        <a:lstStyle/>
        <a:p>
          <a:endParaRPr lang="en-US"/>
        </a:p>
      </dgm:t>
    </dgm:pt>
    <dgm:pt modelId="{C3CAF42F-BFBA-4B35-AFAE-E855167566F0}" type="sibTrans" cxnId="{E69463F4-A32F-41BE-809A-9AD7E81B0128}">
      <dgm:prSet/>
      <dgm:spPr/>
      <dgm:t>
        <a:bodyPr/>
        <a:lstStyle/>
        <a:p>
          <a:endParaRPr lang="en-US"/>
        </a:p>
      </dgm:t>
    </dgm:pt>
    <dgm:pt modelId="{745B5227-C029-4C0B-9C45-C439816F6FD3}" type="pres">
      <dgm:prSet presAssocID="{B84805FC-81CA-4BFC-952A-C827CB2A005E}" presName="linear" presStyleCnt="0">
        <dgm:presLayoutVars>
          <dgm:animLvl val="lvl"/>
          <dgm:resizeHandles val="exact"/>
        </dgm:presLayoutVars>
      </dgm:prSet>
      <dgm:spPr/>
    </dgm:pt>
    <dgm:pt modelId="{67102400-4B81-400B-B740-5DE01A199F0E}" type="pres">
      <dgm:prSet presAssocID="{D366403F-9491-4F2A-8421-78A4010B5A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A60B67-47C3-433B-8FF7-EA8471DC7AD0}" type="pres">
      <dgm:prSet presAssocID="{27F11E9E-F571-4247-A1DE-7A98B3220340}" presName="spacer" presStyleCnt="0"/>
      <dgm:spPr/>
    </dgm:pt>
    <dgm:pt modelId="{4E213A8A-49E0-4997-96E3-9B27DCBC6614}" type="pres">
      <dgm:prSet presAssocID="{19A37B6A-31BC-49C6-8CDE-E1E2B53A00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3A4D29-F5F9-4AA7-96A4-9FE509F36D6E}" type="pres">
      <dgm:prSet presAssocID="{ADC6730B-8B2F-4ABC-B528-D536D01D92AA}" presName="spacer" presStyleCnt="0"/>
      <dgm:spPr/>
    </dgm:pt>
    <dgm:pt modelId="{FA51E739-3459-47F1-9E1A-CBA18DDA3F32}" type="pres">
      <dgm:prSet presAssocID="{82EB0676-EA35-470E-9E94-13AD2C4E39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53B3FC-C364-4860-BB48-CB6278E1CBFD}" type="pres">
      <dgm:prSet presAssocID="{64A60DF6-AD16-4966-AEEC-C018EFB6B4B2}" presName="spacer" presStyleCnt="0"/>
      <dgm:spPr/>
    </dgm:pt>
    <dgm:pt modelId="{E02163E7-1BC8-4DAD-8140-38B1745F2476}" type="pres">
      <dgm:prSet presAssocID="{3DAF2383-747F-44E2-8418-231B8191CA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54B902-6BF8-4142-AE43-433B681CF103}" type="presOf" srcId="{3DAF2383-747F-44E2-8418-231B8191CA9F}" destId="{E02163E7-1BC8-4DAD-8140-38B1745F2476}" srcOrd="0" destOrd="0" presId="urn:microsoft.com/office/officeart/2005/8/layout/vList2"/>
    <dgm:cxn modelId="{28858911-5D8E-4BF5-964B-6AD738F6FA15}" type="presOf" srcId="{82EB0676-EA35-470E-9E94-13AD2C4E39D6}" destId="{FA51E739-3459-47F1-9E1A-CBA18DDA3F32}" srcOrd="0" destOrd="0" presId="urn:microsoft.com/office/officeart/2005/8/layout/vList2"/>
    <dgm:cxn modelId="{6ACE0B63-0567-483C-A454-1ACAD6F5DB1C}" type="presOf" srcId="{D366403F-9491-4F2A-8421-78A4010B5A00}" destId="{67102400-4B81-400B-B740-5DE01A199F0E}" srcOrd="0" destOrd="0" presId="urn:microsoft.com/office/officeart/2005/8/layout/vList2"/>
    <dgm:cxn modelId="{71440465-D470-458A-A8AB-5B7F06B812CB}" type="presOf" srcId="{19A37B6A-31BC-49C6-8CDE-E1E2B53A00C9}" destId="{4E213A8A-49E0-4997-96E3-9B27DCBC6614}" srcOrd="0" destOrd="0" presId="urn:microsoft.com/office/officeart/2005/8/layout/vList2"/>
    <dgm:cxn modelId="{C69BF771-7D40-4D94-81A2-478BE30C7B2C}" srcId="{B84805FC-81CA-4BFC-952A-C827CB2A005E}" destId="{19A37B6A-31BC-49C6-8CDE-E1E2B53A00C9}" srcOrd="1" destOrd="0" parTransId="{88AB38DD-331B-4948-9C88-911070162669}" sibTransId="{ADC6730B-8B2F-4ABC-B528-D536D01D92AA}"/>
    <dgm:cxn modelId="{330EBE79-B792-4304-BE52-F9410ED90210}" srcId="{B84805FC-81CA-4BFC-952A-C827CB2A005E}" destId="{82EB0676-EA35-470E-9E94-13AD2C4E39D6}" srcOrd="2" destOrd="0" parTransId="{097DAA9B-DD78-4C5F-95A7-C3F5BB90F7A0}" sibTransId="{64A60DF6-AD16-4966-AEEC-C018EFB6B4B2}"/>
    <dgm:cxn modelId="{3E43BADA-3650-4DE6-A00B-52D8FECB34ED}" srcId="{B84805FC-81CA-4BFC-952A-C827CB2A005E}" destId="{D366403F-9491-4F2A-8421-78A4010B5A00}" srcOrd="0" destOrd="0" parTransId="{818F49D3-E11C-4D4B-BBAE-0ADD1BD5E206}" sibTransId="{27F11E9E-F571-4247-A1DE-7A98B3220340}"/>
    <dgm:cxn modelId="{4F6CDCDD-E2E2-43A0-88D5-CCAEA061464F}" type="presOf" srcId="{B84805FC-81CA-4BFC-952A-C827CB2A005E}" destId="{745B5227-C029-4C0B-9C45-C439816F6FD3}" srcOrd="0" destOrd="0" presId="urn:microsoft.com/office/officeart/2005/8/layout/vList2"/>
    <dgm:cxn modelId="{E69463F4-A32F-41BE-809A-9AD7E81B0128}" srcId="{B84805FC-81CA-4BFC-952A-C827CB2A005E}" destId="{3DAF2383-747F-44E2-8418-231B8191CA9F}" srcOrd="3" destOrd="0" parTransId="{12AF6F63-1418-4E93-BE48-EEA8E208D7CE}" sibTransId="{C3CAF42F-BFBA-4B35-AFAE-E855167566F0}"/>
    <dgm:cxn modelId="{8E460064-A737-4252-8FE4-2BB7E01FC90F}" type="presParOf" srcId="{745B5227-C029-4C0B-9C45-C439816F6FD3}" destId="{67102400-4B81-400B-B740-5DE01A199F0E}" srcOrd="0" destOrd="0" presId="urn:microsoft.com/office/officeart/2005/8/layout/vList2"/>
    <dgm:cxn modelId="{5D11B5C2-4858-4933-BC69-FBFB462C1F6E}" type="presParOf" srcId="{745B5227-C029-4C0B-9C45-C439816F6FD3}" destId="{4EA60B67-47C3-433B-8FF7-EA8471DC7AD0}" srcOrd="1" destOrd="0" presId="urn:microsoft.com/office/officeart/2005/8/layout/vList2"/>
    <dgm:cxn modelId="{26A88B95-2581-4E3A-A5DB-EC75CA6801C3}" type="presParOf" srcId="{745B5227-C029-4C0B-9C45-C439816F6FD3}" destId="{4E213A8A-49E0-4997-96E3-9B27DCBC6614}" srcOrd="2" destOrd="0" presId="urn:microsoft.com/office/officeart/2005/8/layout/vList2"/>
    <dgm:cxn modelId="{3E8F2005-4E4F-404C-9AB7-49656F3A040F}" type="presParOf" srcId="{745B5227-C029-4C0B-9C45-C439816F6FD3}" destId="{243A4D29-F5F9-4AA7-96A4-9FE509F36D6E}" srcOrd="3" destOrd="0" presId="urn:microsoft.com/office/officeart/2005/8/layout/vList2"/>
    <dgm:cxn modelId="{83E272F8-EE98-49AF-8EB8-6E1AFE127E45}" type="presParOf" srcId="{745B5227-C029-4C0B-9C45-C439816F6FD3}" destId="{FA51E739-3459-47F1-9E1A-CBA18DDA3F32}" srcOrd="4" destOrd="0" presId="urn:microsoft.com/office/officeart/2005/8/layout/vList2"/>
    <dgm:cxn modelId="{C3467706-07AE-4F47-A293-6FEAA484BA05}" type="presParOf" srcId="{745B5227-C029-4C0B-9C45-C439816F6FD3}" destId="{B253B3FC-C364-4860-BB48-CB6278E1CBFD}" srcOrd="5" destOrd="0" presId="urn:microsoft.com/office/officeart/2005/8/layout/vList2"/>
    <dgm:cxn modelId="{C2885AE1-5A08-4A96-B4E3-CDA992D7DEF6}" type="presParOf" srcId="{745B5227-C029-4C0B-9C45-C439816F6FD3}" destId="{E02163E7-1BC8-4DAD-8140-38B1745F24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2E8C6C-96B9-4EB0-B9E1-F6CBD9FC5C8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EF3712-EC8B-4B6F-A6F4-9658CB0EBDF3}">
      <dgm:prSet/>
      <dgm:spPr/>
      <dgm:t>
        <a:bodyPr/>
        <a:lstStyle/>
        <a:p>
          <a:r>
            <a:rPr lang="en-US"/>
            <a:t>Primary Location: M.G. Road, Vijayawada</a:t>
          </a:r>
        </a:p>
      </dgm:t>
    </dgm:pt>
    <dgm:pt modelId="{17B76078-B23D-49CC-BE35-BA6E275AA3B4}" type="parTrans" cxnId="{8C1C7F2E-12F0-4A53-B7BD-B12938AB1177}">
      <dgm:prSet/>
      <dgm:spPr/>
      <dgm:t>
        <a:bodyPr/>
        <a:lstStyle/>
        <a:p>
          <a:endParaRPr lang="en-US"/>
        </a:p>
      </dgm:t>
    </dgm:pt>
    <dgm:pt modelId="{2F97334D-09FE-4121-B3A1-8145B0BCF0AF}" type="sibTrans" cxnId="{8C1C7F2E-12F0-4A53-B7BD-B12938AB1177}">
      <dgm:prSet/>
      <dgm:spPr/>
      <dgm:t>
        <a:bodyPr/>
        <a:lstStyle/>
        <a:p>
          <a:endParaRPr lang="en-US"/>
        </a:p>
      </dgm:t>
    </dgm:pt>
    <dgm:pt modelId="{FADC5202-9AA7-43D5-B47B-90EDFBAF0C5C}">
      <dgm:prSet/>
      <dgm:spPr/>
      <dgm:t>
        <a:bodyPr/>
        <a:lstStyle/>
        <a:p>
          <a:r>
            <a:rPr lang="en-US"/>
            <a:t>Expansion Plans: Airport kiosks, mall outlets, and college campuses</a:t>
          </a:r>
        </a:p>
      </dgm:t>
    </dgm:pt>
    <dgm:pt modelId="{5F75B987-2963-4AC2-8B76-E33BE472E7F0}" type="parTrans" cxnId="{5BCDC101-DF60-47FB-854E-296F8A93C9C8}">
      <dgm:prSet/>
      <dgm:spPr/>
      <dgm:t>
        <a:bodyPr/>
        <a:lstStyle/>
        <a:p>
          <a:endParaRPr lang="en-US"/>
        </a:p>
      </dgm:t>
    </dgm:pt>
    <dgm:pt modelId="{52F8B81B-681E-4CBA-82F4-F046D08AA71B}" type="sibTrans" cxnId="{5BCDC101-DF60-47FB-854E-296F8A93C9C8}">
      <dgm:prSet/>
      <dgm:spPr/>
      <dgm:t>
        <a:bodyPr/>
        <a:lstStyle/>
        <a:p>
          <a:endParaRPr lang="en-US"/>
        </a:p>
      </dgm:t>
    </dgm:pt>
    <dgm:pt modelId="{D2DA4929-7AA8-4D1D-8FE3-A0CF919FDB81}" type="pres">
      <dgm:prSet presAssocID="{232E8C6C-96B9-4EB0-B9E1-F6CBD9FC5C8F}" presName="vert0" presStyleCnt="0">
        <dgm:presLayoutVars>
          <dgm:dir/>
          <dgm:animOne val="branch"/>
          <dgm:animLvl val="lvl"/>
        </dgm:presLayoutVars>
      </dgm:prSet>
      <dgm:spPr/>
    </dgm:pt>
    <dgm:pt modelId="{38CBF6A0-0355-43B9-88A6-736EE983B5E9}" type="pres">
      <dgm:prSet presAssocID="{CAEF3712-EC8B-4B6F-A6F4-9658CB0EBDF3}" presName="thickLine" presStyleLbl="alignNode1" presStyleIdx="0" presStyleCnt="2"/>
      <dgm:spPr/>
    </dgm:pt>
    <dgm:pt modelId="{AB5DF2A1-E7C4-4C66-8D9F-9150DBD7D69F}" type="pres">
      <dgm:prSet presAssocID="{CAEF3712-EC8B-4B6F-A6F4-9658CB0EBDF3}" presName="horz1" presStyleCnt="0"/>
      <dgm:spPr/>
    </dgm:pt>
    <dgm:pt modelId="{4FA0F16E-0C7D-4278-B33A-2E40F864CEE0}" type="pres">
      <dgm:prSet presAssocID="{CAEF3712-EC8B-4B6F-A6F4-9658CB0EBDF3}" presName="tx1" presStyleLbl="revTx" presStyleIdx="0" presStyleCnt="2"/>
      <dgm:spPr/>
    </dgm:pt>
    <dgm:pt modelId="{3D12F5E3-2805-4A49-9D0E-8B4FEC0D8196}" type="pres">
      <dgm:prSet presAssocID="{CAEF3712-EC8B-4B6F-A6F4-9658CB0EBDF3}" presName="vert1" presStyleCnt="0"/>
      <dgm:spPr/>
    </dgm:pt>
    <dgm:pt modelId="{3AD7DB6F-0931-47C0-A2DD-539785A4F346}" type="pres">
      <dgm:prSet presAssocID="{FADC5202-9AA7-43D5-B47B-90EDFBAF0C5C}" presName="thickLine" presStyleLbl="alignNode1" presStyleIdx="1" presStyleCnt="2"/>
      <dgm:spPr/>
    </dgm:pt>
    <dgm:pt modelId="{3CE521DA-D7D8-408C-8B6E-B5261757C9B7}" type="pres">
      <dgm:prSet presAssocID="{FADC5202-9AA7-43D5-B47B-90EDFBAF0C5C}" presName="horz1" presStyleCnt="0"/>
      <dgm:spPr/>
    </dgm:pt>
    <dgm:pt modelId="{A2E736FA-4A06-4DC8-A3A9-F57BE4C2EFC1}" type="pres">
      <dgm:prSet presAssocID="{FADC5202-9AA7-43D5-B47B-90EDFBAF0C5C}" presName="tx1" presStyleLbl="revTx" presStyleIdx="1" presStyleCnt="2"/>
      <dgm:spPr/>
    </dgm:pt>
    <dgm:pt modelId="{C82177D8-6B25-496A-A24A-9D0A6EA1E9BD}" type="pres">
      <dgm:prSet presAssocID="{FADC5202-9AA7-43D5-B47B-90EDFBAF0C5C}" presName="vert1" presStyleCnt="0"/>
      <dgm:spPr/>
    </dgm:pt>
  </dgm:ptLst>
  <dgm:cxnLst>
    <dgm:cxn modelId="{5BCDC101-DF60-47FB-854E-296F8A93C9C8}" srcId="{232E8C6C-96B9-4EB0-B9E1-F6CBD9FC5C8F}" destId="{FADC5202-9AA7-43D5-B47B-90EDFBAF0C5C}" srcOrd="1" destOrd="0" parTransId="{5F75B987-2963-4AC2-8B76-E33BE472E7F0}" sibTransId="{52F8B81B-681E-4CBA-82F4-F046D08AA71B}"/>
    <dgm:cxn modelId="{8C1C7F2E-12F0-4A53-B7BD-B12938AB1177}" srcId="{232E8C6C-96B9-4EB0-B9E1-F6CBD9FC5C8F}" destId="{CAEF3712-EC8B-4B6F-A6F4-9658CB0EBDF3}" srcOrd="0" destOrd="0" parTransId="{17B76078-B23D-49CC-BE35-BA6E275AA3B4}" sibTransId="{2F97334D-09FE-4121-B3A1-8145B0BCF0AF}"/>
    <dgm:cxn modelId="{FDF73C6D-592D-43F3-9B3F-901F5B4DD3E0}" type="presOf" srcId="{FADC5202-9AA7-43D5-B47B-90EDFBAF0C5C}" destId="{A2E736FA-4A06-4DC8-A3A9-F57BE4C2EFC1}" srcOrd="0" destOrd="0" presId="urn:microsoft.com/office/officeart/2008/layout/LinedList"/>
    <dgm:cxn modelId="{D77108AF-AB77-48C6-B0F7-4378D7D283B1}" type="presOf" srcId="{CAEF3712-EC8B-4B6F-A6F4-9658CB0EBDF3}" destId="{4FA0F16E-0C7D-4278-B33A-2E40F864CEE0}" srcOrd="0" destOrd="0" presId="urn:microsoft.com/office/officeart/2008/layout/LinedList"/>
    <dgm:cxn modelId="{1860CCE6-106F-4289-84C8-473AD3C94BFB}" type="presOf" srcId="{232E8C6C-96B9-4EB0-B9E1-F6CBD9FC5C8F}" destId="{D2DA4929-7AA8-4D1D-8FE3-A0CF919FDB81}" srcOrd="0" destOrd="0" presId="urn:microsoft.com/office/officeart/2008/layout/LinedList"/>
    <dgm:cxn modelId="{91E90B59-1372-48EA-B311-5C6A81414491}" type="presParOf" srcId="{D2DA4929-7AA8-4D1D-8FE3-A0CF919FDB81}" destId="{38CBF6A0-0355-43B9-88A6-736EE983B5E9}" srcOrd="0" destOrd="0" presId="urn:microsoft.com/office/officeart/2008/layout/LinedList"/>
    <dgm:cxn modelId="{B8291619-9CA4-4260-9111-D568FF4C4142}" type="presParOf" srcId="{D2DA4929-7AA8-4D1D-8FE3-A0CF919FDB81}" destId="{AB5DF2A1-E7C4-4C66-8D9F-9150DBD7D69F}" srcOrd="1" destOrd="0" presId="urn:microsoft.com/office/officeart/2008/layout/LinedList"/>
    <dgm:cxn modelId="{FEC047FA-EEDF-4CBD-B54A-8F2F12F7FAAD}" type="presParOf" srcId="{AB5DF2A1-E7C4-4C66-8D9F-9150DBD7D69F}" destId="{4FA0F16E-0C7D-4278-B33A-2E40F864CEE0}" srcOrd="0" destOrd="0" presId="urn:microsoft.com/office/officeart/2008/layout/LinedList"/>
    <dgm:cxn modelId="{0D7CAE75-3655-4B21-8DEA-A95C13F6B2DE}" type="presParOf" srcId="{AB5DF2A1-E7C4-4C66-8D9F-9150DBD7D69F}" destId="{3D12F5E3-2805-4A49-9D0E-8B4FEC0D8196}" srcOrd="1" destOrd="0" presId="urn:microsoft.com/office/officeart/2008/layout/LinedList"/>
    <dgm:cxn modelId="{7A91A83B-E8EA-4251-801E-91E75B9AC015}" type="presParOf" srcId="{D2DA4929-7AA8-4D1D-8FE3-A0CF919FDB81}" destId="{3AD7DB6F-0931-47C0-A2DD-539785A4F346}" srcOrd="2" destOrd="0" presId="urn:microsoft.com/office/officeart/2008/layout/LinedList"/>
    <dgm:cxn modelId="{CC8643DA-27A8-4FD2-A2B9-78B3BDFC7D4B}" type="presParOf" srcId="{D2DA4929-7AA8-4D1D-8FE3-A0CF919FDB81}" destId="{3CE521DA-D7D8-408C-8B6E-B5261757C9B7}" srcOrd="3" destOrd="0" presId="urn:microsoft.com/office/officeart/2008/layout/LinedList"/>
    <dgm:cxn modelId="{1AD7A2C7-0FC3-46D7-B1AB-134723C38C90}" type="presParOf" srcId="{3CE521DA-D7D8-408C-8B6E-B5261757C9B7}" destId="{A2E736FA-4A06-4DC8-A3A9-F57BE4C2EFC1}" srcOrd="0" destOrd="0" presId="urn:microsoft.com/office/officeart/2008/layout/LinedList"/>
    <dgm:cxn modelId="{5AD0A1EF-F428-41DC-A7AC-46D16C11C4F9}" type="presParOf" srcId="{3CE521DA-D7D8-408C-8B6E-B5261757C9B7}" destId="{C82177D8-6B25-496A-A24A-9D0A6EA1E9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F56DE0-E3B3-4F20-9E97-7173816932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3B1A80-D693-4440-BFC7-8AE188CCBDD1}">
      <dgm:prSet/>
      <dgm:spPr/>
      <dgm:t>
        <a:bodyPr/>
        <a:lstStyle/>
        <a:p>
          <a:r>
            <a:rPr lang="en-US"/>
            <a:t>Social media campaigns</a:t>
          </a:r>
        </a:p>
      </dgm:t>
    </dgm:pt>
    <dgm:pt modelId="{A0C0D3D5-4C16-445E-9D35-1DFDFE29DA30}" type="parTrans" cxnId="{73E349A8-2988-4673-8053-7B4750FC7962}">
      <dgm:prSet/>
      <dgm:spPr/>
      <dgm:t>
        <a:bodyPr/>
        <a:lstStyle/>
        <a:p>
          <a:endParaRPr lang="en-US"/>
        </a:p>
      </dgm:t>
    </dgm:pt>
    <dgm:pt modelId="{1C7E2C8B-989D-4AF6-8D54-C3F828DEA636}" type="sibTrans" cxnId="{73E349A8-2988-4673-8053-7B4750FC7962}">
      <dgm:prSet/>
      <dgm:spPr/>
      <dgm:t>
        <a:bodyPr/>
        <a:lstStyle/>
        <a:p>
          <a:endParaRPr lang="en-US"/>
        </a:p>
      </dgm:t>
    </dgm:pt>
    <dgm:pt modelId="{2347A223-A0F7-4304-95ED-FC5A3AE44D6F}">
      <dgm:prSet/>
      <dgm:spPr/>
      <dgm:t>
        <a:bodyPr/>
        <a:lstStyle/>
        <a:p>
          <a:r>
            <a:rPr lang="en-US"/>
            <a:t>Loyalty programs</a:t>
          </a:r>
        </a:p>
      </dgm:t>
    </dgm:pt>
    <dgm:pt modelId="{0CAEF56F-E263-43CD-91C0-5015A186E398}" type="parTrans" cxnId="{53762102-33B0-4ABF-B653-F3F99AB1D435}">
      <dgm:prSet/>
      <dgm:spPr/>
      <dgm:t>
        <a:bodyPr/>
        <a:lstStyle/>
        <a:p>
          <a:endParaRPr lang="en-US"/>
        </a:p>
      </dgm:t>
    </dgm:pt>
    <dgm:pt modelId="{406C9FC9-6EAC-46AA-B1BC-22DE7E71E535}" type="sibTrans" cxnId="{53762102-33B0-4ABF-B653-F3F99AB1D435}">
      <dgm:prSet/>
      <dgm:spPr/>
      <dgm:t>
        <a:bodyPr/>
        <a:lstStyle/>
        <a:p>
          <a:endParaRPr lang="en-US"/>
        </a:p>
      </dgm:t>
    </dgm:pt>
    <dgm:pt modelId="{FE05A604-BABD-4FB3-8785-FBCA4FDCBF96}">
      <dgm:prSet/>
      <dgm:spPr/>
      <dgm:t>
        <a:bodyPr/>
        <a:lstStyle/>
        <a:p>
          <a:r>
            <a:rPr lang="en-US"/>
            <a:t>Student discounts</a:t>
          </a:r>
        </a:p>
      </dgm:t>
    </dgm:pt>
    <dgm:pt modelId="{6BB89D35-AB4B-435C-97F3-2497F5AA9C37}" type="parTrans" cxnId="{CE89D8C9-BF25-498B-87C7-6E14A381B227}">
      <dgm:prSet/>
      <dgm:spPr/>
      <dgm:t>
        <a:bodyPr/>
        <a:lstStyle/>
        <a:p>
          <a:endParaRPr lang="en-US"/>
        </a:p>
      </dgm:t>
    </dgm:pt>
    <dgm:pt modelId="{B7DB9A52-1C90-4A10-8923-D844B55D693E}" type="sibTrans" cxnId="{CE89D8C9-BF25-498B-87C7-6E14A381B227}">
      <dgm:prSet/>
      <dgm:spPr/>
      <dgm:t>
        <a:bodyPr/>
        <a:lstStyle/>
        <a:p>
          <a:endParaRPr lang="en-US"/>
        </a:p>
      </dgm:t>
    </dgm:pt>
    <dgm:pt modelId="{BC3D1EA8-A13C-4F6F-8E82-BEC7B25B7597}">
      <dgm:prSet/>
      <dgm:spPr/>
      <dgm:t>
        <a:bodyPr/>
        <a:lstStyle/>
        <a:p>
          <a:r>
            <a:rPr lang="en-US"/>
            <a:t>Collaborations with local artists and musicians</a:t>
          </a:r>
        </a:p>
      </dgm:t>
    </dgm:pt>
    <dgm:pt modelId="{B34095DC-8411-43A8-ACCF-3A045ECF78D2}" type="parTrans" cxnId="{69B4A277-CF1E-4967-90F5-2821EA805475}">
      <dgm:prSet/>
      <dgm:spPr/>
      <dgm:t>
        <a:bodyPr/>
        <a:lstStyle/>
        <a:p>
          <a:endParaRPr lang="en-US"/>
        </a:p>
      </dgm:t>
    </dgm:pt>
    <dgm:pt modelId="{3E90B6E0-2249-41AE-A418-817BC26FCCC7}" type="sibTrans" cxnId="{69B4A277-CF1E-4967-90F5-2821EA805475}">
      <dgm:prSet/>
      <dgm:spPr/>
      <dgm:t>
        <a:bodyPr/>
        <a:lstStyle/>
        <a:p>
          <a:endParaRPr lang="en-US"/>
        </a:p>
      </dgm:t>
    </dgm:pt>
    <dgm:pt modelId="{DC1F80F4-4549-4C47-A2A2-04C09D0FADCC}" type="pres">
      <dgm:prSet presAssocID="{BEF56DE0-E3B3-4F20-9E97-7173816932FE}" presName="root" presStyleCnt="0">
        <dgm:presLayoutVars>
          <dgm:dir/>
          <dgm:resizeHandles val="exact"/>
        </dgm:presLayoutVars>
      </dgm:prSet>
      <dgm:spPr/>
    </dgm:pt>
    <dgm:pt modelId="{7B91A14C-987C-423D-9C8E-86CF89E9B617}" type="pres">
      <dgm:prSet presAssocID="{3F3B1A80-D693-4440-BFC7-8AE188CCBDD1}" presName="compNode" presStyleCnt="0"/>
      <dgm:spPr/>
    </dgm:pt>
    <dgm:pt modelId="{51DE72C5-A894-4E84-9B9A-66B1E7AE08A5}" type="pres">
      <dgm:prSet presAssocID="{3F3B1A80-D693-4440-BFC7-8AE188CCBDD1}" presName="bgRect" presStyleLbl="bgShp" presStyleIdx="0" presStyleCnt="4"/>
      <dgm:spPr/>
    </dgm:pt>
    <dgm:pt modelId="{B36417A0-84D2-40F2-B948-4674793185A6}" type="pres">
      <dgm:prSet presAssocID="{3F3B1A80-D693-4440-BFC7-8AE188CCBD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03020ED-1A83-4A31-B717-B2040B261A4E}" type="pres">
      <dgm:prSet presAssocID="{3F3B1A80-D693-4440-BFC7-8AE188CCBDD1}" presName="spaceRect" presStyleCnt="0"/>
      <dgm:spPr/>
    </dgm:pt>
    <dgm:pt modelId="{B6F3B8A1-BA00-48B1-93FA-E9D01DC91A85}" type="pres">
      <dgm:prSet presAssocID="{3F3B1A80-D693-4440-BFC7-8AE188CCBDD1}" presName="parTx" presStyleLbl="revTx" presStyleIdx="0" presStyleCnt="4">
        <dgm:presLayoutVars>
          <dgm:chMax val="0"/>
          <dgm:chPref val="0"/>
        </dgm:presLayoutVars>
      </dgm:prSet>
      <dgm:spPr/>
    </dgm:pt>
    <dgm:pt modelId="{509C2CBE-7B67-46BB-98F0-3AEF46D92421}" type="pres">
      <dgm:prSet presAssocID="{1C7E2C8B-989D-4AF6-8D54-C3F828DEA636}" presName="sibTrans" presStyleCnt="0"/>
      <dgm:spPr/>
    </dgm:pt>
    <dgm:pt modelId="{3007CF91-BA0D-4F75-B672-45CA0F828A28}" type="pres">
      <dgm:prSet presAssocID="{2347A223-A0F7-4304-95ED-FC5A3AE44D6F}" presName="compNode" presStyleCnt="0"/>
      <dgm:spPr/>
    </dgm:pt>
    <dgm:pt modelId="{801431EB-DAF0-4FFD-A3CF-9E4FB5BC05A6}" type="pres">
      <dgm:prSet presAssocID="{2347A223-A0F7-4304-95ED-FC5A3AE44D6F}" presName="bgRect" presStyleLbl="bgShp" presStyleIdx="1" presStyleCnt="4"/>
      <dgm:spPr/>
    </dgm:pt>
    <dgm:pt modelId="{EF9E2C9E-6BF4-48ED-86F1-9C865533D041}" type="pres">
      <dgm:prSet presAssocID="{2347A223-A0F7-4304-95ED-FC5A3AE44D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FE7E0D5-D127-444C-84F8-F51716F11E25}" type="pres">
      <dgm:prSet presAssocID="{2347A223-A0F7-4304-95ED-FC5A3AE44D6F}" presName="spaceRect" presStyleCnt="0"/>
      <dgm:spPr/>
    </dgm:pt>
    <dgm:pt modelId="{B43E920D-4EDC-435A-BF77-DA63555E4CC1}" type="pres">
      <dgm:prSet presAssocID="{2347A223-A0F7-4304-95ED-FC5A3AE44D6F}" presName="parTx" presStyleLbl="revTx" presStyleIdx="1" presStyleCnt="4">
        <dgm:presLayoutVars>
          <dgm:chMax val="0"/>
          <dgm:chPref val="0"/>
        </dgm:presLayoutVars>
      </dgm:prSet>
      <dgm:spPr/>
    </dgm:pt>
    <dgm:pt modelId="{744D228F-8970-4E5B-8B52-3DB30919540B}" type="pres">
      <dgm:prSet presAssocID="{406C9FC9-6EAC-46AA-B1BC-22DE7E71E535}" presName="sibTrans" presStyleCnt="0"/>
      <dgm:spPr/>
    </dgm:pt>
    <dgm:pt modelId="{BF481471-D904-4599-97B9-7078D9EBB453}" type="pres">
      <dgm:prSet presAssocID="{FE05A604-BABD-4FB3-8785-FBCA4FDCBF96}" presName="compNode" presStyleCnt="0"/>
      <dgm:spPr/>
    </dgm:pt>
    <dgm:pt modelId="{20C80E7B-3915-4A1D-A3DE-0FEBBDE2A93B}" type="pres">
      <dgm:prSet presAssocID="{FE05A604-BABD-4FB3-8785-FBCA4FDCBF96}" presName="bgRect" presStyleLbl="bgShp" presStyleIdx="2" presStyleCnt="4"/>
      <dgm:spPr/>
    </dgm:pt>
    <dgm:pt modelId="{782D0520-8705-4901-BDC1-D494DF38F07C}" type="pres">
      <dgm:prSet presAssocID="{FE05A604-BABD-4FB3-8785-FBCA4FDCBF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227A69E-5C54-448E-968C-3F464DFE4F2D}" type="pres">
      <dgm:prSet presAssocID="{FE05A604-BABD-4FB3-8785-FBCA4FDCBF96}" presName="spaceRect" presStyleCnt="0"/>
      <dgm:spPr/>
    </dgm:pt>
    <dgm:pt modelId="{4637798E-BF66-49A6-AA1C-8F433B0BB103}" type="pres">
      <dgm:prSet presAssocID="{FE05A604-BABD-4FB3-8785-FBCA4FDCBF96}" presName="parTx" presStyleLbl="revTx" presStyleIdx="2" presStyleCnt="4">
        <dgm:presLayoutVars>
          <dgm:chMax val="0"/>
          <dgm:chPref val="0"/>
        </dgm:presLayoutVars>
      </dgm:prSet>
      <dgm:spPr/>
    </dgm:pt>
    <dgm:pt modelId="{119A098D-BB91-464E-B616-40EB44B18462}" type="pres">
      <dgm:prSet presAssocID="{B7DB9A52-1C90-4A10-8923-D844B55D693E}" presName="sibTrans" presStyleCnt="0"/>
      <dgm:spPr/>
    </dgm:pt>
    <dgm:pt modelId="{E9565904-8655-4D55-930F-02DB94E59318}" type="pres">
      <dgm:prSet presAssocID="{BC3D1EA8-A13C-4F6F-8E82-BEC7B25B7597}" presName="compNode" presStyleCnt="0"/>
      <dgm:spPr/>
    </dgm:pt>
    <dgm:pt modelId="{48AD4265-53C3-4E9B-A28E-393F624012C8}" type="pres">
      <dgm:prSet presAssocID="{BC3D1EA8-A13C-4F6F-8E82-BEC7B25B7597}" presName="bgRect" presStyleLbl="bgShp" presStyleIdx="3" presStyleCnt="4"/>
      <dgm:spPr/>
    </dgm:pt>
    <dgm:pt modelId="{10388873-74F9-4186-8395-9614E345263E}" type="pres">
      <dgm:prSet presAssocID="{BC3D1EA8-A13C-4F6F-8E82-BEC7B25B75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FCE635AE-DE7A-4750-B084-679526F1BCF3}" type="pres">
      <dgm:prSet presAssocID="{BC3D1EA8-A13C-4F6F-8E82-BEC7B25B7597}" presName="spaceRect" presStyleCnt="0"/>
      <dgm:spPr/>
    </dgm:pt>
    <dgm:pt modelId="{8D43A3C6-E1FC-43FF-B7F6-68C26F3F2315}" type="pres">
      <dgm:prSet presAssocID="{BC3D1EA8-A13C-4F6F-8E82-BEC7B25B759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762102-33B0-4ABF-B653-F3F99AB1D435}" srcId="{BEF56DE0-E3B3-4F20-9E97-7173816932FE}" destId="{2347A223-A0F7-4304-95ED-FC5A3AE44D6F}" srcOrd="1" destOrd="0" parTransId="{0CAEF56F-E263-43CD-91C0-5015A186E398}" sibTransId="{406C9FC9-6EAC-46AA-B1BC-22DE7E71E535}"/>
    <dgm:cxn modelId="{BE23B00A-2980-4D8E-8C3A-29A15C427CD2}" type="presOf" srcId="{2347A223-A0F7-4304-95ED-FC5A3AE44D6F}" destId="{B43E920D-4EDC-435A-BF77-DA63555E4CC1}" srcOrd="0" destOrd="0" presId="urn:microsoft.com/office/officeart/2018/2/layout/IconVerticalSolidList"/>
    <dgm:cxn modelId="{84A77413-60B6-4AC1-A8BF-363FB77597C8}" type="presOf" srcId="{BC3D1EA8-A13C-4F6F-8E82-BEC7B25B7597}" destId="{8D43A3C6-E1FC-43FF-B7F6-68C26F3F2315}" srcOrd="0" destOrd="0" presId="urn:microsoft.com/office/officeart/2018/2/layout/IconVerticalSolidList"/>
    <dgm:cxn modelId="{69B4A277-CF1E-4967-90F5-2821EA805475}" srcId="{BEF56DE0-E3B3-4F20-9E97-7173816932FE}" destId="{BC3D1EA8-A13C-4F6F-8E82-BEC7B25B7597}" srcOrd="3" destOrd="0" parTransId="{B34095DC-8411-43A8-ACCF-3A045ECF78D2}" sibTransId="{3E90B6E0-2249-41AE-A418-817BC26FCCC7}"/>
    <dgm:cxn modelId="{101EC592-DA63-4EF8-AE00-A5FBFF06AA0E}" type="presOf" srcId="{FE05A604-BABD-4FB3-8785-FBCA4FDCBF96}" destId="{4637798E-BF66-49A6-AA1C-8F433B0BB103}" srcOrd="0" destOrd="0" presId="urn:microsoft.com/office/officeart/2018/2/layout/IconVerticalSolidList"/>
    <dgm:cxn modelId="{73E349A8-2988-4673-8053-7B4750FC7962}" srcId="{BEF56DE0-E3B3-4F20-9E97-7173816932FE}" destId="{3F3B1A80-D693-4440-BFC7-8AE188CCBDD1}" srcOrd="0" destOrd="0" parTransId="{A0C0D3D5-4C16-445E-9D35-1DFDFE29DA30}" sibTransId="{1C7E2C8B-989D-4AF6-8D54-C3F828DEA636}"/>
    <dgm:cxn modelId="{D5FF09B3-08D3-4C47-BC37-20709B649C2A}" type="presOf" srcId="{3F3B1A80-D693-4440-BFC7-8AE188CCBDD1}" destId="{B6F3B8A1-BA00-48B1-93FA-E9D01DC91A85}" srcOrd="0" destOrd="0" presId="urn:microsoft.com/office/officeart/2018/2/layout/IconVerticalSolidList"/>
    <dgm:cxn modelId="{CE89D8C9-BF25-498B-87C7-6E14A381B227}" srcId="{BEF56DE0-E3B3-4F20-9E97-7173816932FE}" destId="{FE05A604-BABD-4FB3-8785-FBCA4FDCBF96}" srcOrd="2" destOrd="0" parTransId="{6BB89D35-AB4B-435C-97F3-2497F5AA9C37}" sibTransId="{B7DB9A52-1C90-4A10-8923-D844B55D693E}"/>
    <dgm:cxn modelId="{21B20EF9-1DB7-468C-8D5A-C727EF1D7EF4}" type="presOf" srcId="{BEF56DE0-E3B3-4F20-9E97-7173816932FE}" destId="{DC1F80F4-4549-4C47-A2A2-04C09D0FADCC}" srcOrd="0" destOrd="0" presId="urn:microsoft.com/office/officeart/2018/2/layout/IconVerticalSolidList"/>
    <dgm:cxn modelId="{88ABFBFC-C30B-47D4-A592-8937E3B29979}" type="presParOf" srcId="{DC1F80F4-4549-4C47-A2A2-04C09D0FADCC}" destId="{7B91A14C-987C-423D-9C8E-86CF89E9B617}" srcOrd="0" destOrd="0" presId="urn:microsoft.com/office/officeart/2018/2/layout/IconVerticalSolidList"/>
    <dgm:cxn modelId="{47797C86-003A-4905-9FBB-C153029650E3}" type="presParOf" srcId="{7B91A14C-987C-423D-9C8E-86CF89E9B617}" destId="{51DE72C5-A894-4E84-9B9A-66B1E7AE08A5}" srcOrd="0" destOrd="0" presId="urn:microsoft.com/office/officeart/2018/2/layout/IconVerticalSolidList"/>
    <dgm:cxn modelId="{5392A4A1-E7D5-4C2E-AA9D-9765A820554C}" type="presParOf" srcId="{7B91A14C-987C-423D-9C8E-86CF89E9B617}" destId="{B36417A0-84D2-40F2-B948-4674793185A6}" srcOrd="1" destOrd="0" presId="urn:microsoft.com/office/officeart/2018/2/layout/IconVerticalSolidList"/>
    <dgm:cxn modelId="{D103CA88-35C8-4C70-B319-83CCEDF58349}" type="presParOf" srcId="{7B91A14C-987C-423D-9C8E-86CF89E9B617}" destId="{E03020ED-1A83-4A31-B717-B2040B261A4E}" srcOrd="2" destOrd="0" presId="urn:microsoft.com/office/officeart/2018/2/layout/IconVerticalSolidList"/>
    <dgm:cxn modelId="{B8E6C3E2-2AEF-4500-8C92-B68005FBC468}" type="presParOf" srcId="{7B91A14C-987C-423D-9C8E-86CF89E9B617}" destId="{B6F3B8A1-BA00-48B1-93FA-E9D01DC91A85}" srcOrd="3" destOrd="0" presId="urn:microsoft.com/office/officeart/2018/2/layout/IconVerticalSolidList"/>
    <dgm:cxn modelId="{3A124354-4487-4AD2-8F9E-BF0D0D340B5A}" type="presParOf" srcId="{DC1F80F4-4549-4C47-A2A2-04C09D0FADCC}" destId="{509C2CBE-7B67-46BB-98F0-3AEF46D92421}" srcOrd="1" destOrd="0" presId="urn:microsoft.com/office/officeart/2018/2/layout/IconVerticalSolidList"/>
    <dgm:cxn modelId="{C9C8A18C-3A2D-40D2-A18D-6A4727E57FF2}" type="presParOf" srcId="{DC1F80F4-4549-4C47-A2A2-04C09D0FADCC}" destId="{3007CF91-BA0D-4F75-B672-45CA0F828A28}" srcOrd="2" destOrd="0" presId="urn:microsoft.com/office/officeart/2018/2/layout/IconVerticalSolidList"/>
    <dgm:cxn modelId="{3F6E18DE-01AA-4585-B0CA-7C5124882F51}" type="presParOf" srcId="{3007CF91-BA0D-4F75-B672-45CA0F828A28}" destId="{801431EB-DAF0-4FFD-A3CF-9E4FB5BC05A6}" srcOrd="0" destOrd="0" presId="urn:microsoft.com/office/officeart/2018/2/layout/IconVerticalSolidList"/>
    <dgm:cxn modelId="{20B1736E-FE73-4329-919A-4207CC8EB4B3}" type="presParOf" srcId="{3007CF91-BA0D-4F75-B672-45CA0F828A28}" destId="{EF9E2C9E-6BF4-48ED-86F1-9C865533D041}" srcOrd="1" destOrd="0" presId="urn:microsoft.com/office/officeart/2018/2/layout/IconVerticalSolidList"/>
    <dgm:cxn modelId="{0E25518E-43E5-472B-84EC-64C9BFB48E48}" type="presParOf" srcId="{3007CF91-BA0D-4F75-B672-45CA0F828A28}" destId="{2FE7E0D5-D127-444C-84F8-F51716F11E25}" srcOrd="2" destOrd="0" presId="urn:microsoft.com/office/officeart/2018/2/layout/IconVerticalSolidList"/>
    <dgm:cxn modelId="{464EAC1C-243C-4209-A78E-AC38D9AD47DE}" type="presParOf" srcId="{3007CF91-BA0D-4F75-B672-45CA0F828A28}" destId="{B43E920D-4EDC-435A-BF77-DA63555E4CC1}" srcOrd="3" destOrd="0" presId="urn:microsoft.com/office/officeart/2018/2/layout/IconVerticalSolidList"/>
    <dgm:cxn modelId="{064A6558-259D-44F1-912F-86544CB87A0C}" type="presParOf" srcId="{DC1F80F4-4549-4C47-A2A2-04C09D0FADCC}" destId="{744D228F-8970-4E5B-8B52-3DB30919540B}" srcOrd="3" destOrd="0" presId="urn:microsoft.com/office/officeart/2018/2/layout/IconVerticalSolidList"/>
    <dgm:cxn modelId="{285E2EC3-ECD6-4780-9127-625A5C064E78}" type="presParOf" srcId="{DC1F80F4-4549-4C47-A2A2-04C09D0FADCC}" destId="{BF481471-D904-4599-97B9-7078D9EBB453}" srcOrd="4" destOrd="0" presId="urn:microsoft.com/office/officeart/2018/2/layout/IconVerticalSolidList"/>
    <dgm:cxn modelId="{7B7D0CCB-89A4-46DA-80F3-3A2EB5B56C88}" type="presParOf" srcId="{BF481471-D904-4599-97B9-7078D9EBB453}" destId="{20C80E7B-3915-4A1D-A3DE-0FEBBDE2A93B}" srcOrd="0" destOrd="0" presId="urn:microsoft.com/office/officeart/2018/2/layout/IconVerticalSolidList"/>
    <dgm:cxn modelId="{E4E7A079-48C3-40AB-A7D1-3EF2F1679802}" type="presParOf" srcId="{BF481471-D904-4599-97B9-7078D9EBB453}" destId="{782D0520-8705-4901-BDC1-D494DF38F07C}" srcOrd="1" destOrd="0" presId="urn:microsoft.com/office/officeart/2018/2/layout/IconVerticalSolidList"/>
    <dgm:cxn modelId="{5CD66FB4-0571-4966-9D7B-939BB0148404}" type="presParOf" srcId="{BF481471-D904-4599-97B9-7078D9EBB453}" destId="{6227A69E-5C54-448E-968C-3F464DFE4F2D}" srcOrd="2" destOrd="0" presId="urn:microsoft.com/office/officeart/2018/2/layout/IconVerticalSolidList"/>
    <dgm:cxn modelId="{E1CBB4DC-8946-4DAA-861A-489C9FD336A2}" type="presParOf" srcId="{BF481471-D904-4599-97B9-7078D9EBB453}" destId="{4637798E-BF66-49A6-AA1C-8F433B0BB103}" srcOrd="3" destOrd="0" presId="urn:microsoft.com/office/officeart/2018/2/layout/IconVerticalSolidList"/>
    <dgm:cxn modelId="{4F89AE5D-56A5-4E33-BA17-EB86F745D591}" type="presParOf" srcId="{DC1F80F4-4549-4C47-A2A2-04C09D0FADCC}" destId="{119A098D-BB91-464E-B616-40EB44B18462}" srcOrd="5" destOrd="0" presId="urn:microsoft.com/office/officeart/2018/2/layout/IconVerticalSolidList"/>
    <dgm:cxn modelId="{B553F608-4415-45E6-B51E-85AEBBA7F351}" type="presParOf" srcId="{DC1F80F4-4549-4C47-A2A2-04C09D0FADCC}" destId="{E9565904-8655-4D55-930F-02DB94E59318}" srcOrd="6" destOrd="0" presId="urn:microsoft.com/office/officeart/2018/2/layout/IconVerticalSolidList"/>
    <dgm:cxn modelId="{D0637AD3-52A3-4D62-8334-20CF6F65C476}" type="presParOf" srcId="{E9565904-8655-4D55-930F-02DB94E59318}" destId="{48AD4265-53C3-4E9B-A28E-393F624012C8}" srcOrd="0" destOrd="0" presId="urn:microsoft.com/office/officeart/2018/2/layout/IconVerticalSolidList"/>
    <dgm:cxn modelId="{03081283-C728-4110-A67B-1AFE003FDCF6}" type="presParOf" srcId="{E9565904-8655-4D55-930F-02DB94E59318}" destId="{10388873-74F9-4186-8395-9614E345263E}" srcOrd="1" destOrd="0" presId="urn:microsoft.com/office/officeart/2018/2/layout/IconVerticalSolidList"/>
    <dgm:cxn modelId="{968E5CFD-1031-4FAB-8AE6-823EBDD523F3}" type="presParOf" srcId="{E9565904-8655-4D55-930F-02DB94E59318}" destId="{FCE635AE-DE7A-4750-B084-679526F1BCF3}" srcOrd="2" destOrd="0" presId="urn:microsoft.com/office/officeart/2018/2/layout/IconVerticalSolidList"/>
    <dgm:cxn modelId="{B4AB8919-034F-427E-87BB-395FB36740BA}" type="presParOf" srcId="{E9565904-8655-4D55-930F-02DB94E59318}" destId="{8D43A3C6-E1FC-43FF-B7F6-68C26F3F23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DDEC38-ED44-4D0F-B5D7-194A802FEC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DD6FC7-3937-4828-AFD6-9310DC33D013}">
      <dgm:prSet/>
      <dgm:spPr/>
      <dgm:t>
        <a:bodyPr/>
        <a:lstStyle/>
        <a:p>
          <a:r>
            <a:rPr lang="en-US"/>
            <a:t>Initial Investment</a:t>
          </a:r>
        </a:p>
      </dgm:t>
    </dgm:pt>
    <dgm:pt modelId="{D62EAA26-F08C-406B-92AE-E7A9E1236896}" type="parTrans" cxnId="{9937F985-02AB-4F16-BBC5-7DE29A6F5AAF}">
      <dgm:prSet/>
      <dgm:spPr/>
      <dgm:t>
        <a:bodyPr/>
        <a:lstStyle/>
        <a:p>
          <a:endParaRPr lang="en-US"/>
        </a:p>
      </dgm:t>
    </dgm:pt>
    <dgm:pt modelId="{12AB0813-140E-470C-B4AA-A3F3F8C6E642}" type="sibTrans" cxnId="{9937F985-02AB-4F16-BBC5-7DE29A6F5AAF}">
      <dgm:prSet/>
      <dgm:spPr/>
      <dgm:t>
        <a:bodyPr/>
        <a:lstStyle/>
        <a:p>
          <a:endParaRPr lang="en-US"/>
        </a:p>
      </dgm:t>
    </dgm:pt>
    <dgm:pt modelId="{62E327F0-3C9F-4B1B-89C4-67238B8410BC}">
      <dgm:prSet/>
      <dgm:spPr/>
      <dgm:t>
        <a:bodyPr/>
        <a:lstStyle/>
        <a:p>
          <a:r>
            <a:rPr lang="en-US"/>
            <a:t>Revenue Streams (Dine-in, Takeaway, Merchandise)</a:t>
          </a:r>
        </a:p>
      </dgm:t>
    </dgm:pt>
    <dgm:pt modelId="{7D09A885-7586-45D7-89B0-19FD6EDEF883}" type="parTrans" cxnId="{00C07080-1260-4B34-AF00-5CE3D1056D8D}">
      <dgm:prSet/>
      <dgm:spPr/>
      <dgm:t>
        <a:bodyPr/>
        <a:lstStyle/>
        <a:p>
          <a:endParaRPr lang="en-US"/>
        </a:p>
      </dgm:t>
    </dgm:pt>
    <dgm:pt modelId="{2A75A4AE-024D-49A3-AC11-EB0383093A6E}" type="sibTrans" cxnId="{00C07080-1260-4B34-AF00-5CE3D1056D8D}">
      <dgm:prSet/>
      <dgm:spPr/>
      <dgm:t>
        <a:bodyPr/>
        <a:lstStyle/>
        <a:p>
          <a:endParaRPr lang="en-US"/>
        </a:p>
      </dgm:t>
    </dgm:pt>
    <dgm:pt modelId="{FCF8204B-2A34-4A1F-801C-766E380A0FD6}">
      <dgm:prSet/>
      <dgm:spPr/>
      <dgm:t>
        <a:bodyPr/>
        <a:lstStyle/>
        <a:p>
          <a:r>
            <a:rPr lang="en-US"/>
            <a:t>Break-even Timeline</a:t>
          </a:r>
        </a:p>
      </dgm:t>
    </dgm:pt>
    <dgm:pt modelId="{6D265242-D1E9-494B-9269-6F331C49A7A1}" type="parTrans" cxnId="{57589F4B-AA00-432A-8A83-C4925AF167B8}">
      <dgm:prSet/>
      <dgm:spPr/>
      <dgm:t>
        <a:bodyPr/>
        <a:lstStyle/>
        <a:p>
          <a:endParaRPr lang="en-US"/>
        </a:p>
      </dgm:t>
    </dgm:pt>
    <dgm:pt modelId="{F1974ACE-EEBE-4346-92FC-06D6C962B618}" type="sibTrans" cxnId="{57589F4B-AA00-432A-8A83-C4925AF167B8}">
      <dgm:prSet/>
      <dgm:spPr/>
      <dgm:t>
        <a:bodyPr/>
        <a:lstStyle/>
        <a:p>
          <a:endParaRPr lang="en-US"/>
        </a:p>
      </dgm:t>
    </dgm:pt>
    <dgm:pt modelId="{A1C8F655-53DF-404E-AE7B-723EB64A6826}">
      <dgm:prSet/>
      <dgm:spPr/>
      <dgm:t>
        <a:bodyPr/>
        <a:lstStyle/>
        <a:p>
          <a:r>
            <a:rPr lang="en-US"/>
            <a:t>Growth Projections</a:t>
          </a:r>
        </a:p>
      </dgm:t>
    </dgm:pt>
    <dgm:pt modelId="{097D848E-048B-459B-9791-9FF997AD7113}" type="parTrans" cxnId="{93BE7789-D77D-4BDA-A2C0-8BEC0EAA212E}">
      <dgm:prSet/>
      <dgm:spPr/>
      <dgm:t>
        <a:bodyPr/>
        <a:lstStyle/>
        <a:p>
          <a:endParaRPr lang="en-US"/>
        </a:p>
      </dgm:t>
    </dgm:pt>
    <dgm:pt modelId="{9D5467E6-92A5-4551-AB34-0BB443D7330B}" type="sibTrans" cxnId="{93BE7789-D77D-4BDA-A2C0-8BEC0EAA212E}">
      <dgm:prSet/>
      <dgm:spPr/>
      <dgm:t>
        <a:bodyPr/>
        <a:lstStyle/>
        <a:p>
          <a:endParaRPr lang="en-US"/>
        </a:p>
      </dgm:t>
    </dgm:pt>
    <dgm:pt modelId="{17D60520-8447-4DA0-BFCB-035C242EB6C8}" type="pres">
      <dgm:prSet presAssocID="{72DDEC38-ED44-4D0F-B5D7-194A802FEC8E}" presName="root" presStyleCnt="0">
        <dgm:presLayoutVars>
          <dgm:dir/>
          <dgm:resizeHandles val="exact"/>
        </dgm:presLayoutVars>
      </dgm:prSet>
      <dgm:spPr/>
    </dgm:pt>
    <dgm:pt modelId="{381E2C04-40F9-4F44-93F1-F2307B3CEFB3}" type="pres">
      <dgm:prSet presAssocID="{A0DD6FC7-3937-4828-AFD6-9310DC33D013}" presName="compNode" presStyleCnt="0"/>
      <dgm:spPr/>
    </dgm:pt>
    <dgm:pt modelId="{AB6EAC36-0526-461E-BB43-F3F3E76FE328}" type="pres">
      <dgm:prSet presAssocID="{A0DD6FC7-3937-4828-AFD6-9310DC33D013}" presName="bgRect" presStyleLbl="bgShp" presStyleIdx="0" presStyleCnt="4"/>
      <dgm:spPr/>
    </dgm:pt>
    <dgm:pt modelId="{5EB057E9-FDD2-4B09-928A-961E9F44965E}" type="pres">
      <dgm:prSet presAssocID="{A0DD6FC7-3937-4828-AFD6-9310DC33D0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9E0057C-9994-4392-99AE-D445FC86D8C2}" type="pres">
      <dgm:prSet presAssocID="{A0DD6FC7-3937-4828-AFD6-9310DC33D013}" presName="spaceRect" presStyleCnt="0"/>
      <dgm:spPr/>
    </dgm:pt>
    <dgm:pt modelId="{772E564D-F2D0-47D5-A882-0947EF933B53}" type="pres">
      <dgm:prSet presAssocID="{A0DD6FC7-3937-4828-AFD6-9310DC33D013}" presName="parTx" presStyleLbl="revTx" presStyleIdx="0" presStyleCnt="4">
        <dgm:presLayoutVars>
          <dgm:chMax val="0"/>
          <dgm:chPref val="0"/>
        </dgm:presLayoutVars>
      </dgm:prSet>
      <dgm:spPr/>
    </dgm:pt>
    <dgm:pt modelId="{47BB0082-3482-4C13-B091-C0152DC92D65}" type="pres">
      <dgm:prSet presAssocID="{12AB0813-140E-470C-B4AA-A3F3F8C6E642}" presName="sibTrans" presStyleCnt="0"/>
      <dgm:spPr/>
    </dgm:pt>
    <dgm:pt modelId="{163D24CC-9501-43E9-A46E-FD282927A044}" type="pres">
      <dgm:prSet presAssocID="{62E327F0-3C9F-4B1B-89C4-67238B8410BC}" presName="compNode" presStyleCnt="0"/>
      <dgm:spPr/>
    </dgm:pt>
    <dgm:pt modelId="{B2B58B8D-0251-4E56-B973-7B78BE931E22}" type="pres">
      <dgm:prSet presAssocID="{62E327F0-3C9F-4B1B-89C4-67238B8410BC}" presName="bgRect" presStyleLbl="bgShp" presStyleIdx="1" presStyleCnt="4"/>
      <dgm:spPr/>
    </dgm:pt>
    <dgm:pt modelId="{42AF1268-75D2-4E29-9784-D65C7AD570EB}" type="pres">
      <dgm:prSet presAssocID="{62E327F0-3C9F-4B1B-89C4-67238B8410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C95748DF-3E86-4B5B-976B-B0772F4FDA15}" type="pres">
      <dgm:prSet presAssocID="{62E327F0-3C9F-4B1B-89C4-67238B8410BC}" presName="spaceRect" presStyleCnt="0"/>
      <dgm:spPr/>
    </dgm:pt>
    <dgm:pt modelId="{12F7279C-F447-4D07-BC99-1669D08351C8}" type="pres">
      <dgm:prSet presAssocID="{62E327F0-3C9F-4B1B-89C4-67238B8410BC}" presName="parTx" presStyleLbl="revTx" presStyleIdx="1" presStyleCnt="4">
        <dgm:presLayoutVars>
          <dgm:chMax val="0"/>
          <dgm:chPref val="0"/>
        </dgm:presLayoutVars>
      </dgm:prSet>
      <dgm:spPr/>
    </dgm:pt>
    <dgm:pt modelId="{8E295C0E-E1A9-496D-9AA2-257DC20F183B}" type="pres">
      <dgm:prSet presAssocID="{2A75A4AE-024D-49A3-AC11-EB0383093A6E}" presName="sibTrans" presStyleCnt="0"/>
      <dgm:spPr/>
    </dgm:pt>
    <dgm:pt modelId="{B3F55EE7-971D-4248-9360-272272488621}" type="pres">
      <dgm:prSet presAssocID="{FCF8204B-2A34-4A1F-801C-766E380A0FD6}" presName="compNode" presStyleCnt="0"/>
      <dgm:spPr/>
    </dgm:pt>
    <dgm:pt modelId="{6D074BBA-FDFE-4DDD-8971-334C134B8CF3}" type="pres">
      <dgm:prSet presAssocID="{FCF8204B-2A34-4A1F-801C-766E380A0FD6}" presName="bgRect" presStyleLbl="bgShp" presStyleIdx="2" presStyleCnt="4"/>
      <dgm:spPr/>
    </dgm:pt>
    <dgm:pt modelId="{50225D6C-B7D5-4B7E-B20B-079699B70F84}" type="pres">
      <dgm:prSet presAssocID="{FCF8204B-2A34-4A1F-801C-766E380A0F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DF33D32-2694-4DC0-A7D5-8DA54C55BF50}" type="pres">
      <dgm:prSet presAssocID="{FCF8204B-2A34-4A1F-801C-766E380A0FD6}" presName="spaceRect" presStyleCnt="0"/>
      <dgm:spPr/>
    </dgm:pt>
    <dgm:pt modelId="{4DCDD892-8DEA-4D34-BD40-ED532378C7BD}" type="pres">
      <dgm:prSet presAssocID="{FCF8204B-2A34-4A1F-801C-766E380A0FD6}" presName="parTx" presStyleLbl="revTx" presStyleIdx="2" presStyleCnt="4">
        <dgm:presLayoutVars>
          <dgm:chMax val="0"/>
          <dgm:chPref val="0"/>
        </dgm:presLayoutVars>
      </dgm:prSet>
      <dgm:spPr/>
    </dgm:pt>
    <dgm:pt modelId="{A559FDA5-CA5E-45AE-BCB0-C0F1C840B884}" type="pres">
      <dgm:prSet presAssocID="{F1974ACE-EEBE-4346-92FC-06D6C962B618}" presName="sibTrans" presStyleCnt="0"/>
      <dgm:spPr/>
    </dgm:pt>
    <dgm:pt modelId="{C7534A35-246E-40F7-B6D4-44B0E0116D2A}" type="pres">
      <dgm:prSet presAssocID="{A1C8F655-53DF-404E-AE7B-723EB64A6826}" presName="compNode" presStyleCnt="0"/>
      <dgm:spPr/>
    </dgm:pt>
    <dgm:pt modelId="{EBEE7E59-B498-4CB7-B1A5-4BDB5E77AD16}" type="pres">
      <dgm:prSet presAssocID="{A1C8F655-53DF-404E-AE7B-723EB64A6826}" presName="bgRect" presStyleLbl="bgShp" presStyleIdx="3" presStyleCnt="4"/>
      <dgm:spPr/>
    </dgm:pt>
    <dgm:pt modelId="{36EFCAA6-C693-42CF-8E8F-E46EA4126893}" type="pres">
      <dgm:prSet presAssocID="{A1C8F655-53DF-404E-AE7B-723EB64A68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FC043C5-6CF8-48F2-BA79-E7486026E9FA}" type="pres">
      <dgm:prSet presAssocID="{A1C8F655-53DF-404E-AE7B-723EB64A6826}" presName="spaceRect" presStyleCnt="0"/>
      <dgm:spPr/>
    </dgm:pt>
    <dgm:pt modelId="{E1741992-C5F6-4E3C-88D5-3FECCAE534FF}" type="pres">
      <dgm:prSet presAssocID="{A1C8F655-53DF-404E-AE7B-723EB64A68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589F4B-AA00-432A-8A83-C4925AF167B8}" srcId="{72DDEC38-ED44-4D0F-B5D7-194A802FEC8E}" destId="{FCF8204B-2A34-4A1F-801C-766E380A0FD6}" srcOrd="2" destOrd="0" parTransId="{6D265242-D1E9-494B-9269-6F331C49A7A1}" sibTransId="{F1974ACE-EEBE-4346-92FC-06D6C962B618}"/>
    <dgm:cxn modelId="{BDCB207B-BB80-4570-A8EA-6625E25797F7}" type="presOf" srcId="{72DDEC38-ED44-4D0F-B5D7-194A802FEC8E}" destId="{17D60520-8447-4DA0-BFCB-035C242EB6C8}" srcOrd="0" destOrd="0" presId="urn:microsoft.com/office/officeart/2018/2/layout/IconVerticalSolidList"/>
    <dgm:cxn modelId="{00C07080-1260-4B34-AF00-5CE3D1056D8D}" srcId="{72DDEC38-ED44-4D0F-B5D7-194A802FEC8E}" destId="{62E327F0-3C9F-4B1B-89C4-67238B8410BC}" srcOrd="1" destOrd="0" parTransId="{7D09A885-7586-45D7-89B0-19FD6EDEF883}" sibTransId="{2A75A4AE-024D-49A3-AC11-EB0383093A6E}"/>
    <dgm:cxn modelId="{9937F985-02AB-4F16-BBC5-7DE29A6F5AAF}" srcId="{72DDEC38-ED44-4D0F-B5D7-194A802FEC8E}" destId="{A0DD6FC7-3937-4828-AFD6-9310DC33D013}" srcOrd="0" destOrd="0" parTransId="{D62EAA26-F08C-406B-92AE-E7A9E1236896}" sibTransId="{12AB0813-140E-470C-B4AA-A3F3F8C6E642}"/>
    <dgm:cxn modelId="{93BE7789-D77D-4BDA-A2C0-8BEC0EAA212E}" srcId="{72DDEC38-ED44-4D0F-B5D7-194A802FEC8E}" destId="{A1C8F655-53DF-404E-AE7B-723EB64A6826}" srcOrd="3" destOrd="0" parTransId="{097D848E-048B-459B-9791-9FF997AD7113}" sibTransId="{9D5467E6-92A5-4551-AB34-0BB443D7330B}"/>
    <dgm:cxn modelId="{B36DF78C-0FEC-4CE1-8A80-6DE3A40AC33E}" type="presOf" srcId="{FCF8204B-2A34-4A1F-801C-766E380A0FD6}" destId="{4DCDD892-8DEA-4D34-BD40-ED532378C7BD}" srcOrd="0" destOrd="0" presId="urn:microsoft.com/office/officeart/2018/2/layout/IconVerticalSolidList"/>
    <dgm:cxn modelId="{E02B2BB7-E67D-4B92-9F0B-8367D487AD14}" type="presOf" srcId="{A1C8F655-53DF-404E-AE7B-723EB64A6826}" destId="{E1741992-C5F6-4E3C-88D5-3FECCAE534FF}" srcOrd="0" destOrd="0" presId="urn:microsoft.com/office/officeart/2018/2/layout/IconVerticalSolidList"/>
    <dgm:cxn modelId="{2AA383E1-2CC1-4D8F-B62D-F961EEFC2C49}" type="presOf" srcId="{62E327F0-3C9F-4B1B-89C4-67238B8410BC}" destId="{12F7279C-F447-4D07-BC99-1669D08351C8}" srcOrd="0" destOrd="0" presId="urn:microsoft.com/office/officeart/2018/2/layout/IconVerticalSolidList"/>
    <dgm:cxn modelId="{EA59E1E2-5AD3-430B-AC18-9C8B4AF95D12}" type="presOf" srcId="{A0DD6FC7-3937-4828-AFD6-9310DC33D013}" destId="{772E564D-F2D0-47D5-A882-0947EF933B53}" srcOrd="0" destOrd="0" presId="urn:microsoft.com/office/officeart/2018/2/layout/IconVerticalSolidList"/>
    <dgm:cxn modelId="{AC5E024E-C2EE-4C00-9661-8A05AEF8355D}" type="presParOf" srcId="{17D60520-8447-4DA0-BFCB-035C242EB6C8}" destId="{381E2C04-40F9-4F44-93F1-F2307B3CEFB3}" srcOrd="0" destOrd="0" presId="urn:microsoft.com/office/officeart/2018/2/layout/IconVerticalSolidList"/>
    <dgm:cxn modelId="{B4B6B2A4-D140-4FEC-9F91-586CE7D5B875}" type="presParOf" srcId="{381E2C04-40F9-4F44-93F1-F2307B3CEFB3}" destId="{AB6EAC36-0526-461E-BB43-F3F3E76FE328}" srcOrd="0" destOrd="0" presId="urn:microsoft.com/office/officeart/2018/2/layout/IconVerticalSolidList"/>
    <dgm:cxn modelId="{91CFBB67-99B6-4E04-9130-E4E87055D26C}" type="presParOf" srcId="{381E2C04-40F9-4F44-93F1-F2307B3CEFB3}" destId="{5EB057E9-FDD2-4B09-928A-961E9F44965E}" srcOrd="1" destOrd="0" presId="urn:microsoft.com/office/officeart/2018/2/layout/IconVerticalSolidList"/>
    <dgm:cxn modelId="{09EE8645-2CD8-432C-A600-C0BFA6E4F8F8}" type="presParOf" srcId="{381E2C04-40F9-4F44-93F1-F2307B3CEFB3}" destId="{49E0057C-9994-4392-99AE-D445FC86D8C2}" srcOrd="2" destOrd="0" presId="urn:microsoft.com/office/officeart/2018/2/layout/IconVerticalSolidList"/>
    <dgm:cxn modelId="{592DA3DA-27EC-45C3-A096-367C698AF0DB}" type="presParOf" srcId="{381E2C04-40F9-4F44-93F1-F2307B3CEFB3}" destId="{772E564D-F2D0-47D5-A882-0947EF933B53}" srcOrd="3" destOrd="0" presId="urn:microsoft.com/office/officeart/2018/2/layout/IconVerticalSolidList"/>
    <dgm:cxn modelId="{46C57332-FBBA-4B93-8E51-D68557AC8E9C}" type="presParOf" srcId="{17D60520-8447-4DA0-BFCB-035C242EB6C8}" destId="{47BB0082-3482-4C13-B091-C0152DC92D65}" srcOrd="1" destOrd="0" presId="urn:microsoft.com/office/officeart/2018/2/layout/IconVerticalSolidList"/>
    <dgm:cxn modelId="{AFAF2F0E-9F5C-49DA-8CC1-4C5B72BD0197}" type="presParOf" srcId="{17D60520-8447-4DA0-BFCB-035C242EB6C8}" destId="{163D24CC-9501-43E9-A46E-FD282927A044}" srcOrd="2" destOrd="0" presId="urn:microsoft.com/office/officeart/2018/2/layout/IconVerticalSolidList"/>
    <dgm:cxn modelId="{D399F3B4-7413-48A9-9F02-F86300324C2D}" type="presParOf" srcId="{163D24CC-9501-43E9-A46E-FD282927A044}" destId="{B2B58B8D-0251-4E56-B973-7B78BE931E22}" srcOrd="0" destOrd="0" presId="urn:microsoft.com/office/officeart/2018/2/layout/IconVerticalSolidList"/>
    <dgm:cxn modelId="{740AC890-4859-4764-9D12-79AC148ACAEA}" type="presParOf" srcId="{163D24CC-9501-43E9-A46E-FD282927A044}" destId="{42AF1268-75D2-4E29-9784-D65C7AD570EB}" srcOrd="1" destOrd="0" presId="urn:microsoft.com/office/officeart/2018/2/layout/IconVerticalSolidList"/>
    <dgm:cxn modelId="{617A5E3D-353F-4C3D-8ECF-F84D73DB86CF}" type="presParOf" srcId="{163D24CC-9501-43E9-A46E-FD282927A044}" destId="{C95748DF-3E86-4B5B-976B-B0772F4FDA15}" srcOrd="2" destOrd="0" presId="urn:microsoft.com/office/officeart/2018/2/layout/IconVerticalSolidList"/>
    <dgm:cxn modelId="{4D0F797A-7300-40C6-9301-635F8AC0FD6B}" type="presParOf" srcId="{163D24CC-9501-43E9-A46E-FD282927A044}" destId="{12F7279C-F447-4D07-BC99-1669D08351C8}" srcOrd="3" destOrd="0" presId="urn:microsoft.com/office/officeart/2018/2/layout/IconVerticalSolidList"/>
    <dgm:cxn modelId="{36BC076B-3DFA-400D-9D91-3BC3637C61BA}" type="presParOf" srcId="{17D60520-8447-4DA0-BFCB-035C242EB6C8}" destId="{8E295C0E-E1A9-496D-9AA2-257DC20F183B}" srcOrd="3" destOrd="0" presId="urn:microsoft.com/office/officeart/2018/2/layout/IconVerticalSolidList"/>
    <dgm:cxn modelId="{6E07504C-ACDC-49BF-B923-37DED8131CD7}" type="presParOf" srcId="{17D60520-8447-4DA0-BFCB-035C242EB6C8}" destId="{B3F55EE7-971D-4248-9360-272272488621}" srcOrd="4" destOrd="0" presId="urn:microsoft.com/office/officeart/2018/2/layout/IconVerticalSolidList"/>
    <dgm:cxn modelId="{3DA226A5-80AC-4CC5-B319-D33838A009B3}" type="presParOf" srcId="{B3F55EE7-971D-4248-9360-272272488621}" destId="{6D074BBA-FDFE-4DDD-8971-334C134B8CF3}" srcOrd="0" destOrd="0" presId="urn:microsoft.com/office/officeart/2018/2/layout/IconVerticalSolidList"/>
    <dgm:cxn modelId="{34552AD1-8405-4DA6-A74D-6853719A592D}" type="presParOf" srcId="{B3F55EE7-971D-4248-9360-272272488621}" destId="{50225D6C-B7D5-4B7E-B20B-079699B70F84}" srcOrd="1" destOrd="0" presId="urn:microsoft.com/office/officeart/2018/2/layout/IconVerticalSolidList"/>
    <dgm:cxn modelId="{AAFDF90A-A46C-4D02-9753-0CD4A2397F80}" type="presParOf" srcId="{B3F55EE7-971D-4248-9360-272272488621}" destId="{9DF33D32-2694-4DC0-A7D5-8DA54C55BF50}" srcOrd="2" destOrd="0" presId="urn:microsoft.com/office/officeart/2018/2/layout/IconVerticalSolidList"/>
    <dgm:cxn modelId="{764EA076-7E15-49BE-B090-3030DAE1046B}" type="presParOf" srcId="{B3F55EE7-971D-4248-9360-272272488621}" destId="{4DCDD892-8DEA-4D34-BD40-ED532378C7BD}" srcOrd="3" destOrd="0" presId="urn:microsoft.com/office/officeart/2018/2/layout/IconVerticalSolidList"/>
    <dgm:cxn modelId="{FB0A9C85-6AE3-483B-8EDC-A8FD9612AC44}" type="presParOf" srcId="{17D60520-8447-4DA0-BFCB-035C242EB6C8}" destId="{A559FDA5-CA5E-45AE-BCB0-C0F1C840B884}" srcOrd="5" destOrd="0" presId="urn:microsoft.com/office/officeart/2018/2/layout/IconVerticalSolidList"/>
    <dgm:cxn modelId="{F1058B40-8418-463F-B430-EE2895E8D9AC}" type="presParOf" srcId="{17D60520-8447-4DA0-BFCB-035C242EB6C8}" destId="{C7534A35-246E-40F7-B6D4-44B0E0116D2A}" srcOrd="6" destOrd="0" presId="urn:microsoft.com/office/officeart/2018/2/layout/IconVerticalSolidList"/>
    <dgm:cxn modelId="{BEF53FD1-C671-4EB5-A16B-FBC922C1A29D}" type="presParOf" srcId="{C7534A35-246E-40F7-B6D4-44B0E0116D2A}" destId="{EBEE7E59-B498-4CB7-B1A5-4BDB5E77AD16}" srcOrd="0" destOrd="0" presId="urn:microsoft.com/office/officeart/2018/2/layout/IconVerticalSolidList"/>
    <dgm:cxn modelId="{C1A9DA74-D298-44A7-95C1-5A81E1372190}" type="presParOf" srcId="{C7534A35-246E-40F7-B6D4-44B0E0116D2A}" destId="{36EFCAA6-C693-42CF-8E8F-E46EA4126893}" srcOrd="1" destOrd="0" presId="urn:microsoft.com/office/officeart/2018/2/layout/IconVerticalSolidList"/>
    <dgm:cxn modelId="{3BADA87A-C0C0-44E0-A779-A89E263B0667}" type="presParOf" srcId="{C7534A35-246E-40F7-B6D4-44B0E0116D2A}" destId="{3FC043C5-6CF8-48F2-BA79-E7486026E9FA}" srcOrd="2" destOrd="0" presId="urn:microsoft.com/office/officeart/2018/2/layout/IconVerticalSolidList"/>
    <dgm:cxn modelId="{976BBA8A-0900-40DD-BDCD-8540277EBC28}" type="presParOf" srcId="{C7534A35-246E-40F7-B6D4-44B0E0116D2A}" destId="{E1741992-C5F6-4E3C-88D5-3FECCAE534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D3577-9F60-4402-A4D8-2BC02A3773DE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5B62A-74DF-4675-8B46-6DD31B989831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5EECA-7835-4547-B1D9-0B3FB360382A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Name: Brew Beans</a:t>
          </a:r>
        </a:p>
      </dsp:txBody>
      <dsp:txXfrm>
        <a:off x="1939533" y="717"/>
        <a:ext cx="2786667" cy="1679249"/>
      </dsp:txXfrm>
    </dsp:sp>
    <dsp:sp modelId="{05FCC95C-9673-4ACE-B2CD-851A335B0F2B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9414E-D582-4B8E-B36D-AE12F38D343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A3A1A-2BEC-4E21-99B0-72B6BD1698E3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Tagline: Brewing Joy</a:t>
          </a:r>
        </a:p>
      </dsp:txBody>
      <dsp:txXfrm>
        <a:off x="1939533" y="2099779"/>
        <a:ext cx="2786667" cy="1679249"/>
      </dsp:txXfrm>
    </dsp:sp>
    <dsp:sp modelId="{4FAEAD8D-4503-46D1-B97B-5D911191C5C0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109DF-C440-49D9-9250-9F1A42D2DD5C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F26A8-6BC2-4A54-87B5-D3F935813715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Core Values: Quality, Community, Sustainability, Creativity, Integrity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1DAC6-E6ED-4CDB-AE79-94ACD137FFBB}">
      <dsp:nvSpPr>
        <dsp:cNvPr id="0" name=""/>
        <dsp:cNvSpPr/>
      </dsp:nvSpPr>
      <dsp:spPr>
        <a:xfrm>
          <a:off x="0" y="761376"/>
          <a:ext cx="4726201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Age Group: 18–40 years</a:t>
          </a:r>
        </a:p>
      </dsp:txBody>
      <dsp:txXfrm>
        <a:off x="50420" y="811796"/>
        <a:ext cx="4625361" cy="932014"/>
      </dsp:txXfrm>
    </dsp:sp>
    <dsp:sp modelId="{BA74DC8B-0DF4-4851-A456-9D923D0396D4}">
      <dsp:nvSpPr>
        <dsp:cNvPr id="0" name=""/>
        <dsp:cNvSpPr/>
      </dsp:nvSpPr>
      <dsp:spPr>
        <a:xfrm>
          <a:off x="0" y="1869110"/>
          <a:ext cx="4726201" cy="103285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Segments: Students, working professionals, coffee enthusiasts</a:t>
          </a:r>
        </a:p>
      </dsp:txBody>
      <dsp:txXfrm>
        <a:off x="50420" y="1919530"/>
        <a:ext cx="4625361" cy="932014"/>
      </dsp:txXfrm>
    </dsp:sp>
    <dsp:sp modelId="{FD811A9D-7384-4BED-98EF-E95DAF440A28}">
      <dsp:nvSpPr>
        <dsp:cNvPr id="0" name=""/>
        <dsp:cNvSpPr/>
      </dsp:nvSpPr>
      <dsp:spPr>
        <a:xfrm>
          <a:off x="0" y="2976844"/>
          <a:ext cx="4726201" cy="103285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Income: Middle-income and above</a:t>
          </a:r>
        </a:p>
      </dsp:txBody>
      <dsp:txXfrm>
        <a:off x="50420" y="3027264"/>
        <a:ext cx="4625361" cy="932014"/>
      </dsp:txXfrm>
    </dsp:sp>
    <dsp:sp modelId="{3F93B4DA-ED75-4765-A553-F1818ECB521C}">
      <dsp:nvSpPr>
        <dsp:cNvPr id="0" name=""/>
        <dsp:cNvSpPr/>
      </dsp:nvSpPr>
      <dsp:spPr>
        <a:xfrm>
          <a:off x="0" y="4084578"/>
          <a:ext cx="4726201" cy="10328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Location: Urban and semi-urban areas</a:t>
          </a:r>
        </a:p>
      </dsp:txBody>
      <dsp:txXfrm>
        <a:off x="50420" y="4134998"/>
        <a:ext cx="4625361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E94C4-53C2-4CF3-97CB-51C60438CFFE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EE886-79F6-4211-952B-9F80FAE2F08F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0D3F2-330B-4CBD-A8E9-C9DAD0BFC97B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Coffee &amp; Tea (Espresso, Latte, Filter Coffee, Herbal Teas)</a:t>
          </a:r>
        </a:p>
      </dsp:txBody>
      <dsp:txXfrm>
        <a:off x="1330115" y="659889"/>
        <a:ext cx="2546008" cy="1080124"/>
      </dsp:txXfrm>
    </dsp:sp>
    <dsp:sp modelId="{A2428FAD-D060-4F6B-B09F-C80DC8363DBD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E5EC8-9011-490D-B58E-B3D49EF6498C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7B2EF-B335-4B56-815A-BA1874D6C317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Breakfast (Idly, Dosa, Oats, Millets)</a:t>
          </a:r>
        </a:p>
      </dsp:txBody>
      <dsp:txXfrm>
        <a:off x="5631327" y="659889"/>
        <a:ext cx="2546008" cy="1080124"/>
      </dsp:txXfrm>
    </dsp:sp>
    <dsp:sp modelId="{0429566F-3597-4C5C-9A04-724F74CF60AA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1291E-228C-488E-AB48-131A90AF97A9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38CAC-8ADF-455D-B390-E1DBBA3A738E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Quick Bites (Pancakes, Pastries, Sandwiches)</a:t>
          </a:r>
        </a:p>
      </dsp:txBody>
      <dsp:txXfrm>
        <a:off x="1330115" y="2452790"/>
        <a:ext cx="2546008" cy="1080124"/>
      </dsp:txXfrm>
    </dsp:sp>
    <dsp:sp modelId="{E5888A1A-B5CB-488C-822A-D2F0DD27A123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6C45A-CB9B-4B5B-A674-FB2BFB3F676A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993D1-D035-4F08-A812-0135DBF4FDF4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Beverages (Smoothies, Cold Coffee, Seasonal Drinks)</a:t>
          </a:r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02400-4B81-400B-B740-5DE01A199F0E}">
      <dsp:nvSpPr>
        <dsp:cNvPr id="0" name=""/>
        <dsp:cNvSpPr/>
      </dsp:nvSpPr>
      <dsp:spPr>
        <a:xfrm>
          <a:off x="0" y="171364"/>
          <a:ext cx="4726201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Cozy interiors with books, music, and games</a:t>
          </a:r>
        </a:p>
      </dsp:txBody>
      <dsp:txXfrm>
        <a:off x="64083" y="235447"/>
        <a:ext cx="4598035" cy="1184574"/>
      </dsp:txXfrm>
    </dsp:sp>
    <dsp:sp modelId="{4E213A8A-49E0-4997-96E3-9B27DCBC6614}">
      <dsp:nvSpPr>
        <dsp:cNvPr id="0" name=""/>
        <dsp:cNvSpPr/>
      </dsp:nvSpPr>
      <dsp:spPr>
        <a:xfrm>
          <a:off x="0" y="1579144"/>
          <a:ext cx="4726201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Free Wi-Fi and charging stations</a:t>
          </a:r>
        </a:p>
      </dsp:txBody>
      <dsp:txXfrm>
        <a:off x="64083" y="1643227"/>
        <a:ext cx="4598035" cy="1184574"/>
      </dsp:txXfrm>
    </dsp:sp>
    <dsp:sp modelId="{FA51E739-3459-47F1-9E1A-CBA18DDA3F32}">
      <dsp:nvSpPr>
        <dsp:cNvPr id="0" name=""/>
        <dsp:cNvSpPr/>
      </dsp:nvSpPr>
      <dsp:spPr>
        <a:xfrm>
          <a:off x="0" y="2986924"/>
          <a:ext cx="4726201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Play area for kids</a:t>
          </a:r>
        </a:p>
      </dsp:txBody>
      <dsp:txXfrm>
        <a:off x="64083" y="3051007"/>
        <a:ext cx="4598035" cy="1184574"/>
      </dsp:txXfrm>
    </dsp:sp>
    <dsp:sp modelId="{E02163E7-1BC8-4DAD-8140-38B1745F2476}">
      <dsp:nvSpPr>
        <dsp:cNvPr id="0" name=""/>
        <dsp:cNvSpPr/>
      </dsp:nvSpPr>
      <dsp:spPr>
        <a:xfrm>
          <a:off x="0" y="4394704"/>
          <a:ext cx="4726201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Friendly, inclusive environment</a:t>
          </a:r>
        </a:p>
      </dsp:txBody>
      <dsp:txXfrm>
        <a:off x="64083" y="4458787"/>
        <a:ext cx="4598035" cy="118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BF6A0-0355-43B9-88A6-736EE983B5E9}">
      <dsp:nvSpPr>
        <dsp:cNvPr id="0" name=""/>
        <dsp:cNvSpPr/>
      </dsp:nvSpPr>
      <dsp:spPr>
        <a:xfrm>
          <a:off x="0" y="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0F16E-0C7D-4278-B33A-2E40F864CEE0}">
      <dsp:nvSpPr>
        <dsp:cNvPr id="0" name=""/>
        <dsp:cNvSpPr/>
      </dsp:nvSpPr>
      <dsp:spPr>
        <a:xfrm>
          <a:off x="0" y="0"/>
          <a:ext cx="47262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Primary Location: M.G. Road, Vijayawada</a:t>
          </a:r>
        </a:p>
      </dsp:txBody>
      <dsp:txXfrm>
        <a:off x="0" y="0"/>
        <a:ext cx="4726201" cy="2939404"/>
      </dsp:txXfrm>
    </dsp:sp>
    <dsp:sp modelId="{3AD7DB6F-0931-47C0-A2DD-539785A4F346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736FA-4A06-4DC8-A3A9-F57BE4C2EFC1}">
      <dsp:nvSpPr>
        <dsp:cNvPr id="0" name=""/>
        <dsp:cNvSpPr/>
      </dsp:nvSpPr>
      <dsp:spPr>
        <a:xfrm>
          <a:off x="0" y="2939404"/>
          <a:ext cx="47262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Expansion Plans: Airport kiosks, mall outlets, and college campuses</a:t>
          </a:r>
        </a:p>
      </dsp:txBody>
      <dsp:txXfrm>
        <a:off x="0" y="2939404"/>
        <a:ext cx="4726201" cy="2939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E72C5-A894-4E84-9B9A-66B1E7AE08A5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417A0-84D2-40F2-B948-4674793185A6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3B8A1-BA00-48B1-93FA-E9D01DC91A85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Social media campaigns</a:t>
          </a:r>
        </a:p>
      </dsp:txBody>
      <dsp:txXfrm>
        <a:off x="1428292" y="2439"/>
        <a:ext cx="3297908" cy="1236616"/>
      </dsp:txXfrm>
    </dsp:sp>
    <dsp:sp modelId="{801431EB-DAF0-4FFD-A3CF-9E4FB5BC05A6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E2C9E-6BF4-48ED-86F1-9C865533D041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E920D-4EDC-435A-BF77-DA63555E4CC1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Loyalty programs</a:t>
          </a:r>
        </a:p>
      </dsp:txBody>
      <dsp:txXfrm>
        <a:off x="1428292" y="1548210"/>
        <a:ext cx="3297908" cy="1236616"/>
      </dsp:txXfrm>
    </dsp:sp>
    <dsp:sp modelId="{20C80E7B-3915-4A1D-A3DE-0FEBBDE2A93B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D0520-8705-4901-BDC1-D494DF38F07C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7798E-BF66-49A6-AA1C-8F433B0BB103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Student discounts</a:t>
          </a:r>
        </a:p>
      </dsp:txBody>
      <dsp:txXfrm>
        <a:off x="1428292" y="3093981"/>
        <a:ext cx="3297908" cy="1236616"/>
      </dsp:txXfrm>
    </dsp:sp>
    <dsp:sp modelId="{48AD4265-53C3-4E9B-A28E-393F624012C8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88873-74F9-4186-8395-9614E345263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3A3C6-E1FC-43FF-B7F6-68C26F3F2315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Collaborations with local artists and musicians</a:t>
          </a:r>
        </a:p>
      </dsp:txBody>
      <dsp:txXfrm>
        <a:off x="1428292" y="4639752"/>
        <a:ext cx="3297908" cy="1236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EAC36-0526-461E-BB43-F3F3E76FE328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057E9-FDD2-4B09-928A-961E9F44965E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E564D-F2D0-47D5-A882-0947EF933B53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Initial Investment</a:t>
          </a:r>
        </a:p>
      </dsp:txBody>
      <dsp:txXfrm>
        <a:off x="1428292" y="2439"/>
        <a:ext cx="3297908" cy="1236616"/>
      </dsp:txXfrm>
    </dsp:sp>
    <dsp:sp modelId="{B2B58B8D-0251-4E56-B973-7B78BE931E22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F1268-75D2-4E29-9784-D65C7AD570EB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7279C-F447-4D07-BC99-1669D08351C8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Revenue Streams (Dine-in, Takeaway, Merchandise)</a:t>
          </a:r>
        </a:p>
      </dsp:txBody>
      <dsp:txXfrm>
        <a:off x="1428292" y="1548210"/>
        <a:ext cx="3297908" cy="1236616"/>
      </dsp:txXfrm>
    </dsp:sp>
    <dsp:sp modelId="{6D074BBA-FDFE-4DDD-8971-334C134B8CF3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25D6C-B7D5-4B7E-B20B-079699B70F84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DD892-8DEA-4D34-BD40-ED532378C7BD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Break-even Timeline</a:t>
          </a:r>
        </a:p>
      </dsp:txBody>
      <dsp:txXfrm>
        <a:off x="1428292" y="3093981"/>
        <a:ext cx="3297908" cy="1236616"/>
      </dsp:txXfrm>
    </dsp:sp>
    <dsp:sp modelId="{EBEE7E59-B498-4CB7-B1A5-4BDB5E77AD16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FCAA6-C693-42CF-8E8F-E46EA4126893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41992-C5F6-4E3C-88D5-3FECCAE534FF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Growth Projections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coffee-cup-coffee-cup-caffeine-hot-631768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for a coffee shop&#10;&#10;AI-generated content may be incorrect.">
            <a:extLst>
              <a:ext uri="{FF2B5EF4-FFF2-40B4-BE49-F238E27FC236}">
                <a16:creationId xmlns:a16="http://schemas.microsoft.com/office/drawing/2014/main" id="{CDB67AAE-3E2A-F61F-1C7F-F4AF5845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"/>
          <a:stretch/>
        </p:blipFill>
        <p:spPr>
          <a:xfrm>
            <a:off x="3200400" y="10"/>
            <a:ext cx="5943600" cy="3383270"/>
          </a:xfrm>
          <a:prstGeom prst="rect">
            <a:avLst/>
          </a:prstGeom>
        </p:spPr>
      </p:pic>
      <p:pic>
        <p:nvPicPr>
          <p:cNvPr id="4" name="Picture 3" descr="A cup of coffee on a table&#10;&#10;AI-generated content may be incorrect.">
            <a:extLst>
              <a:ext uri="{FF2B5EF4-FFF2-40B4-BE49-F238E27FC236}">
                <a16:creationId xmlns:a16="http://schemas.microsoft.com/office/drawing/2014/main" id="{59D1522C-5A54-DDE0-978D-7C1D95144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015" r="-1" b="3542"/>
          <a:stretch/>
        </p:blipFill>
        <p:spPr>
          <a:xfrm>
            <a:off x="3488187" y="3474720"/>
            <a:ext cx="5666874" cy="3383280"/>
          </a:xfrm>
          <a:prstGeom prst="rect">
            <a:avLst/>
          </a:prstGeom>
        </p:spPr>
      </p:pic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83204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1" y="609600"/>
            <a:ext cx="2994525" cy="3877197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Brew Beans Business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638783"/>
            <a:ext cx="3005587" cy="134397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By Pruthvi 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0236" y="727769"/>
            <a:ext cx="6563527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150" y="1344304"/>
            <a:ext cx="5588759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Brew Beans?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073" y="4414123"/>
            <a:ext cx="4813854" cy="1432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Every cup tells a story — of quality, care, and community.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10EB1-90A0-6DC9-2840-CDEA6C0F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7AFB2CEF-2DDA-99BC-E4A5-D456E8CB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73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Vision &amp; Mission</a:t>
            </a:r>
          </a:p>
        </p:txBody>
      </p:sp>
      <p:pic>
        <p:nvPicPr>
          <p:cNvPr id="20" name="Picture 19" descr="Close-up of a coffee cup on a table">
            <a:extLst>
              <a:ext uri="{FF2B5EF4-FFF2-40B4-BE49-F238E27FC236}">
                <a16:creationId xmlns:a16="http://schemas.microsoft.com/office/drawing/2014/main" id="{4421456E-4145-911C-837F-F0BE79B9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31" r="19271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Vision:</a:t>
            </a:r>
          </a:p>
          <a:p>
            <a:pPr marL="0" indent="0">
              <a:buNone/>
            </a:pPr>
            <a:r>
              <a:rPr lang="en-US" sz="1900"/>
              <a:t>	To be the go-to neighborhood 	coffee shop for quality, comfort, 	and creativity.</a:t>
            </a:r>
          </a:p>
          <a:p>
            <a:endParaRPr lang="en-US" sz="1900"/>
          </a:p>
          <a:p>
            <a:r>
              <a:rPr lang="en-US" sz="1900"/>
              <a:t>Mission:</a:t>
            </a:r>
          </a:p>
          <a:p>
            <a:pPr marL="0" indent="0">
              <a:buNone/>
            </a:pPr>
            <a:r>
              <a:rPr lang="en-US" sz="1900"/>
              <a:t>	To create a cozy, welcoming 	space offering high-quality 	coffee, wholesome food, and a 	vibrant atmosphere for 	students, professionals, and 	coffee lovers.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Brand Identity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DFF519-1703-185D-46C2-D326ED436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49735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Target Audience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00EBE3-A5C6-0AF6-46F1-33ABE79BE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20596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Offerings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0C752D-D349-BDE6-B56D-DECB477A2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3827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Ambience &amp; Experience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E6489-F6A2-40EB-6CC6-328FE40CD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5389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Location Strategy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8990E8-0B7F-745D-31F2-7B524410C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77995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Marketing Strategy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B6FA5-AE4C-1BFF-6ED0-CA56057A9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2786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Financial Overview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249CC4-C841-3E7A-B16A-EC09334A3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03569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259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Brew Beans Business Plan</vt:lpstr>
      <vt:lpstr>Vision &amp; Mission</vt:lpstr>
      <vt:lpstr>Brand Identity</vt:lpstr>
      <vt:lpstr>Target Audience</vt:lpstr>
      <vt:lpstr>Offerings</vt:lpstr>
      <vt:lpstr>Ambience &amp; Experience</vt:lpstr>
      <vt:lpstr>Location Strategy</vt:lpstr>
      <vt:lpstr>Marketing Strategy</vt:lpstr>
      <vt:lpstr>Financial Overview</vt:lpstr>
      <vt:lpstr>Why Brew Beans?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Pruthvi Raj</cp:lastModifiedBy>
  <cp:revision>2</cp:revision>
  <dcterms:created xsi:type="dcterms:W3CDTF">2013-01-27T09:14:16Z</dcterms:created>
  <dcterms:modified xsi:type="dcterms:W3CDTF">2025-05-12T11:52:32Z</dcterms:modified>
  <cp:category/>
</cp:coreProperties>
</file>