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46A16B-9A30-455E-A3FD-AA132288DA4E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BC4AF93-849C-4003-85D9-E8459819D045}">
      <dgm:prSet/>
      <dgm:spPr/>
      <dgm:t>
        <a:bodyPr/>
        <a:lstStyle/>
        <a:p>
          <a:r>
            <a:rPr lang="en-US"/>
            <a:t>1. Microsoft 365 Trial Tenant</a:t>
          </a:r>
        </a:p>
      </dgm:t>
    </dgm:pt>
    <dgm:pt modelId="{6EBED54D-E9FF-4335-A2CF-162C297BFE1C}" type="parTrans" cxnId="{3AE0AE60-8F1A-42FC-AD64-78B62E5D5815}">
      <dgm:prSet/>
      <dgm:spPr/>
      <dgm:t>
        <a:bodyPr/>
        <a:lstStyle/>
        <a:p>
          <a:endParaRPr lang="en-US"/>
        </a:p>
      </dgm:t>
    </dgm:pt>
    <dgm:pt modelId="{5839F3D4-AC00-4163-9AD8-603FBEFFF8D1}" type="sibTrans" cxnId="{3AE0AE60-8F1A-42FC-AD64-78B62E5D5815}">
      <dgm:prSet/>
      <dgm:spPr/>
      <dgm:t>
        <a:bodyPr/>
        <a:lstStyle/>
        <a:p>
          <a:endParaRPr lang="en-US"/>
        </a:p>
      </dgm:t>
    </dgm:pt>
    <dgm:pt modelId="{F0CAC4BE-05C2-41AC-B98E-EE44254BD00A}">
      <dgm:prSet/>
      <dgm:spPr/>
      <dgm:t>
        <a:bodyPr/>
        <a:lstStyle/>
        <a:p>
          <a:r>
            <a:rPr lang="en-US"/>
            <a:t>2. Okta Developer Org</a:t>
          </a:r>
        </a:p>
      </dgm:t>
    </dgm:pt>
    <dgm:pt modelId="{22B43CB0-03A2-495E-A46A-9DECE1ABE133}" type="parTrans" cxnId="{C6B5B4F6-E008-4757-8169-A43D794481A4}">
      <dgm:prSet/>
      <dgm:spPr/>
      <dgm:t>
        <a:bodyPr/>
        <a:lstStyle/>
        <a:p>
          <a:endParaRPr lang="en-US"/>
        </a:p>
      </dgm:t>
    </dgm:pt>
    <dgm:pt modelId="{14F15121-16FB-4343-BA7D-DC2715436208}" type="sibTrans" cxnId="{C6B5B4F6-E008-4757-8169-A43D794481A4}">
      <dgm:prSet/>
      <dgm:spPr/>
      <dgm:t>
        <a:bodyPr/>
        <a:lstStyle/>
        <a:p>
          <a:endParaRPr lang="en-US"/>
        </a:p>
      </dgm:t>
    </dgm:pt>
    <dgm:pt modelId="{5F44B76E-892B-4806-97F4-0C741037581C}">
      <dgm:prSet/>
      <dgm:spPr/>
      <dgm:t>
        <a:bodyPr/>
        <a:lstStyle/>
        <a:p>
          <a:r>
            <a:rPr lang="en-US"/>
            <a:t>3. PowerShell Modules Installed</a:t>
          </a:r>
        </a:p>
      </dgm:t>
    </dgm:pt>
    <dgm:pt modelId="{8F7647B0-07B7-4481-A072-DF4C6FAE1291}" type="parTrans" cxnId="{461680DD-ABBB-42FF-B633-0CC37A96B55F}">
      <dgm:prSet/>
      <dgm:spPr/>
      <dgm:t>
        <a:bodyPr/>
        <a:lstStyle/>
        <a:p>
          <a:endParaRPr lang="en-US"/>
        </a:p>
      </dgm:t>
    </dgm:pt>
    <dgm:pt modelId="{A93D5564-58F0-499B-802D-6B8CEE2CAFC4}" type="sibTrans" cxnId="{461680DD-ABBB-42FF-B633-0CC37A96B55F}">
      <dgm:prSet/>
      <dgm:spPr/>
      <dgm:t>
        <a:bodyPr/>
        <a:lstStyle/>
        <a:p>
          <a:endParaRPr lang="en-US"/>
        </a:p>
      </dgm:t>
    </dgm:pt>
    <dgm:pt modelId="{4722736A-7AA9-42B1-8EFF-BC3D8858CAC0}">
      <dgm:prSet/>
      <dgm:spPr/>
      <dgm:t>
        <a:bodyPr/>
        <a:lstStyle/>
        <a:p>
          <a:r>
            <a:rPr lang="en-US"/>
            <a:t>- MSOnline</a:t>
          </a:r>
        </a:p>
      </dgm:t>
    </dgm:pt>
    <dgm:pt modelId="{FB90DB71-300D-4A17-A0E1-E1E7505E472E}" type="parTrans" cxnId="{ECFBF0A9-403D-42FD-812A-079FF0EA2430}">
      <dgm:prSet/>
      <dgm:spPr/>
      <dgm:t>
        <a:bodyPr/>
        <a:lstStyle/>
        <a:p>
          <a:endParaRPr lang="en-US"/>
        </a:p>
      </dgm:t>
    </dgm:pt>
    <dgm:pt modelId="{8A642FCE-DF7E-416C-8B5E-86A383163F3E}" type="sibTrans" cxnId="{ECFBF0A9-403D-42FD-812A-079FF0EA2430}">
      <dgm:prSet/>
      <dgm:spPr/>
      <dgm:t>
        <a:bodyPr/>
        <a:lstStyle/>
        <a:p>
          <a:endParaRPr lang="en-US"/>
        </a:p>
      </dgm:t>
    </dgm:pt>
    <dgm:pt modelId="{2EBBBB73-2A43-48BC-BA02-2CCA640E4799}">
      <dgm:prSet/>
      <dgm:spPr/>
      <dgm:t>
        <a:bodyPr/>
        <a:lstStyle/>
        <a:p>
          <a:r>
            <a:rPr lang="en-US"/>
            <a:t>- AzureAD</a:t>
          </a:r>
        </a:p>
      </dgm:t>
    </dgm:pt>
    <dgm:pt modelId="{4AA55031-FB0C-4671-9F1C-C2381E41497A}" type="parTrans" cxnId="{73BF4E97-9EAB-4FEC-BC32-70CB505EC087}">
      <dgm:prSet/>
      <dgm:spPr/>
      <dgm:t>
        <a:bodyPr/>
        <a:lstStyle/>
        <a:p>
          <a:endParaRPr lang="en-US"/>
        </a:p>
      </dgm:t>
    </dgm:pt>
    <dgm:pt modelId="{4FCECF9C-1D9E-4246-896C-37D595D4C80C}" type="sibTrans" cxnId="{73BF4E97-9EAB-4FEC-BC32-70CB505EC087}">
      <dgm:prSet/>
      <dgm:spPr/>
      <dgm:t>
        <a:bodyPr/>
        <a:lstStyle/>
        <a:p>
          <a:endParaRPr lang="en-US"/>
        </a:p>
      </dgm:t>
    </dgm:pt>
    <dgm:pt modelId="{BE128714-752A-4F5B-955E-85EE37EB36E0}" type="pres">
      <dgm:prSet presAssocID="{C146A16B-9A30-455E-A3FD-AA132288DA4E}" presName="linear" presStyleCnt="0">
        <dgm:presLayoutVars>
          <dgm:animLvl val="lvl"/>
          <dgm:resizeHandles val="exact"/>
        </dgm:presLayoutVars>
      </dgm:prSet>
      <dgm:spPr/>
    </dgm:pt>
    <dgm:pt modelId="{EBE7E71E-1D78-4684-86D6-3DF683D30EFC}" type="pres">
      <dgm:prSet presAssocID="{1BC4AF93-849C-4003-85D9-E8459819D04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A71AC4C-9531-45C8-9F3A-AB116E3D29EF}" type="pres">
      <dgm:prSet presAssocID="{5839F3D4-AC00-4163-9AD8-603FBEFFF8D1}" presName="spacer" presStyleCnt="0"/>
      <dgm:spPr/>
    </dgm:pt>
    <dgm:pt modelId="{45E8A6A0-9773-4F2A-A819-54DC14A22F71}" type="pres">
      <dgm:prSet presAssocID="{F0CAC4BE-05C2-41AC-B98E-EE44254BD00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E8AAB0C-C751-4B00-BB78-4524A8C6C9DA}" type="pres">
      <dgm:prSet presAssocID="{14F15121-16FB-4343-BA7D-DC2715436208}" presName="spacer" presStyleCnt="0"/>
      <dgm:spPr/>
    </dgm:pt>
    <dgm:pt modelId="{C04BC909-FF4B-42CE-81A0-6A0D8981F6F9}" type="pres">
      <dgm:prSet presAssocID="{5F44B76E-892B-4806-97F4-0C741037581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AEE5946-DBB0-4687-8A1D-E66D956BF708}" type="pres">
      <dgm:prSet presAssocID="{A93D5564-58F0-499B-802D-6B8CEE2CAFC4}" presName="spacer" presStyleCnt="0"/>
      <dgm:spPr/>
    </dgm:pt>
    <dgm:pt modelId="{01AE08F6-8EE8-43EA-A9D4-66FEB0BB3B58}" type="pres">
      <dgm:prSet presAssocID="{4722736A-7AA9-42B1-8EFF-BC3D8858CAC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4084B62-5077-47D4-8261-96B1F5AB5CFB}" type="pres">
      <dgm:prSet presAssocID="{8A642FCE-DF7E-416C-8B5E-86A383163F3E}" presName="spacer" presStyleCnt="0"/>
      <dgm:spPr/>
    </dgm:pt>
    <dgm:pt modelId="{0C0946DD-D768-4D64-BF4D-10A5BD159283}" type="pres">
      <dgm:prSet presAssocID="{2EBBBB73-2A43-48BC-BA02-2CCA640E479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06CA50A-601B-47A0-84A9-5CCB4FCAFEDE}" type="presOf" srcId="{1BC4AF93-849C-4003-85D9-E8459819D045}" destId="{EBE7E71E-1D78-4684-86D6-3DF683D30EFC}" srcOrd="0" destOrd="0" presId="urn:microsoft.com/office/officeart/2005/8/layout/vList2"/>
    <dgm:cxn modelId="{41D3DE30-23DC-4799-9FC5-C2025BA95BC8}" type="presOf" srcId="{4722736A-7AA9-42B1-8EFF-BC3D8858CAC0}" destId="{01AE08F6-8EE8-43EA-A9D4-66FEB0BB3B58}" srcOrd="0" destOrd="0" presId="urn:microsoft.com/office/officeart/2005/8/layout/vList2"/>
    <dgm:cxn modelId="{3AE0AE60-8F1A-42FC-AD64-78B62E5D5815}" srcId="{C146A16B-9A30-455E-A3FD-AA132288DA4E}" destId="{1BC4AF93-849C-4003-85D9-E8459819D045}" srcOrd="0" destOrd="0" parTransId="{6EBED54D-E9FF-4335-A2CF-162C297BFE1C}" sibTransId="{5839F3D4-AC00-4163-9AD8-603FBEFFF8D1}"/>
    <dgm:cxn modelId="{A92E8A63-8A69-49CA-B2E7-4894F56AB2CB}" type="presOf" srcId="{F0CAC4BE-05C2-41AC-B98E-EE44254BD00A}" destId="{45E8A6A0-9773-4F2A-A819-54DC14A22F71}" srcOrd="0" destOrd="0" presId="urn:microsoft.com/office/officeart/2005/8/layout/vList2"/>
    <dgm:cxn modelId="{6898DA4D-A3DC-45E2-B6CD-CE3659FDED4A}" type="presOf" srcId="{5F44B76E-892B-4806-97F4-0C741037581C}" destId="{C04BC909-FF4B-42CE-81A0-6A0D8981F6F9}" srcOrd="0" destOrd="0" presId="urn:microsoft.com/office/officeart/2005/8/layout/vList2"/>
    <dgm:cxn modelId="{83D38B4F-49F6-4123-919B-B155F2AB00C4}" type="presOf" srcId="{2EBBBB73-2A43-48BC-BA02-2CCA640E4799}" destId="{0C0946DD-D768-4D64-BF4D-10A5BD159283}" srcOrd="0" destOrd="0" presId="urn:microsoft.com/office/officeart/2005/8/layout/vList2"/>
    <dgm:cxn modelId="{73BF4E97-9EAB-4FEC-BC32-70CB505EC087}" srcId="{C146A16B-9A30-455E-A3FD-AA132288DA4E}" destId="{2EBBBB73-2A43-48BC-BA02-2CCA640E4799}" srcOrd="4" destOrd="0" parTransId="{4AA55031-FB0C-4671-9F1C-C2381E41497A}" sibTransId="{4FCECF9C-1D9E-4246-896C-37D595D4C80C}"/>
    <dgm:cxn modelId="{C47E3299-6ABE-41E7-AF39-65701FEBA9C2}" type="presOf" srcId="{C146A16B-9A30-455E-A3FD-AA132288DA4E}" destId="{BE128714-752A-4F5B-955E-85EE37EB36E0}" srcOrd="0" destOrd="0" presId="urn:microsoft.com/office/officeart/2005/8/layout/vList2"/>
    <dgm:cxn modelId="{ECFBF0A9-403D-42FD-812A-079FF0EA2430}" srcId="{C146A16B-9A30-455E-A3FD-AA132288DA4E}" destId="{4722736A-7AA9-42B1-8EFF-BC3D8858CAC0}" srcOrd="3" destOrd="0" parTransId="{FB90DB71-300D-4A17-A0E1-E1E7505E472E}" sibTransId="{8A642FCE-DF7E-416C-8B5E-86A383163F3E}"/>
    <dgm:cxn modelId="{461680DD-ABBB-42FF-B633-0CC37A96B55F}" srcId="{C146A16B-9A30-455E-A3FD-AA132288DA4E}" destId="{5F44B76E-892B-4806-97F4-0C741037581C}" srcOrd="2" destOrd="0" parTransId="{8F7647B0-07B7-4481-A072-DF4C6FAE1291}" sibTransId="{A93D5564-58F0-499B-802D-6B8CEE2CAFC4}"/>
    <dgm:cxn modelId="{C6B5B4F6-E008-4757-8169-A43D794481A4}" srcId="{C146A16B-9A30-455E-A3FD-AA132288DA4E}" destId="{F0CAC4BE-05C2-41AC-B98E-EE44254BD00A}" srcOrd="1" destOrd="0" parTransId="{22B43CB0-03A2-495E-A46A-9DECE1ABE133}" sibTransId="{14F15121-16FB-4343-BA7D-DC2715436208}"/>
    <dgm:cxn modelId="{C46C62C6-0D6E-4899-B57D-FB7984CC1ABF}" type="presParOf" srcId="{BE128714-752A-4F5B-955E-85EE37EB36E0}" destId="{EBE7E71E-1D78-4684-86D6-3DF683D30EFC}" srcOrd="0" destOrd="0" presId="urn:microsoft.com/office/officeart/2005/8/layout/vList2"/>
    <dgm:cxn modelId="{3B436173-BB18-440C-89D9-2917F1F37E32}" type="presParOf" srcId="{BE128714-752A-4F5B-955E-85EE37EB36E0}" destId="{7A71AC4C-9531-45C8-9F3A-AB116E3D29EF}" srcOrd="1" destOrd="0" presId="urn:microsoft.com/office/officeart/2005/8/layout/vList2"/>
    <dgm:cxn modelId="{4C2CAA8E-2467-4AFE-BBB9-5E10C74B98C9}" type="presParOf" srcId="{BE128714-752A-4F5B-955E-85EE37EB36E0}" destId="{45E8A6A0-9773-4F2A-A819-54DC14A22F71}" srcOrd="2" destOrd="0" presId="urn:microsoft.com/office/officeart/2005/8/layout/vList2"/>
    <dgm:cxn modelId="{B3FEA5F9-18BB-4933-A365-71B0CAAB69CF}" type="presParOf" srcId="{BE128714-752A-4F5B-955E-85EE37EB36E0}" destId="{DE8AAB0C-C751-4B00-BB78-4524A8C6C9DA}" srcOrd="3" destOrd="0" presId="urn:microsoft.com/office/officeart/2005/8/layout/vList2"/>
    <dgm:cxn modelId="{D57E1889-7365-4569-A4FC-4D87E2E7AF0B}" type="presParOf" srcId="{BE128714-752A-4F5B-955E-85EE37EB36E0}" destId="{C04BC909-FF4B-42CE-81A0-6A0D8981F6F9}" srcOrd="4" destOrd="0" presId="urn:microsoft.com/office/officeart/2005/8/layout/vList2"/>
    <dgm:cxn modelId="{B85AB02C-A535-424F-977E-766A1D4227A9}" type="presParOf" srcId="{BE128714-752A-4F5B-955E-85EE37EB36E0}" destId="{1AEE5946-DBB0-4687-8A1D-E66D956BF708}" srcOrd="5" destOrd="0" presId="urn:microsoft.com/office/officeart/2005/8/layout/vList2"/>
    <dgm:cxn modelId="{157259FE-4151-40FA-A2CE-32A326423422}" type="presParOf" srcId="{BE128714-752A-4F5B-955E-85EE37EB36E0}" destId="{01AE08F6-8EE8-43EA-A9D4-66FEB0BB3B58}" srcOrd="6" destOrd="0" presId="urn:microsoft.com/office/officeart/2005/8/layout/vList2"/>
    <dgm:cxn modelId="{FAFADA03-162B-4EB3-A2AE-F81E6E148CE4}" type="presParOf" srcId="{BE128714-752A-4F5B-955E-85EE37EB36E0}" destId="{64084B62-5077-47D4-8261-96B1F5AB5CFB}" srcOrd="7" destOrd="0" presId="urn:microsoft.com/office/officeart/2005/8/layout/vList2"/>
    <dgm:cxn modelId="{891C7039-FCDE-4072-80D5-D3757C4FFC9F}" type="presParOf" srcId="{BE128714-752A-4F5B-955E-85EE37EB36E0}" destId="{0C0946DD-D768-4D64-BF4D-10A5BD15928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9D8EA3-2346-47DA-AF5B-FA504AF04BA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A36DBA-1A13-4BA1-B872-00F138D56571}">
      <dgm:prSet/>
      <dgm:spPr/>
      <dgm:t>
        <a:bodyPr/>
        <a:lstStyle/>
        <a:p>
          <a:r>
            <a:rPr lang="en-US"/>
            <a:t>In Okta:</a:t>
          </a:r>
        </a:p>
      </dgm:t>
    </dgm:pt>
    <dgm:pt modelId="{FFBE62BE-E210-48E8-A906-5A154B7DD393}" type="parTrans" cxnId="{509B6E0F-7604-4E23-8ADC-9A3B27FB677D}">
      <dgm:prSet/>
      <dgm:spPr/>
      <dgm:t>
        <a:bodyPr/>
        <a:lstStyle/>
        <a:p>
          <a:endParaRPr lang="en-US"/>
        </a:p>
      </dgm:t>
    </dgm:pt>
    <dgm:pt modelId="{E5FF8F36-70AD-42F0-B963-75F7B4B2247A}" type="sibTrans" cxnId="{509B6E0F-7604-4E23-8ADC-9A3B27FB677D}">
      <dgm:prSet/>
      <dgm:spPr/>
      <dgm:t>
        <a:bodyPr/>
        <a:lstStyle/>
        <a:p>
          <a:endParaRPr lang="en-US"/>
        </a:p>
      </dgm:t>
    </dgm:pt>
    <dgm:pt modelId="{1665A3F1-FF37-4C2B-8C8A-52EF290F2DA8}">
      <dgm:prSet/>
      <dgm:spPr/>
      <dgm:t>
        <a:bodyPr/>
        <a:lstStyle/>
        <a:p>
          <a:r>
            <a:rPr lang="en-US"/>
            <a:t>- Added Microsoft 365 as an application</a:t>
          </a:r>
        </a:p>
      </dgm:t>
    </dgm:pt>
    <dgm:pt modelId="{18EC35D8-F53E-44D6-A7D6-FFB593D449FB}" type="parTrans" cxnId="{2B453341-F8C3-4CC5-810E-71464F30F7BA}">
      <dgm:prSet/>
      <dgm:spPr/>
      <dgm:t>
        <a:bodyPr/>
        <a:lstStyle/>
        <a:p>
          <a:endParaRPr lang="en-US"/>
        </a:p>
      </dgm:t>
    </dgm:pt>
    <dgm:pt modelId="{3E84BAAD-71E8-4A36-985F-56485B7BAA49}" type="sibTrans" cxnId="{2B453341-F8C3-4CC5-810E-71464F30F7BA}">
      <dgm:prSet/>
      <dgm:spPr/>
      <dgm:t>
        <a:bodyPr/>
        <a:lstStyle/>
        <a:p>
          <a:endParaRPr lang="en-US"/>
        </a:p>
      </dgm:t>
    </dgm:pt>
    <dgm:pt modelId="{181EB602-9F98-4471-8D18-60EAECD82002}">
      <dgm:prSet/>
      <dgm:spPr/>
      <dgm:t>
        <a:bodyPr/>
        <a:lstStyle/>
        <a:p>
          <a:r>
            <a:rPr lang="en-US"/>
            <a:t>- Configured </a:t>
          </a:r>
          <a:r>
            <a:rPr lang="en-US" b="0" i="0"/>
            <a:t>WS-Federation</a:t>
          </a:r>
          <a:endParaRPr lang="en-US"/>
        </a:p>
      </dgm:t>
    </dgm:pt>
    <dgm:pt modelId="{4D6D4B2A-2F3A-4685-967D-D799B207994B}" type="parTrans" cxnId="{86F10DBA-6F3D-4079-A1B3-50575F840990}">
      <dgm:prSet/>
      <dgm:spPr/>
      <dgm:t>
        <a:bodyPr/>
        <a:lstStyle/>
        <a:p>
          <a:endParaRPr lang="en-US"/>
        </a:p>
      </dgm:t>
    </dgm:pt>
    <dgm:pt modelId="{4FB9503A-CB6B-4748-8347-528CDC29F904}" type="sibTrans" cxnId="{86F10DBA-6F3D-4079-A1B3-50575F840990}">
      <dgm:prSet/>
      <dgm:spPr/>
      <dgm:t>
        <a:bodyPr/>
        <a:lstStyle/>
        <a:p>
          <a:endParaRPr lang="en-US"/>
        </a:p>
      </dgm:t>
    </dgm:pt>
    <dgm:pt modelId="{7284A4F3-CC5A-4908-AC68-16B7EB124F10}" type="pres">
      <dgm:prSet presAssocID="{769D8EA3-2346-47DA-AF5B-FA504AF04BA6}" presName="linear" presStyleCnt="0">
        <dgm:presLayoutVars>
          <dgm:animLvl val="lvl"/>
          <dgm:resizeHandles val="exact"/>
        </dgm:presLayoutVars>
      </dgm:prSet>
      <dgm:spPr/>
    </dgm:pt>
    <dgm:pt modelId="{0A71A52A-8246-45C1-8178-110B44F962F1}" type="pres">
      <dgm:prSet presAssocID="{41A36DBA-1A13-4BA1-B872-00F138D565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8682F1-D137-4B68-8590-F01D997FE3AD}" type="pres">
      <dgm:prSet presAssocID="{E5FF8F36-70AD-42F0-B963-75F7B4B2247A}" presName="spacer" presStyleCnt="0"/>
      <dgm:spPr/>
    </dgm:pt>
    <dgm:pt modelId="{D5481098-28D8-4042-8B05-BDA280BC3D56}" type="pres">
      <dgm:prSet presAssocID="{1665A3F1-FF37-4C2B-8C8A-52EF290F2DA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CAD4D84-946E-4684-A3CD-9A231E1C29B2}" type="pres">
      <dgm:prSet presAssocID="{3E84BAAD-71E8-4A36-985F-56485B7BAA49}" presName="spacer" presStyleCnt="0"/>
      <dgm:spPr/>
    </dgm:pt>
    <dgm:pt modelId="{723F0D3C-B158-40CA-86AB-4EB2E446AE59}" type="pres">
      <dgm:prSet presAssocID="{181EB602-9F98-4471-8D18-60EAECD8200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C1DF06-F1A3-415A-9C92-1CD6B4D0804B}" type="presOf" srcId="{1665A3F1-FF37-4C2B-8C8A-52EF290F2DA8}" destId="{D5481098-28D8-4042-8B05-BDA280BC3D56}" srcOrd="0" destOrd="0" presId="urn:microsoft.com/office/officeart/2005/8/layout/vList2"/>
    <dgm:cxn modelId="{509B6E0F-7604-4E23-8ADC-9A3B27FB677D}" srcId="{769D8EA3-2346-47DA-AF5B-FA504AF04BA6}" destId="{41A36DBA-1A13-4BA1-B872-00F138D56571}" srcOrd="0" destOrd="0" parTransId="{FFBE62BE-E210-48E8-A906-5A154B7DD393}" sibTransId="{E5FF8F36-70AD-42F0-B963-75F7B4B2247A}"/>
    <dgm:cxn modelId="{517E7317-A955-492E-A459-B85A980C2D0C}" type="presOf" srcId="{769D8EA3-2346-47DA-AF5B-FA504AF04BA6}" destId="{7284A4F3-CC5A-4908-AC68-16B7EB124F10}" srcOrd="0" destOrd="0" presId="urn:microsoft.com/office/officeart/2005/8/layout/vList2"/>
    <dgm:cxn modelId="{2B453341-F8C3-4CC5-810E-71464F30F7BA}" srcId="{769D8EA3-2346-47DA-AF5B-FA504AF04BA6}" destId="{1665A3F1-FF37-4C2B-8C8A-52EF290F2DA8}" srcOrd="1" destOrd="0" parTransId="{18EC35D8-F53E-44D6-A7D6-FFB593D449FB}" sibTransId="{3E84BAAD-71E8-4A36-985F-56485B7BAA49}"/>
    <dgm:cxn modelId="{A0EABA75-EB03-4F2F-A632-0F6762CB420A}" type="presOf" srcId="{181EB602-9F98-4471-8D18-60EAECD82002}" destId="{723F0D3C-B158-40CA-86AB-4EB2E446AE59}" srcOrd="0" destOrd="0" presId="urn:microsoft.com/office/officeart/2005/8/layout/vList2"/>
    <dgm:cxn modelId="{86F10DBA-6F3D-4079-A1B3-50575F840990}" srcId="{769D8EA3-2346-47DA-AF5B-FA504AF04BA6}" destId="{181EB602-9F98-4471-8D18-60EAECD82002}" srcOrd="2" destOrd="0" parTransId="{4D6D4B2A-2F3A-4685-967D-D799B207994B}" sibTransId="{4FB9503A-CB6B-4748-8347-528CDC29F904}"/>
    <dgm:cxn modelId="{060FD3C8-DC89-42D8-B5B6-DEB04CE47AC4}" type="presOf" srcId="{41A36DBA-1A13-4BA1-B872-00F138D56571}" destId="{0A71A52A-8246-45C1-8178-110B44F962F1}" srcOrd="0" destOrd="0" presId="urn:microsoft.com/office/officeart/2005/8/layout/vList2"/>
    <dgm:cxn modelId="{F3E72970-97D6-4DA8-9143-5E3038989C11}" type="presParOf" srcId="{7284A4F3-CC5A-4908-AC68-16B7EB124F10}" destId="{0A71A52A-8246-45C1-8178-110B44F962F1}" srcOrd="0" destOrd="0" presId="urn:microsoft.com/office/officeart/2005/8/layout/vList2"/>
    <dgm:cxn modelId="{F5C563BE-1680-424C-9088-7A0C4EC1E4A2}" type="presParOf" srcId="{7284A4F3-CC5A-4908-AC68-16B7EB124F10}" destId="{B48682F1-D137-4B68-8590-F01D997FE3AD}" srcOrd="1" destOrd="0" presId="urn:microsoft.com/office/officeart/2005/8/layout/vList2"/>
    <dgm:cxn modelId="{965A3F7D-F121-40EE-9D5E-DFD628FB270B}" type="presParOf" srcId="{7284A4F3-CC5A-4908-AC68-16B7EB124F10}" destId="{D5481098-28D8-4042-8B05-BDA280BC3D56}" srcOrd="2" destOrd="0" presId="urn:microsoft.com/office/officeart/2005/8/layout/vList2"/>
    <dgm:cxn modelId="{F691BCCE-1CB8-463E-8A66-9B7A157D9EF4}" type="presParOf" srcId="{7284A4F3-CC5A-4908-AC68-16B7EB124F10}" destId="{7CAD4D84-946E-4684-A3CD-9A231E1C29B2}" srcOrd="3" destOrd="0" presId="urn:microsoft.com/office/officeart/2005/8/layout/vList2"/>
    <dgm:cxn modelId="{7D9EA069-8EC6-4BF3-A9FF-B0FCE299B8A7}" type="presParOf" srcId="{7284A4F3-CC5A-4908-AC68-16B7EB124F10}" destId="{723F0D3C-B158-40CA-86AB-4EB2E446AE5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DBE373-2901-47C3-947B-98A7A33CDDAE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608F120-8A36-4789-8E28-0BFECC50D650}">
      <dgm:prSet/>
      <dgm:spPr/>
      <dgm:t>
        <a:bodyPr/>
        <a:lstStyle/>
        <a:p>
          <a:r>
            <a:rPr lang="en-US"/>
            <a:t>create-user.ps1:</a:t>
          </a:r>
        </a:p>
      </dgm:t>
    </dgm:pt>
    <dgm:pt modelId="{91F23B6C-96D1-426B-A224-8E64B2D4C76B}" type="parTrans" cxnId="{EC79782F-4347-42AC-B2AF-C7C54BA9585E}">
      <dgm:prSet/>
      <dgm:spPr/>
      <dgm:t>
        <a:bodyPr/>
        <a:lstStyle/>
        <a:p>
          <a:endParaRPr lang="en-US"/>
        </a:p>
      </dgm:t>
    </dgm:pt>
    <dgm:pt modelId="{267DA400-0C2E-41B3-AC43-9415B340AB3C}" type="sibTrans" cxnId="{EC79782F-4347-42AC-B2AF-C7C54BA9585E}">
      <dgm:prSet/>
      <dgm:spPr/>
      <dgm:t>
        <a:bodyPr/>
        <a:lstStyle/>
        <a:p>
          <a:endParaRPr lang="en-US"/>
        </a:p>
      </dgm:t>
    </dgm:pt>
    <dgm:pt modelId="{FB41B254-7678-4E9F-8231-812706F1D245}">
      <dgm:prSet/>
      <dgm:spPr/>
      <dgm:t>
        <a:bodyPr/>
        <a:lstStyle/>
        <a:p>
          <a:r>
            <a:rPr lang="en-US"/>
            <a:t>- Generates a unique ImmutableId</a:t>
          </a:r>
        </a:p>
      </dgm:t>
    </dgm:pt>
    <dgm:pt modelId="{647D6527-FA8B-4AB6-9DF3-145197715D93}" type="parTrans" cxnId="{2D3FB3F2-A34F-4126-A82A-538569ECFE30}">
      <dgm:prSet/>
      <dgm:spPr/>
      <dgm:t>
        <a:bodyPr/>
        <a:lstStyle/>
        <a:p>
          <a:endParaRPr lang="en-US"/>
        </a:p>
      </dgm:t>
    </dgm:pt>
    <dgm:pt modelId="{51C08D95-6D23-408A-933E-CC3732B298F0}" type="sibTrans" cxnId="{2D3FB3F2-A34F-4126-A82A-538569ECFE30}">
      <dgm:prSet/>
      <dgm:spPr/>
      <dgm:t>
        <a:bodyPr/>
        <a:lstStyle/>
        <a:p>
          <a:endParaRPr lang="en-US"/>
        </a:p>
      </dgm:t>
    </dgm:pt>
    <dgm:pt modelId="{8ED68D3B-4AC1-4250-AEB7-4E006A044CC2}">
      <dgm:prSet/>
      <dgm:spPr/>
      <dgm:t>
        <a:bodyPr/>
        <a:lstStyle/>
        <a:p>
          <a:r>
            <a:rPr lang="en-US"/>
            <a:t>- Creates a federated user in Microsoft 365</a:t>
          </a:r>
        </a:p>
      </dgm:t>
    </dgm:pt>
    <dgm:pt modelId="{44396375-956D-4954-84CF-FA1BE361FF62}" type="parTrans" cxnId="{764A4B99-94BB-4F7B-8C93-F4D22D956861}">
      <dgm:prSet/>
      <dgm:spPr/>
      <dgm:t>
        <a:bodyPr/>
        <a:lstStyle/>
        <a:p>
          <a:endParaRPr lang="en-US"/>
        </a:p>
      </dgm:t>
    </dgm:pt>
    <dgm:pt modelId="{C49E28E1-3EC2-4C2C-AD60-F4D055B80742}" type="sibTrans" cxnId="{764A4B99-94BB-4F7B-8C93-F4D22D956861}">
      <dgm:prSet/>
      <dgm:spPr/>
      <dgm:t>
        <a:bodyPr/>
        <a:lstStyle/>
        <a:p>
          <a:endParaRPr lang="en-US"/>
        </a:p>
      </dgm:t>
    </dgm:pt>
    <dgm:pt modelId="{9AE71214-A818-40DF-B5AD-DE9EB84DF185}">
      <dgm:prSet/>
      <dgm:spPr/>
      <dgm:t>
        <a:bodyPr/>
        <a:lstStyle/>
        <a:p>
          <a:r>
            <a:rPr lang="en-US"/>
            <a:t>delete-user.ps1:</a:t>
          </a:r>
        </a:p>
      </dgm:t>
    </dgm:pt>
    <dgm:pt modelId="{1777FDAC-6814-48E0-82F3-FF1A0DFD8617}" type="parTrans" cxnId="{6ECFC49D-E44F-4ED6-B16D-6EBBBB65BD72}">
      <dgm:prSet/>
      <dgm:spPr/>
      <dgm:t>
        <a:bodyPr/>
        <a:lstStyle/>
        <a:p>
          <a:endParaRPr lang="en-US"/>
        </a:p>
      </dgm:t>
    </dgm:pt>
    <dgm:pt modelId="{96E11F3E-8542-4396-BD24-192790128C1E}" type="sibTrans" cxnId="{6ECFC49D-E44F-4ED6-B16D-6EBBBB65BD72}">
      <dgm:prSet/>
      <dgm:spPr/>
      <dgm:t>
        <a:bodyPr/>
        <a:lstStyle/>
        <a:p>
          <a:endParaRPr lang="en-US"/>
        </a:p>
      </dgm:t>
    </dgm:pt>
    <dgm:pt modelId="{DF54B7E8-8543-44B3-AD3E-AE0A9B2B51C1}">
      <dgm:prSet/>
      <dgm:spPr/>
      <dgm:t>
        <a:bodyPr/>
        <a:lstStyle/>
        <a:p>
          <a:r>
            <a:rPr lang="en-US"/>
            <a:t>- Deletes a user from Microsoft 365 by UPN</a:t>
          </a:r>
        </a:p>
      </dgm:t>
    </dgm:pt>
    <dgm:pt modelId="{1E700F3F-BA84-4624-8A0F-8476AD734216}" type="parTrans" cxnId="{C601231F-14F5-41BC-8E25-F3E960922081}">
      <dgm:prSet/>
      <dgm:spPr/>
      <dgm:t>
        <a:bodyPr/>
        <a:lstStyle/>
        <a:p>
          <a:endParaRPr lang="en-US"/>
        </a:p>
      </dgm:t>
    </dgm:pt>
    <dgm:pt modelId="{FB28D84A-995D-41B5-B308-85FC6788E0FA}" type="sibTrans" cxnId="{C601231F-14F5-41BC-8E25-F3E960922081}">
      <dgm:prSet/>
      <dgm:spPr/>
      <dgm:t>
        <a:bodyPr/>
        <a:lstStyle/>
        <a:p>
          <a:endParaRPr lang="en-US"/>
        </a:p>
      </dgm:t>
    </dgm:pt>
    <dgm:pt modelId="{B0352987-3237-4DD8-8167-BB4DCB0796A1}">
      <dgm:prSet/>
      <dgm:spPr/>
      <dgm:t>
        <a:bodyPr/>
        <a:lstStyle/>
        <a:p>
          <a:r>
            <a:rPr lang="en-US"/>
            <a:t>- Useful for resetting the demo environment</a:t>
          </a:r>
        </a:p>
      </dgm:t>
    </dgm:pt>
    <dgm:pt modelId="{4D0D003F-6316-4EEB-A472-1BCB4DC5EBC9}" type="parTrans" cxnId="{EE23D10D-E887-4100-AC5B-960E52AD2446}">
      <dgm:prSet/>
      <dgm:spPr/>
      <dgm:t>
        <a:bodyPr/>
        <a:lstStyle/>
        <a:p>
          <a:endParaRPr lang="en-US"/>
        </a:p>
      </dgm:t>
    </dgm:pt>
    <dgm:pt modelId="{82A7EC5E-EC61-462F-834D-BAB0AC0052A1}" type="sibTrans" cxnId="{EE23D10D-E887-4100-AC5B-960E52AD2446}">
      <dgm:prSet/>
      <dgm:spPr/>
      <dgm:t>
        <a:bodyPr/>
        <a:lstStyle/>
        <a:p>
          <a:endParaRPr lang="en-US"/>
        </a:p>
      </dgm:t>
    </dgm:pt>
    <dgm:pt modelId="{A8AB147D-BE5E-40EF-AA00-13BDE319C501}" type="pres">
      <dgm:prSet presAssocID="{8EDBE373-2901-47C3-947B-98A7A33CDDAE}" presName="diagram" presStyleCnt="0">
        <dgm:presLayoutVars>
          <dgm:dir/>
          <dgm:resizeHandles val="exact"/>
        </dgm:presLayoutVars>
      </dgm:prSet>
      <dgm:spPr/>
    </dgm:pt>
    <dgm:pt modelId="{772B5E9B-42CA-489C-BE6C-433E9FE4E4B4}" type="pres">
      <dgm:prSet presAssocID="{1608F120-8A36-4789-8E28-0BFECC50D650}" presName="node" presStyleLbl="node1" presStyleIdx="0" presStyleCnt="6">
        <dgm:presLayoutVars>
          <dgm:bulletEnabled val="1"/>
        </dgm:presLayoutVars>
      </dgm:prSet>
      <dgm:spPr/>
    </dgm:pt>
    <dgm:pt modelId="{C2B4B229-6DF2-47A1-B866-5E8E5FBF0906}" type="pres">
      <dgm:prSet presAssocID="{267DA400-0C2E-41B3-AC43-9415B340AB3C}" presName="sibTrans" presStyleCnt="0"/>
      <dgm:spPr/>
    </dgm:pt>
    <dgm:pt modelId="{81EC6466-774F-4429-897F-3C3E090C6843}" type="pres">
      <dgm:prSet presAssocID="{FB41B254-7678-4E9F-8231-812706F1D245}" presName="node" presStyleLbl="node1" presStyleIdx="1" presStyleCnt="6">
        <dgm:presLayoutVars>
          <dgm:bulletEnabled val="1"/>
        </dgm:presLayoutVars>
      </dgm:prSet>
      <dgm:spPr/>
    </dgm:pt>
    <dgm:pt modelId="{CABE4B49-97C2-4E94-B04C-A058615E0F15}" type="pres">
      <dgm:prSet presAssocID="{51C08D95-6D23-408A-933E-CC3732B298F0}" presName="sibTrans" presStyleCnt="0"/>
      <dgm:spPr/>
    </dgm:pt>
    <dgm:pt modelId="{C9546EA5-B377-4EA1-A4E7-0C82F0AE3198}" type="pres">
      <dgm:prSet presAssocID="{8ED68D3B-4AC1-4250-AEB7-4E006A044CC2}" presName="node" presStyleLbl="node1" presStyleIdx="2" presStyleCnt="6">
        <dgm:presLayoutVars>
          <dgm:bulletEnabled val="1"/>
        </dgm:presLayoutVars>
      </dgm:prSet>
      <dgm:spPr/>
    </dgm:pt>
    <dgm:pt modelId="{88B176BA-975C-4D68-8D0A-BF9FCABE18B2}" type="pres">
      <dgm:prSet presAssocID="{C49E28E1-3EC2-4C2C-AD60-F4D055B80742}" presName="sibTrans" presStyleCnt="0"/>
      <dgm:spPr/>
    </dgm:pt>
    <dgm:pt modelId="{0E6C375F-F752-49EE-93ED-99DCA638B5FE}" type="pres">
      <dgm:prSet presAssocID="{9AE71214-A818-40DF-B5AD-DE9EB84DF185}" presName="node" presStyleLbl="node1" presStyleIdx="3" presStyleCnt="6">
        <dgm:presLayoutVars>
          <dgm:bulletEnabled val="1"/>
        </dgm:presLayoutVars>
      </dgm:prSet>
      <dgm:spPr/>
    </dgm:pt>
    <dgm:pt modelId="{6DEBDEC7-DA44-47D9-A116-06504F3D063B}" type="pres">
      <dgm:prSet presAssocID="{96E11F3E-8542-4396-BD24-192790128C1E}" presName="sibTrans" presStyleCnt="0"/>
      <dgm:spPr/>
    </dgm:pt>
    <dgm:pt modelId="{553E913A-3C11-4B65-B74B-1B3E547660F3}" type="pres">
      <dgm:prSet presAssocID="{DF54B7E8-8543-44B3-AD3E-AE0A9B2B51C1}" presName="node" presStyleLbl="node1" presStyleIdx="4" presStyleCnt="6">
        <dgm:presLayoutVars>
          <dgm:bulletEnabled val="1"/>
        </dgm:presLayoutVars>
      </dgm:prSet>
      <dgm:spPr/>
    </dgm:pt>
    <dgm:pt modelId="{F4048844-38D7-4869-8B9F-351FCD98D62F}" type="pres">
      <dgm:prSet presAssocID="{FB28D84A-995D-41B5-B308-85FC6788E0FA}" presName="sibTrans" presStyleCnt="0"/>
      <dgm:spPr/>
    </dgm:pt>
    <dgm:pt modelId="{5AAF3E10-76EF-44C0-BFC5-91C979DACE77}" type="pres">
      <dgm:prSet presAssocID="{B0352987-3237-4DD8-8167-BB4DCB0796A1}" presName="node" presStyleLbl="node1" presStyleIdx="5" presStyleCnt="6">
        <dgm:presLayoutVars>
          <dgm:bulletEnabled val="1"/>
        </dgm:presLayoutVars>
      </dgm:prSet>
      <dgm:spPr/>
    </dgm:pt>
  </dgm:ptLst>
  <dgm:cxnLst>
    <dgm:cxn modelId="{EE23D10D-E887-4100-AC5B-960E52AD2446}" srcId="{8EDBE373-2901-47C3-947B-98A7A33CDDAE}" destId="{B0352987-3237-4DD8-8167-BB4DCB0796A1}" srcOrd="5" destOrd="0" parTransId="{4D0D003F-6316-4EEB-A472-1BCB4DC5EBC9}" sibTransId="{82A7EC5E-EC61-462F-834D-BAB0AC0052A1}"/>
    <dgm:cxn modelId="{C601231F-14F5-41BC-8E25-F3E960922081}" srcId="{8EDBE373-2901-47C3-947B-98A7A33CDDAE}" destId="{DF54B7E8-8543-44B3-AD3E-AE0A9B2B51C1}" srcOrd="4" destOrd="0" parTransId="{1E700F3F-BA84-4624-8A0F-8476AD734216}" sibTransId="{FB28D84A-995D-41B5-B308-85FC6788E0FA}"/>
    <dgm:cxn modelId="{F5C03E27-7AC9-4F97-B136-9DF9BFA0EEFF}" type="presOf" srcId="{B0352987-3237-4DD8-8167-BB4DCB0796A1}" destId="{5AAF3E10-76EF-44C0-BFC5-91C979DACE77}" srcOrd="0" destOrd="0" presId="urn:microsoft.com/office/officeart/2005/8/layout/default"/>
    <dgm:cxn modelId="{EC79782F-4347-42AC-B2AF-C7C54BA9585E}" srcId="{8EDBE373-2901-47C3-947B-98A7A33CDDAE}" destId="{1608F120-8A36-4789-8E28-0BFECC50D650}" srcOrd="0" destOrd="0" parTransId="{91F23B6C-96D1-426B-A224-8E64B2D4C76B}" sibTransId="{267DA400-0C2E-41B3-AC43-9415B340AB3C}"/>
    <dgm:cxn modelId="{7C3E0339-6A3E-4790-87C9-D10406CC2920}" type="presOf" srcId="{DF54B7E8-8543-44B3-AD3E-AE0A9B2B51C1}" destId="{553E913A-3C11-4B65-B74B-1B3E547660F3}" srcOrd="0" destOrd="0" presId="urn:microsoft.com/office/officeart/2005/8/layout/default"/>
    <dgm:cxn modelId="{9E80F861-4D87-4C92-B91F-6ED60D3F5452}" type="presOf" srcId="{FB41B254-7678-4E9F-8231-812706F1D245}" destId="{81EC6466-774F-4429-897F-3C3E090C6843}" srcOrd="0" destOrd="0" presId="urn:microsoft.com/office/officeart/2005/8/layout/default"/>
    <dgm:cxn modelId="{E58B6166-E412-4DD4-905F-A7F21709AD05}" type="presOf" srcId="{9AE71214-A818-40DF-B5AD-DE9EB84DF185}" destId="{0E6C375F-F752-49EE-93ED-99DCA638B5FE}" srcOrd="0" destOrd="0" presId="urn:microsoft.com/office/officeart/2005/8/layout/default"/>
    <dgm:cxn modelId="{9AA73A76-FC6E-463B-BEF1-439238DCF267}" type="presOf" srcId="{8ED68D3B-4AC1-4250-AEB7-4E006A044CC2}" destId="{C9546EA5-B377-4EA1-A4E7-0C82F0AE3198}" srcOrd="0" destOrd="0" presId="urn:microsoft.com/office/officeart/2005/8/layout/default"/>
    <dgm:cxn modelId="{94F8CF7D-2FA2-47B3-8FBE-D9705E95E2B6}" type="presOf" srcId="{1608F120-8A36-4789-8E28-0BFECC50D650}" destId="{772B5E9B-42CA-489C-BE6C-433E9FE4E4B4}" srcOrd="0" destOrd="0" presId="urn:microsoft.com/office/officeart/2005/8/layout/default"/>
    <dgm:cxn modelId="{764A4B99-94BB-4F7B-8C93-F4D22D956861}" srcId="{8EDBE373-2901-47C3-947B-98A7A33CDDAE}" destId="{8ED68D3B-4AC1-4250-AEB7-4E006A044CC2}" srcOrd="2" destOrd="0" parTransId="{44396375-956D-4954-84CF-FA1BE361FF62}" sibTransId="{C49E28E1-3EC2-4C2C-AD60-F4D055B80742}"/>
    <dgm:cxn modelId="{6ECFC49D-E44F-4ED6-B16D-6EBBBB65BD72}" srcId="{8EDBE373-2901-47C3-947B-98A7A33CDDAE}" destId="{9AE71214-A818-40DF-B5AD-DE9EB84DF185}" srcOrd="3" destOrd="0" parTransId="{1777FDAC-6814-48E0-82F3-FF1A0DFD8617}" sibTransId="{96E11F3E-8542-4396-BD24-192790128C1E}"/>
    <dgm:cxn modelId="{DE7C55B8-A45E-4E73-970C-5A8FB6133433}" type="presOf" srcId="{8EDBE373-2901-47C3-947B-98A7A33CDDAE}" destId="{A8AB147D-BE5E-40EF-AA00-13BDE319C501}" srcOrd="0" destOrd="0" presId="urn:microsoft.com/office/officeart/2005/8/layout/default"/>
    <dgm:cxn modelId="{2D3FB3F2-A34F-4126-A82A-538569ECFE30}" srcId="{8EDBE373-2901-47C3-947B-98A7A33CDDAE}" destId="{FB41B254-7678-4E9F-8231-812706F1D245}" srcOrd="1" destOrd="0" parTransId="{647D6527-FA8B-4AB6-9DF3-145197715D93}" sibTransId="{51C08D95-6D23-408A-933E-CC3732B298F0}"/>
    <dgm:cxn modelId="{6588F43D-0E8E-4D31-875F-8F57AA4473A7}" type="presParOf" srcId="{A8AB147D-BE5E-40EF-AA00-13BDE319C501}" destId="{772B5E9B-42CA-489C-BE6C-433E9FE4E4B4}" srcOrd="0" destOrd="0" presId="urn:microsoft.com/office/officeart/2005/8/layout/default"/>
    <dgm:cxn modelId="{B1FF51A5-F547-47FF-BB33-5ED8EADD55DF}" type="presParOf" srcId="{A8AB147D-BE5E-40EF-AA00-13BDE319C501}" destId="{C2B4B229-6DF2-47A1-B866-5E8E5FBF0906}" srcOrd="1" destOrd="0" presId="urn:microsoft.com/office/officeart/2005/8/layout/default"/>
    <dgm:cxn modelId="{F1DC2906-3BFA-4CC2-9325-FCEA1074D641}" type="presParOf" srcId="{A8AB147D-BE5E-40EF-AA00-13BDE319C501}" destId="{81EC6466-774F-4429-897F-3C3E090C6843}" srcOrd="2" destOrd="0" presId="urn:microsoft.com/office/officeart/2005/8/layout/default"/>
    <dgm:cxn modelId="{038675E4-C3D9-4A88-9CC5-DE77FBA1311F}" type="presParOf" srcId="{A8AB147D-BE5E-40EF-AA00-13BDE319C501}" destId="{CABE4B49-97C2-4E94-B04C-A058615E0F15}" srcOrd="3" destOrd="0" presId="urn:microsoft.com/office/officeart/2005/8/layout/default"/>
    <dgm:cxn modelId="{E215CB84-8054-493B-B8FD-4B0D3ACFD265}" type="presParOf" srcId="{A8AB147D-BE5E-40EF-AA00-13BDE319C501}" destId="{C9546EA5-B377-4EA1-A4E7-0C82F0AE3198}" srcOrd="4" destOrd="0" presId="urn:microsoft.com/office/officeart/2005/8/layout/default"/>
    <dgm:cxn modelId="{89DF7026-6198-47BC-ABE2-FFCE38EE40B2}" type="presParOf" srcId="{A8AB147D-BE5E-40EF-AA00-13BDE319C501}" destId="{88B176BA-975C-4D68-8D0A-BF9FCABE18B2}" srcOrd="5" destOrd="0" presId="urn:microsoft.com/office/officeart/2005/8/layout/default"/>
    <dgm:cxn modelId="{113214A2-57A7-49EE-B28D-1A5AC6C60B9A}" type="presParOf" srcId="{A8AB147D-BE5E-40EF-AA00-13BDE319C501}" destId="{0E6C375F-F752-49EE-93ED-99DCA638B5FE}" srcOrd="6" destOrd="0" presId="urn:microsoft.com/office/officeart/2005/8/layout/default"/>
    <dgm:cxn modelId="{6421ABEE-337E-4519-8DBA-F941AE32184A}" type="presParOf" srcId="{A8AB147D-BE5E-40EF-AA00-13BDE319C501}" destId="{6DEBDEC7-DA44-47D9-A116-06504F3D063B}" srcOrd="7" destOrd="0" presId="urn:microsoft.com/office/officeart/2005/8/layout/default"/>
    <dgm:cxn modelId="{B3C88DE1-1C7A-4912-B3D3-ADBAE7BF631E}" type="presParOf" srcId="{A8AB147D-BE5E-40EF-AA00-13BDE319C501}" destId="{553E913A-3C11-4B65-B74B-1B3E547660F3}" srcOrd="8" destOrd="0" presId="urn:microsoft.com/office/officeart/2005/8/layout/default"/>
    <dgm:cxn modelId="{C778BF12-47EA-4F08-9E2C-7567299E0537}" type="presParOf" srcId="{A8AB147D-BE5E-40EF-AA00-13BDE319C501}" destId="{F4048844-38D7-4869-8B9F-351FCD98D62F}" srcOrd="9" destOrd="0" presId="urn:microsoft.com/office/officeart/2005/8/layout/default"/>
    <dgm:cxn modelId="{E811981E-460F-4C21-9E16-6A9BEEA400A4}" type="presParOf" srcId="{A8AB147D-BE5E-40EF-AA00-13BDE319C501}" destId="{5AAF3E10-76EF-44C0-BFC5-91C979DACE7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5749E6D-3E49-4988-B3D1-032B65C34FA5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56A946-6420-4F90-A803-0650018E0FEC}">
      <dgm:prSet/>
      <dgm:spPr/>
      <dgm:t>
        <a:bodyPr/>
        <a:lstStyle/>
        <a:p>
          <a:r>
            <a:rPr lang="en-US"/>
            <a:t>1. Log in to Okta and initiate SSO to Microsoft 365</a:t>
          </a:r>
        </a:p>
      </dgm:t>
    </dgm:pt>
    <dgm:pt modelId="{41C956E2-47D9-4317-BF07-C419F1311BA6}" type="parTrans" cxnId="{9FACF8E6-FD54-47C1-9728-6B1DF3FCC5E2}">
      <dgm:prSet/>
      <dgm:spPr/>
      <dgm:t>
        <a:bodyPr/>
        <a:lstStyle/>
        <a:p>
          <a:endParaRPr lang="en-US"/>
        </a:p>
      </dgm:t>
    </dgm:pt>
    <dgm:pt modelId="{2BAFDFF0-1093-4903-BC2F-EDBC5AA86090}" type="sibTrans" cxnId="{9FACF8E6-FD54-47C1-9728-6B1DF3FCC5E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CC0D180-1807-4ECC-AC8F-6ED3C7908164}">
      <dgm:prSet/>
      <dgm:spPr/>
      <dgm:t>
        <a:bodyPr/>
        <a:lstStyle/>
        <a:p>
          <a:r>
            <a:rPr lang="en-US"/>
            <a:t>2. Run create-user.ps1 to simulate onboarding</a:t>
          </a:r>
        </a:p>
      </dgm:t>
    </dgm:pt>
    <dgm:pt modelId="{E1892B18-3788-4AEB-8B63-D1DE511F30DF}" type="parTrans" cxnId="{C9030E01-8144-49B0-A75B-69AE23A50B41}">
      <dgm:prSet/>
      <dgm:spPr/>
      <dgm:t>
        <a:bodyPr/>
        <a:lstStyle/>
        <a:p>
          <a:endParaRPr lang="en-US"/>
        </a:p>
      </dgm:t>
    </dgm:pt>
    <dgm:pt modelId="{0153D328-0C1A-4398-8829-B7BB54802FBB}" type="sibTrans" cxnId="{C9030E01-8144-49B0-A75B-69AE23A50B4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3EAF3E2-1E40-44F3-852E-EE9869A51442}">
      <dgm:prSet/>
      <dgm:spPr/>
      <dgm:t>
        <a:bodyPr/>
        <a:lstStyle/>
        <a:p>
          <a:r>
            <a:rPr lang="en-US"/>
            <a:t>3. Show the user in Microsoft Entra ID</a:t>
          </a:r>
        </a:p>
      </dgm:t>
    </dgm:pt>
    <dgm:pt modelId="{106CE2EE-A78A-4752-9C09-2F3EC9847598}" type="parTrans" cxnId="{9AB1EB12-CA69-468D-AAE5-FF7FFDFA88EE}">
      <dgm:prSet/>
      <dgm:spPr/>
      <dgm:t>
        <a:bodyPr/>
        <a:lstStyle/>
        <a:p>
          <a:endParaRPr lang="en-US"/>
        </a:p>
      </dgm:t>
    </dgm:pt>
    <dgm:pt modelId="{B0537AFB-312A-4704-BDC4-5B41B2E2FAC8}" type="sibTrans" cxnId="{9AB1EB12-CA69-468D-AAE5-FF7FFDFA88E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F5F9159-1B43-478C-93CC-5D57A0167F0A}">
      <dgm:prSet/>
      <dgm:spPr/>
      <dgm:t>
        <a:bodyPr/>
        <a:lstStyle/>
        <a:p>
          <a:r>
            <a:rPr lang="en-US"/>
            <a:t>4. Run delete-user.ps1 to simulate offboarding</a:t>
          </a:r>
        </a:p>
      </dgm:t>
    </dgm:pt>
    <dgm:pt modelId="{330474D2-D6F6-4BED-A366-380741A8CE58}" type="parTrans" cxnId="{E1EBF47F-63D2-448E-84F8-5A6A7705D1E1}">
      <dgm:prSet/>
      <dgm:spPr/>
      <dgm:t>
        <a:bodyPr/>
        <a:lstStyle/>
        <a:p>
          <a:endParaRPr lang="en-US"/>
        </a:p>
      </dgm:t>
    </dgm:pt>
    <dgm:pt modelId="{AD3D61ED-9BA5-47BD-B004-B46AD8B70668}" type="sibTrans" cxnId="{E1EBF47F-63D2-448E-84F8-5A6A7705D1E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21C5359-2500-4B23-80FD-0C0E4963AC52}">
      <dgm:prSet/>
      <dgm:spPr/>
      <dgm:t>
        <a:bodyPr/>
        <a:lstStyle/>
        <a:p>
          <a:r>
            <a:rPr lang="en-US"/>
            <a:t>5. Confirm the user is removed from Microsoft Entra ID</a:t>
          </a:r>
        </a:p>
      </dgm:t>
    </dgm:pt>
    <dgm:pt modelId="{6073DDEF-B26F-4549-B3B8-2F2DAD89A512}" type="parTrans" cxnId="{6C020DF1-71FB-4469-9D62-E7A09B75D6A2}">
      <dgm:prSet/>
      <dgm:spPr/>
      <dgm:t>
        <a:bodyPr/>
        <a:lstStyle/>
        <a:p>
          <a:endParaRPr lang="en-US"/>
        </a:p>
      </dgm:t>
    </dgm:pt>
    <dgm:pt modelId="{2309EF00-2468-4D7C-8A47-5A3639E46553}" type="sibTrans" cxnId="{6C020DF1-71FB-4469-9D62-E7A09B75D6A2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EE498F9-AA17-4DA4-ACC3-F5A4C5F22656}" type="pres">
      <dgm:prSet presAssocID="{05749E6D-3E49-4988-B3D1-032B65C34FA5}" presName="Name0" presStyleCnt="0">
        <dgm:presLayoutVars>
          <dgm:animLvl val="lvl"/>
          <dgm:resizeHandles val="exact"/>
        </dgm:presLayoutVars>
      </dgm:prSet>
      <dgm:spPr/>
    </dgm:pt>
    <dgm:pt modelId="{E41537A6-BE40-4A7E-BCDA-B88EC931DFFA}" type="pres">
      <dgm:prSet presAssocID="{E856A946-6420-4F90-A803-0650018E0FEC}" presName="compositeNode" presStyleCnt="0">
        <dgm:presLayoutVars>
          <dgm:bulletEnabled val="1"/>
        </dgm:presLayoutVars>
      </dgm:prSet>
      <dgm:spPr/>
    </dgm:pt>
    <dgm:pt modelId="{73EBA02C-3BE1-418D-B78E-32E0B67F4E7A}" type="pres">
      <dgm:prSet presAssocID="{E856A946-6420-4F90-A803-0650018E0FEC}" presName="bgRect" presStyleLbl="bgAccFollowNode1" presStyleIdx="0" presStyleCnt="5"/>
      <dgm:spPr/>
    </dgm:pt>
    <dgm:pt modelId="{EFCEB53E-2A22-4390-8DFA-87A74F58AF4F}" type="pres">
      <dgm:prSet presAssocID="{2BAFDFF0-1093-4903-BC2F-EDBC5AA86090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E143DC1E-2FDF-49A9-BCA2-794DE18A313D}" type="pres">
      <dgm:prSet presAssocID="{E856A946-6420-4F90-A803-0650018E0FEC}" presName="bottomLine" presStyleLbl="alignNode1" presStyleIdx="1" presStyleCnt="10">
        <dgm:presLayoutVars/>
      </dgm:prSet>
      <dgm:spPr/>
    </dgm:pt>
    <dgm:pt modelId="{02ADA4ED-1A43-4B12-9387-F2573EBE19C9}" type="pres">
      <dgm:prSet presAssocID="{E856A946-6420-4F90-A803-0650018E0FEC}" presName="nodeText" presStyleLbl="bgAccFollowNode1" presStyleIdx="0" presStyleCnt="5">
        <dgm:presLayoutVars>
          <dgm:bulletEnabled val="1"/>
        </dgm:presLayoutVars>
      </dgm:prSet>
      <dgm:spPr/>
    </dgm:pt>
    <dgm:pt modelId="{BFE5A756-BA90-40CD-A0D4-384B4C33F96D}" type="pres">
      <dgm:prSet presAssocID="{2BAFDFF0-1093-4903-BC2F-EDBC5AA86090}" presName="sibTrans" presStyleCnt="0"/>
      <dgm:spPr/>
    </dgm:pt>
    <dgm:pt modelId="{DCC9FC31-2741-44F1-A1DE-655D6C393A7B}" type="pres">
      <dgm:prSet presAssocID="{6CC0D180-1807-4ECC-AC8F-6ED3C7908164}" presName="compositeNode" presStyleCnt="0">
        <dgm:presLayoutVars>
          <dgm:bulletEnabled val="1"/>
        </dgm:presLayoutVars>
      </dgm:prSet>
      <dgm:spPr/>
    </dgm:pt>
    <dgm:pt modelId="{14B4FE0A-0AF5-4297-AE1C-B77A3FCB92EA}" type="pres">
      <dgm:prSet presAssocID="{6CC0D180-1807-4ECC-AC8F-6ED3C7908164}" presName="bgRect" presStyleLbl="bgAccFollowNode1" presStyleIdx="1" presStyleCnt="5"/>
      <dgm:spPr/>
    </dgm:pt>
    <dgm:pt modelId="{56DCFAE9-9B5F-4F92-9EA7-3528838FC3B1}" type="pres">
      <dgm:prSet presAssocID="{0153D328-0C1A-4398-8829-B7BB54802FBB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74F33AC5-BF53-4044-9522-2BF53816A57D}" type="pres">
      <dgm:prSet presAssocID="{6CC0D180-1807-4ECC-AC8F-6ED3C7908164}" presName="bottomLine" presStyleLbl="alignNode1" presStyleIdx="3" presStyleCnt="10">
        <dgm:presLayoutVars/>
      </dgm:prSet>
      <dgm:spPr/>
    </dgm:pt>
    <dgm:pt modelId="{4D27B393-16C9-4186-87F5-A5A6366CE0C3}" type="pres">
      <dgm:prSet presAssocID="{6CC0D180-1807-4ECC-AC8F-6ED3C7908164}" presName="nodeText" presStyleLbl="bgAccFollowNode1" presStyleIdx="1" presStyleCnt="5">
        <dgm:presLayoutVars>
          <dgm:bulletEnabled val="1"/>
        </dgm:presLayoutVars>
      </dgm:prSet>
      <dgm:spPr/>
    </dgm:pt>
    <dgm:pt modelId="{65DE6BE5-079F-4A29-8DBB-20FDED277C39}" type="pres">
      <dgm:prSet presAssocID="{0153D328-0C1A-4398-8829-B7BB54802FBB}" presName="sibTrans" presStyleCnt="0"/>
      <dgm:spPr/>
    </dgm:pt>
    <dgm:pt modelId="{C90D5A94-157E-4740-AC05-3B4EFFD42232}" type="pres">
      <dgm:prSet presAssocID="{23EAF3E2-1E40-44F3-852E-EE9869A51442}" presName="compositeNode" presStyleCnt="0">
        <dgm:presLayoutVars>
          <dgm:bulletEnabled val="1"/>
        </dgm:presLayoutVars>
      </dgm:prSet>
      <dgm:spPr/>
    </dgm:pt>
    <dgm:pt modelId="{3329ACC2-5D44-40B1-9F04-AA22B07108B8}" type="pres">
      <dgm:prSet presAssocID="{23EAF3E2-1E40-44F3-852E-EE9869A51442}" presName="bgRect" presStyleLbl="bgAccFollowNode1" presStyleIdx="2" presStyleCnt="5"/>
      <dgm:spPr/>
    </dgm:pt>
    <dgm:pt modelId="{E14E250D-DCEC-492B-98AA-FE2D60553FF4}" type="pres">
      <dgm:prSet presAssocID="{B0537AFB-312A-4704-BDC4-5B41B2E2FAC8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AA8A8360-848F-4488-9FC5-67CA0FA0E7B0}" type="pres">
      <dgm:prSet presAssocID="{23EAF3E2-1E40-44F3-852E-EE9869A51442}" presName="bottomLine" presStyleLbl="alignNode1" presStyleIdx="5" presStyleCnt="10">
        <dgm:presLayoutVars/>
      </dgm:prSet>
      <dgm:spPr/>
    </dgm:pt>
    <dgm:pt modelId="{4E0C08B6-832E-4E81-BF9F-753799D1DD66}" type="pres">
      <dgm:prSet presAssocID="{23EAF3E2-1E40-44F3-852E-EE9869A51442}" presName="nodeText" presStyleLbl="bgAccFollowNode1" presStyleIdx="2" presStyleCnt="5">
        <dgm:presLayoutVars>
          <dgm:bulletEnabled val="1"/>
        </dgm:presLayoutVars>
      </dgm:prSet>
      <dgm:spPr/>
    </dgm:pt>
    <dgm:pt modelId="{BEC1061B-3181-4E94-BDF4-11DFD6888D17}" type="pres">
      <dgm:prSet presAssocID="{B0537AFB-312A-4704-BDC4-5B41B2E2FAC8}" presName="sibTrans" presStyleCnt="0"/>
      <dgm:spPr/>
    </dgm:pt>
    <dgm:pt modelId="{F0EFA10B-957D-483A-90A6-B37061C0A4FC}" type="pres">
      <dgm:prSet presAssocID="{EF5F9159-1B43-478C-93CC-5D57A0167F0A}" presName="compositeNode" presStyleCnt="0">
        <dgm:presLayoutVars>
          <dgm:bulletEnabled val="1"/>
        </dgm:presLayoutVars>
      </dgm:prSet>
      <dgm:spPr/>
    </dgm:pt>
    <dgm:pt modelId="{47DACA95-0356-4CF9-BF89-790ABE096A33}" type="pres">
      <dgm:prSet presAssocID="{EF5F9159-1B43-478C-93CC-5D57A0167F0A}" presName="bgRect" presStyleLbl="bgAccFollowNode1" presStyleIdx="3" presStyleCnt="5"/>
      <dgm:spPr/>
    </dgm:pt>
    <dgm:pt modelId="{C59828F3-2AC2-4CDC-A9E5-F21EDECB6773}" type="pres">
      <dgm:prSet presAssocID="{AD3D61ED-9BA5-47BD-B004-B46AD8B70668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D2F37518-8E24-4566-9A4E-D9667E6C88D9}" type="pres">
      <dgm:prSet presAssocID="{EF5F9159-1B43-478C-93CC-5D57A0167F0A}" presName="bottomLine" presStyleLbl="alignNode1" presStyleIdx="7" presStyleCnt="10">
        <dgm:presLayoutVars/>
      </dgm:prSet>
      <dgm:spPr/>
    </dgm:pt>
    <dgm:pt modelId="{6E22BA90-9CAA-4E93-8A1E-9F1CB42F1770}" type="pres">
      <dgm:prSet presAssocID="{EF5F9159-1B43-478C-93CC-5D57A0167F0A}" presName="nodeText" presStyleLbl="bgAccFollowNode1" presStyleIdx="3" presStyleCnt="5">
        <dgm:presLayoutVars>
          <dgm:bulletEnabled val="1"/>
        </dgm:presLayoutVars>
      </dgm:prSet>
      <dgm:spPr/>
    </dgm:pt>
    <dgm:pt modelId="{85C2ACB9-42A5-42FA-9501-A5BC434B5366}" type="pres">
      <dgm:prSet presAssocID="{AD3D61ED-9BA5-47BD-B004-B46AD8B70668}" presName="sibTrans" presStyleCnt="0"/>
      <dgm:spPr/>
    </dgm:pt>
    <dgm:pt modelId="{E9641369-6C2C-4DF3-BCFD-C49BEB1ABF76}" type="pres">
      <dgm:prSet presAssocID="{A21C5359-2500-4B23-80FD-0C0E4963AC52}" presName="compositeNode" presStyleCnt="0">
        <dgm:presLayoutVars>
          <dgm:bulletEnabled val="1"/>
        </dgm:presLayoutVars>
      </dgm:prSet>
      <dgm:spPr/>
    </dgm:pt>
    <dgm:pt modelId="{4A95E2D6-FE21-409D-89EF-CDDA41714A93}" type="pres">
      <dgm:prSet presAssocID="{A21C5359-2500-4B23-80FD-0C0E4963AC52}" presName="bgRect" presStyleLbl="bgAccFollowNode1" presStyleIdx="4" presStyleCnt="5"/>
      <dgm:spPr/>
    </dgm:pt>
    <dgm:pt modelId="{D7492A74-4100-426E-AABC-04F587D531F3}" type="pres">
      <dgm:prSet presAssocID="{2309EF00-2468-4D7C-8A47-5A3639E46553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C91C568A-5C6B-4327-918D-0B26737F4AA4}" type="pres">
      <dgm:prSet presAssocID="{A21C5359-2500-4B23-80FD-0C0E4963AC52}" presName="bottomLine" presStyleLbl="alignNode1" presStyleIdx="9" presStyleCnt="10">
        <dgm:presLayoutVars/>
      </dgm:prSet>
      <dgm:spPr/>
    </dgm:pt>
    <dgm:pt modelId="{B8B5EE28-87F3-40E6-8018-DBC1A318DFA0}" type="pres">
      <dgm:prSet presAssocID="{A21C5359-2500-4B23-80FD-0C0E4963AC52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C9030E01-8144-49B0-A75B-69AE23A50B41}" srcId="{05749E6D-3E49-4988-B3D1-032B65C34FA5}" destId="{6CC0D180-1807-4ECC-AC8F-6ED3C7908164}" srcOrd="1" destOrd="0" parTransId="{E1892B18-3788-4AEB-8B63-D1DE511F30DF}" sibTransId="{0153D328-0C1A-4398-8829-B7BB54802FBB}"/>
    <dgm:cxn modelId="{9AB1EB12-CA69-468D-AAE5-FF7FFDFA88EE}" srcId="{05749E6D-3E49-4988-B3D1-032B65C34FA5}" destId="{23EAF3E2-1E40-44F3-852E-EE9869A51442}" srcOrd="2" destOrd="0" parTransId="{106CE2EE-A78A-4752-9C09-2F3EC9847598}" sibTransId="{B0537AFB-312A-4704-BDC4-5B41B2E2FAC8}"/>
    <dgm:cxn modelId="{A3738B1B-4999-4C4D-9C4B-570FD138B008}" type="presOf" srcId="{23EAF3E2-1E40-44F3-852E-EE9869A51442}" destId="{4E0C08B6-832E-4E81-BF9F-753799D1DD66}" srcOrd="1" destOrd="0" presId="urn:microsoft.com/office/officeart/2016/7/layout/BasicLinearProcessNumbered"/>
    <dgm:cxn modelId="{EFB9CC65-5B9B-4448-ADBD-719B72B477E9}" type="presOf" srcId="{6CC0D180-1807-4ECC-AC8F-6ED3C7908164}" destId="{14B4FE0A-0AF5-4297-AE1C-B77A3FCB92EA}" srcOrd="0" destOrd="0" presId="urn:microsoft.com/office/officeart/2016/7/layout/BasicLinearProcessNumbered"/>
    <dgm:cxn modelId="{964E9A6B-A795-4590-AD40-7BA77784217B}" type="presOf" srcId="{23EAF3E2-1E40-44F3-852E-EE9869A51442}" destId="{3329ACC2-5D44-40B1-9F04-AA22B07108B8}" srcOrd="0" destOrd="0" presId="urn:microsoft.com/office/officeart/2016/7/layout/BasicLinearProcessNumbered"/>
    <dgm:cxn modelId="{E0890371-EEB4-4ED6-B08F-1486867C8F84}" type="presOf" srcId="{A21C5359-2500-4B23-80FD-0C0E4963AC52}" destId="{B8B5EE28-87F3-40E6-8018-DBC1A318DFA0}" srcOrd="1" destOrd="0" presId="urn:microsoft.com/office/officeart/2016/7/layout/BasicLinearProcessNumbered"/>
    <dgm:cxn modelId="{E1B05B76-8605-49AF-AD18-0E54AF758909}" type="presOf" srcId="{EF5F9159-1B43-478C-93CC-5D57A0167F0A}" destId="{6E22BA90-9CAA-4E93-8A1E-9F1CB42F1770}" srcOrd="1" destOrd="0" presId="urn:microsoft.com/office/officeart/2016/7/layout/BasicLinearProcessNumbered"/>
    <dgm:cxn modelId="{E1EBF47F-63D2-448E-84F8-5A6A7705D1E1}" srcId="{05749E6D-3E49-4988-B3D1-032B65C34FA5}" destId="{EF5F9159-1B43-478C-93CC-5D57A0167F0A}" srcOrd="3" destOrd="0" parTransId="{330474D2-D6F6-4BED-A366-380741A8CE58}" sibTransId="{AD3D61ED-9BA5-47BD-B004-B46AD8B70668}"/>
    <dgm:cxn modelId="{DE6BAA83-0017-4CD7-A4AB-FC65E3CA3CAC}" type="presOf" srcId="{E856A946-6420-4F90-A803-0650018E0FEC}" destId="{73EBA02C-3BE1-418D-B78E-32E0B67F4E7A}" srcOrd="0" destOrd="0" presId="urn:microsoft.com/office/officeart/2016/7/layout/BasicLinearProcessNumbered"/>
    <dgm:cxn modelId="{4C530A8B-5854-42F4-8BF5-B1C3095A1ECF}" type="presOf" srcId="{2309EF00-2468-4D7C-8A47-5A3639E46553}" destId="{D7492A74-4100-426E-AABC-04F587D531F3}" srcOrd="0" destOrd="0" presId="urn:microsoft.com/office/officeart/2016/7/layout/BasicLinearProcessNumbered"/>
    <dgm:cxn modelId="{6DB8118E-BE17-4567-8C2E-4F7DAACFAB62}" type="presOf" srcId="{E856A946-6420-4F90-A803-0650018E0FEC}" destId="{02ADA4ED-1A43-4B12-9387-F2573EBE19C9}" srcOrd="1" destOrd="0" presId="urn:microsoft.com/office/officeart/2016/7/layout/BasicLinearProcessNumbered"/>
    <dgm:cxn modelId="{5F3739A2-9D90-47F6-BAD1-B0FB7CC3CE52}" type="presOf" srcId="{AD3D61ED-9BA5-47BD-B004-B46AD8B70668}" destId="{C59828F3-2AC2-4CDC-A9E5-F21EDECB6773}" srcOrd="0" destOrd="0" presId="urn:microsoft.com/office/officeart/2016/7/layout/BasicLinearProcessNumbered"/>
    <dgm:cxn modelId="{2492BBB1-1A32-4ADC-9E0F-74ABF27B0EF7}" type="presOf" srcId="{A21C5359-2500-4B23-80FD-0C0E4963AC52}" destId="{4A95E2D6-FE21-409D-89EF-CDDA41714A93}" srcOrd="0" destOrd="0" presId="urn:microsoft.com/office/officeart/2016/7/layout/BasicLinearProcessNumbered"/>
    <dgm:cxn modelId="{8652EBE3-6A21-425B-9A96-251F7458CE41}" type="presOf" srcId="{B0537AFB-312A-4704-BDC4-5B41B2E2FAC8}" destId="{E14E250D-DCEC-492B-98AA-FE2D60553FF4}" srcOrd="0" destOrd="0" presId="urn:microsoft.com/office/officeart/2016/7/layout/BasicLinearProcessNumbered"/>
    <dgm:cxn modelId="{9FACF8E6-FD54-47C1-9728-6B1DF3FCC5E2}" srcId="{05749E6D-3E49-4988-B3D1-032B65C34FA5}" destId="{E856A946-6420-4F90-A803-0650018E0FEC}" srcOrd="0" destOrd="0" parTransId="{41C956E2-47D9-4317-BF07-C419F1311BA6}" sibTransId="{2BAFDFF0-1093-4903-BC2F-EDBC5AA86090}"/>
    <dgm:cxn modelId="{1477B3EE-21DA-4866-A742-2F7EA916140B}" type="presOf" srcId="{2BAFDFF0-1093-4903-BC2F-EDBC5AA86090}" destId="{EFCEB53E-2A22-4390-8DFA-87A74F58AF4F}" srcOrd="0" destOrd="0" presId="urn:microsoft.com/office/officeart/2016/7/layout/BasicLinearProcessNumbered"/>
    <dgm:cxn modelId="{6C020DF1-71FB-4469-9D62-E7A09B75D6A2}" srcId="{05749E6D-3E49-4988-B3D1-032B65C34FA5}" destId="{A21C5359-2500-4B23-80FD-0C0E4963AC52}" srcOrd="4" destOrd="0" parTransId="{6073DDEF-B26F-4549-B3B8-2F2DAD89A512}" sibTransId="{2309EF00-2468-4D7C-8A47-5A3639E46553}"/>
    <dgm:cxn modelId="{0CBC2AF8-2F32-4114-8D1E-51BC400159E8}" type="presOf" srcId="{0153D328-0C1A-4398-8829-B7BB54802FBB}" destId="{56DCFAE9-9B5F-4F92-9EA7-3528838FC3B1}" srcOrd="0" destOrd="0" presId="urn:microsoft.com/office/officeart/2016/7/layout/BasicLinearProcessNumbered"/>
    <dgm:cxn modelId="{3CA471F8-45C2-4B24-9FF0-E0017C1FAD27}" type="presOf" srcId="{EF5F9159-1B43-478C-93CC-5D57A0167F0A}" destId="{47DACA95-0356-4CF9-BF89-790ABE096A33}" srcOrd="0" destOrd="0" presId="urn:microsoft.com/office/officeart/2016/7/layout/BasicLinearProcessNumbered"/>
    <dgm:cxn modelId="{8A3F52FA-3147-45D2-8B95-B3FB979CE06F}" type="presOf" srcId="{6CC0D180-1807-4ECC-AC8F-6ED3C7908164}" destId="{4D27B393-16C9-4186-87F5-A5A6366CE0C3}" srcOrd="1" destOrd="0" presId="urn:microsoft.com/office/officeart/2016/7/layout/BasicLinearProcessNumbered"/>
    <dgm:cxn modelId="{AA59BDFD-C617-42F0-8FE6-DF65C5039869}" type="presOf" srcId="{05749E6D-3E49-4988-B3D1-032B65C34FA5}" destId="{AEE498F9-AA17-4DA4-ACC3-F5A4C5F22656}" srcOrd="0" destOrd="0" presId="urn:microsoft.com/office/officeart/2016/7/layout/BasicLinearProcessNumbered"/>
    <dgm:cxn modelId="{8BE3D3DF-17E5-44CD-8999-6CF1AD17D853}" type="presParOf" srcId="{AEE498F9-AA17-4DA4-ACC3-F5A4C5F22656}" destId="{E41537A6-BE40-4A7E-BCDA-B88EC931DFFA}" srcOrd="0" destOrd="0" presId="urn:microsoft.com/office/officeart/2016/7/layout/BasicLinearProcessNumbered"/>
    <dgm:cxn modelId="{6281656F-306D-4498-9D2B-629BDF7D4033}" type="presParOf" srcId="{E41537A6-BE40-4A7E-BCDA-B88EC931DFFA}" destId="{73EBA02C-3BE1-418D-B78E-32E0B67F4E7A}" srcOrd="0" destOrd="0" presId="urn:microsoft.com/office/officeart/2016/7/layout/BasicLinearProcessNumbered"/>
    <dgm:cxn modelId="{5F5E22A1-C0F9-422B-A9D9-5D26486E52F0}" type="presParOf" srcId="{E41537A6-BE40-4A7E-BCDA-B88EC931DFFA}" destId="{EFCEB53E-2A22-4390-8DFA-87A74F58AF4F}" srcOrd="1" destOrd="0" presId="urn:microsoft.com/office/officeart/2016/7/layout/BasicLinearProcessNumbered"/>
    <dgm:cxn modelId="{F4D021BA-8339-405E-ABE1-42816543F1A9}" type="presParOf" srcId="{E41537A6-BE40-4A7E-BCDA-B88EC931DFFA}" destId="{E143DC1E-2FDF-49A9-BCA2-794DE18A313D}" srcOrd="2" destOrd="0" presId="urn:microsoft.com/office/officeart/2016/7/layout/BasicLinearProcessNumbered"/>
    <dgm:cxn modelId="{C1CD06A1-201B-486B-AA63-5DC262BEDD7D}" type="presParOf" srcId="{E41537A6-BE40-4A7E-BCDA-B88EC931DFFA}" destId="{02ADA4ED-1A43-4B12-9387-F2573EBE19C9}" srcOrd="3" destOrd="0" presId="urn:microsoft.com/office/officeart/2016/7/layout/BasicLinearProcessNumbered"/>
    <dgm:cxn modelId="{835902BF-1E40-40A7-99A8-143F99BF2279}" type="presParOf" srcId="{AEE498F9-AA17-4DA4-ACC3-F5A4C5F22656}" destId="{BFE5A756-BA90-40CD-A0D4-384B4C33F96D}" srcOrd="1" destOrd="0" presId="urn:microsoft.com/office/officeart/2016/7/layout/BasicLinearProcessNumbered"/>
    <dgm:cxn modelId="{00E5FD52-57BB-42F9-A599-8CD4ADF16AF6}" type="presParOf" srcId="{AEE498F9-AA17-4DA4-ACC3-F5A4C5F22656}" destId="{DCC9FC31-2741-44F1-A1DE-655D6C393A7B}" srcOrd="2" destOrd="0" presId="urn:microsoft.com/office/officeart/2016/7/layout/BasicLinearProcessNumbered"/>
    <dgm:cxn modelId="{D8D88DB8-0D60-4668-B885-BA48F117C102}" type="presParOf" srcId="{DCC9FC31-2741-44F1-A1DE-655D6C393A7B}" destId="{14B4FE0A-0AF5-4297-AE1C-B77A3FCB92EA}" srcOrd="0" destOrd="0" presId="urn:microsoft.com/office/officeart/2016/7/layout/BasicLinearProcessNumbered"/>
    <dgm:cxn modelId="{D3562E9D-FC44-4BD2-920A-F5F73B089D52}" type="presParOf" srcId="{DCC9FC31-2741-44F1-A1DE-655D6C393A7B}" destId="{56DCFAE9-9B5F-4F92-9EA7-3528838FC3B1}" srcOrd="1" destOrd="0" presId="urn:microsoft.com/office/officeart/2016/7/layout/BasicLinearProcessNumbered"/>
    <dgm:cxn modelId="{7F06A94B-C1BF-476F-ADD3-5516BE6D2C42}" type="presParOf" srcId="{DCC9FC31-2741-44F1-A1DE-655D6C393A7B}" destId="{74F33AC5-BF53-4044-9522-2BF53816A57D}" srcOrd="2" destOrd="0" presId="urn:microsoft.com/office/officeart/2016/7/layout/BasicLinearProcessNumbered"/>
    <dgm:cxn modelId="{D8BDC45C-670B-4246-A765-43E2B6EDB8E4}" type="presParOf" srcId="{DCC9FC31-2741-44F1-A1DE-655D6C393A7B}" destId="{4D27B393-16C9-4186-87F5-A5A6366CE0C3}" srcOrd="3" destOrd="0" presId="urn:microsoft.com/office/officeart/2016/7/layout/BasicLinearProcessNumbered"/>
    <dgm:cxn modelId="{EB073264-D78E-4214-9D06-2E5244E73611}" type="presParOf" srcId="{AEE498F9-AA17-4DA4-ACC3-F5A4C5F22656}" destId="{65DE6BE5-079F-4A29-8DBB-20FDED277C39}" srcOrd="3" destOrd="0" presId="urn:microsoft.com/office/officeart/2016/7/layout/BasicLinearProcessNumbered"/>
    <dgm:cxn modelId="{ACA3D54E-24CA-436B-856C-32FB94C7722F}" type="presParOf" srcId="{AEE498F9-AA17-4DA4-ACC3-F5A4C5F22656}" destId="{C90D5A94-157E-4740-AC05-3B4EFFD42232}" srcOrd="4" destOrd="0" presId="urn:microsoft.com/office/officeart/2016/7/layout/BasicLinearProcessNumbered"/>
    <dgm:cxn modelId="{0B0FFAFC-4FD4-4C9C-BAF5-3199CEC09494}" type="presParOf" srcId="{C90D5A94-157E-4740-AC05-3B4EFFD42232}" destId="{3329ACC2-5D44-40B1-9F04-AA22B07108B8}" srcOrd="0" destOrd="0" presId="urn:microsoft.com/office/officeart/2016/7/layout/BasicLinearProcessNumbered"/>
    <dgm:cxn modelId="{D2223722-2709-4916-B2BC-E6504888214E}" type="presParOf" srcId="{C90D5A94-157E-4740-AC05-3B4EFFD42232}" destId="{E14E250D-DCEC-492B-98AA-FE2D60553FF4}" srcOrd="1" destOrd="0" presId="urn:microsoft.com/office/officeart/2016/7/layout/BasicLinearProcessNumbered"/>
    <dgm:cxn modelId="{58265C78-AFB0-4443-93E2-198B19B6B41F}" type="presParOf" srcId="{C90D5A94-157E-4740-AC05-3B4EFFD42232}" destId="{AA8A8360-848F-4488-9FC5-67CA0FA0E7B0}" srcOrd="2" destOrd="0" presId="urn:microsoft.com/office/officeart/2016/7/layout/BasicLinearProcessNumbered"/>
    <dgm:cxn modelId="{6E89F970-B0B9-44A7-B92D-AEDDFE1E2EE2}" type="presParOf" srcId="{C90D5A94-157E-4740-AC05-3B4EFFD42232}" destId="{4E0C08B6-832E-4E81-BF9F-753799D1DD66}" srcOrd="3" destOrd="0" presId="urn:microsoft.com/office/officeart/2016/7/layout/BasicLinearProcessNumbered"/>
    <dgm:cxn modelId="{6C0674BD-8269-4E25-A9FF-7CD6C2744E75}" type="presParOf" srcId="{AEE498F9-AA17-4DA4-ACC3-F5A4C5F22656}" destId="{BEC1061B-3181-4E94-BDF4-11DFD6888D17}" srcOrd="5" destOrd="0" presId="urn:microsoft.com/office/officeart/2016/7/layout/BasicLinearProcessNumbered"/>
    <dgm:cxn modelId="{9FF7AAF9-5C13-4F4D-B961-4A3A72A70C41}" type="presParOf" srcId="{AEE498F9-AA17-4DA4-ACC3-F5A4C5F22656}" destId="{F0EFA10B-957D-483A-90A6-B37061C0A4FC}" srcOrd="6" destOrd="0" presId="urn:microsoft.com/office/officeart/2016/7/layout/BasicLinearProcessNumbered"/>
    <dgm:cxn modelId="{D8EAFFD7-A16E-4CED-B2C0-BBFD24E5AE1F}" type="presParOf" srcId="{F0EFA10B-957D-483A-90A6-B37061C0A4FC}" destId="{47DACA95-0356-4CF9-BF89-790ABE096A33}" srcOrd="0" destOrd="0" presId="urn:microsoft.com/office/officeart/2016/7/layout/BasicLinearProcessNumbered"/>
    <dgm:cxn modelId="{261CC7FF-40A7-4D80-A925-5A59D6119CD6}" type="presParOf" srcId="{F0EFA10B-957D-483A-90A6-B37061C0A4FC}" destId="{C59828F3-2AC2-4CDC-A9E5-F21EDECB6773}" srcOrd="1" destOrd="0" presId="urn:microsoft.com/office/officeart/2016/7/layout/BasicLinearProcessNumbered"/>
    <dgm:cxn modelId="{941A53A9-BDCF-440B-9DD9-965DF6F95B22}" type="presParOf" srcId="{F0EFA10B-957D-483A-90A6-B37061C0A4FC}" destId="{D2F37518-8E24-4566-9A4E-D9667E6C88D9}" srcOrd="2" destOrd="0" presId="urn:microsoft.com/office/officeart/2016/7/layout/BasicLinearProcessNumbered"/>
    <dgm:cxn modelId="{08D668E7-122A-42D2-BBD4-364C7624F958}" type="presParOf" srcId="{F0EFA10B-957D-483A-90A6-B37061C0A4FC}" destId="{6E22BA90-9CAA-4E93-8A1E-9F1CB42F1770}" srcOrd="3" destOrd="0" presId="urn:microsoft.com/office/officeart/2016/7/layout/BasicLinearProcessNumbered"/>
    <dgm:cxn modelId="{BB7D42D0-4751-46C9-84A4-0528466E34DB}" type="presParOf" srcId="{AEE498F9-AA17-4DA4-ACC3-F5A4C5F22656}" destId="{85C2ACB9-42A5-42FA-9501-A5BC434B5366}" srcOrd="7" destOrd="0" presId="urn:microsoft.com/office/officeart/2016/7/layout/BasicLinearProcessNumbered"/>
    <dgm:cxn modelId="{455163C4-E0B4-48EF-BE35-9575A14AF770}" type="presParOf" srcId="{AEE498F9-AA17-4DA4-ACC3-F5A4C5F22656}" destId="{E9641369-6C2C-4DF3-BCFD-C49BEB1ABF76}" srcOrd="8" destOrd="0" presId="urn:microsoft.com/office/officeart/2016/7/layout/BasicLinearProcessNumbered"/>
    <dgm:cxn modelId="{1B71DEB2-959F-4CEA-965F-8CAC98AF35E4}" type="presParOf" srcId="{E9641369-6C2C-4DF3-BCFD-C49BEB1ABF76}" destId="{4A95E2D6-FE21-409D-89EF-CDDA41714A93}" srcOrd="0" destOrd="0" presId="urn:microsoft.com/office/officeart/2016/7/layout/BasicLinearProcessNumbered"/>
    <dgm:cxn modelId="{65B05D39-5226-48AC-A270-5B896902601E}" type="presParOf" srcId="{E9641369-6C2C-4DF3-BCFD-C49BEB1ABF76}" destId="{D7492A74-4100-426E-AABC-04F587D531F3}" srcOrd="1" destOrd="0" presId="urn:microsoft.com/office/officeart/2016/7/layout/BasicLinearProcessNumbered"/>
    <dgm:cxn modelId="{499A16E4-B0B7-4E4C-9448-4463AA724B51}" type="presParOf" srcId="{E9641369-6C2C-4DF3-BCFD-C49BEB1ABF76}" destId="{C91C568A-5C6B-4327-918D-0B26737F4AA4}" srcOrd="2" destOrd="0" presId="urn:microsoft.com/office/officeart/2016/7/layout/BasicLinearProcessNumbered"/>
    <dgm:cxn modelId="{7BE1BE83-5B92-497C-8D5A-9D75DD9336F9}" type="presParOf" srcId="{E9641369-6C2C-4DF3-BCFD-C49BEB1ABF76}" destId="{B8B5EE28-87F3-40E6-8018-DBC1A318DFA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CEC13A-6831-49E5-B0C9-1FC2F1F4B52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C9D6F1-2C7A-44C6-8874-496F45825442}">
      <dgm:prSet/>
      <dgm:spPr/>
      <dgm:t>
        <a:bodyPr/>
        <a:lstStyle/>
        <a:p>
          <a:r>
            <a:rPr lang="en-US"/>
            <a:t>1. Federation setup complexities</a:t>
          </a:r>
        </a:p>
      </dgm:t>
    </dgm:pt>
    <dgm:pt modelId="{847A3EA6-38BC-49EF-A0D3-7DAA4365E077}" type="parTrans" cxnId="{9AC969AC-E94A-4B26-B38C-2C486A480770}">
      <dgm:prSet/>
      <dgm:spPr/>
      <dgm:t>
        <a:bodyPr/>
        <a:lstStyle/>
        <a:p>
          <a:endParaRPr lang="en-US"/>
        </a:p>
      </dgm:t>
    </dgm:pt>
    <dgm:pt modelId="{2552DA74-F522-4C3D-B9D7-1C27658970C4}" type="sibTrans" cxnId="{9AC969AC-E94A-4B26-B38C-2C486A480770}">
      <dgm:prSet/>
      <dgm:spPr/>
      <dgm:t>
        <a:bodyPr/>
        <a:lstStyle/>
        <a:p>
          <a:endParaRPr lang="en-US"/>
        </a:p>
      </dgm:t>
    </dgm:pt>
    <dgm:pt modelId="{733A1A4C-AF6C-45C3-9DFD-EA4691B7E53D}">
      <dgm:prSet/>
      <dgm:spPr/>
      <dgm:t>
        <a:bodyPr/>
        <a:lstStyle/>
        <a:p>
          <a:r>
            <a:rPr lang="en-US"/>
            <a:t>2. Ensuring seamless SSO experience</a:t>
          </a:r>
        </a:p>
      </dgm:t>
    </dgm:pt>
    <dgm:pt modelId="{70EE1ECF-A8EC-4BA9-999D-EB6B088FB7C4}" type="parTrans" cxnId="{FF76E9FF-E013-4ECD-804F-64CA8CCFD014}">
      <dgm:prSet/>
      <dgm:spPr/>
      <dgm:t>
        <a:bodyPr/>
        <a:lstStyle/>
        <a:p>
          <a:endParaRPr lang="en-US"/>
        </a:p>
      </dgm:t>
    </dgm:pt>
    <dgm:pt modelId="{6963EFC1-ECDB-44DA-8DEC-AFAF6539A2F5}" type="sibTrans" cxnId="{FF76E9FF-E013-4ECD-804F-64CA8CCFD014}">
      <dgm:prSet/>
      <dgm:spPr/>
      <dgm:t>
        <a:bodyPr/>
        <a:lstStyle/>
        <a:p>
          <a:endParaRPr lang="en-US"/>
        </a:p>
      </dgm:t>
    </dgm:pt>
    <dgm:pt modelId="{A7422CAC-644B-45B8-833F-D33B63BD2865}">
      <dgm:prSet/>
      <dgm:spPr/>
      <dgm:t>
        <a:bodyPr/>
        <a:lstStyle/>
        <a:p>
          <a:r>
            <a:rPr lang="en-US"/>
            <a:t>3. Automating user lifecycle management</a:t>
          </a:r>
        </a:p>
      </dgm:t>
    </dgm:pt>
    <dgm:pt modelId="{E2467C9B-5B43-49F1-9CFA-3BC074AA1FD1}" type="parTrans" cxnId="{C52897DD-4666-48EC-9E79-FEB5F32FD551}">
      <dgm:prSet/>
      <dgm:spPr/>
      <dgm:t>
        <a:bodyPr/>
        <a:lstStyle/>
        <a:p>
          <a:endParaRPr lang="en-US"/>
        </a:p>
      </dgm:t>
    </dgm:pt>
    <dgm:pt modelId="{F8DA59CA-E04C-4690-9097-8232F0FCD0C2}" type="sibTrans" cxnId="{C52897DD-4666-48EC-9E79-FEB5F32FD551}">
      <dgm:prSet/>
      <dgm:spPr/>
      <dgm:t>
        <a:bodyPr/>
        <a:lstStyle/>
        <a:p>
          <a:endParaRPr lang="en-US"/>
        </a:p>
      </dgm:t>
    </dgm:pt>
    <dgm:pt modelId="{6048D3D4-487E-4A29-9BE3-C9630C5CEB8B}">
      <dgm:prSet/>
      <dgm:spPr/>
      <dgm:t>
        <a:bodyPr/>
        <a:lstStyle/>
        <a:p>
          <a:r>
            <a:rPr lang="en-US"/>
            <a:t>4. Choosing the right tools and scripts</a:t>
          </a:r>
        </a:p>
      </dgm:t>
    </dgm:pt>
    <dgm:pt modelId="{672393C8-7192-4322-8EA8-8AC6EF7260F2}" type="parTrans" cxnId="{8C11D1BA-7D69-44B5-A2E7-908F17AADFE9}">
      <dgm:prSet/>
      <dgm:spPr/>
      <dgm:t>
        <a:bodyPr/>
        <a:lstStyle/>
        <a:p>
          <a:endParaRPr lang="en-US"/>
        </a:p>
      </dgm:t>
    </dgm:pt>
    <dgm:pt modelId="{AD752438-7EE8-4F61-9539-DFDB1A185D9C}" type="sibTrans" cxnId="{8C11D1BA-7D69-44B5-A2E7-908F17AADFE9}">
      <dgm:prSet/>
      <dgm:spPr/>
      <dgm:t>
        <a:bodyPr/>
        <a:lstStyle/>
        <a:p>
          <a:endParaRPr lang="en-US"/>
        </a:p>
      </dgm:t>
    </dgm:pt>
    <dgm:pt modelId="{3B4A31ED-4E6E-4FDB-928F-48D900B95A8F}" type="pres">
      <dgm:prSet presAssocID="{A2CEC13A-6831-49E5-B0C9-1FC2F1F4B528}" presName="linear" presStyleCnt="0">
        <dgm:presLayoutVars>
          <dgm:animLvl val="lvl"/>
          <dgm:resizeHandles val="exact"/>
        </dgm:presLayoutVars>
      </dgm:prSet>
      <dgm:spPr/>
    </dgm:pt>
    <dgm:pt modelId="{A26A82E0-EA9F-42E6-BA1D-96DDA5247311}" type="pres">
      <dgm:prSet presAssocID="{0DC9D6F1-2C7A-44C6-8874-496F458254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94FF3E6-E3A5-44A0-B83A-0559D840A97C}" type="pres">
      <dgm:prSet presAssocID="{2552DA74-F522-4C3D-B9D7-1C27658970C4}" presName="spacer" presStyleCnt="0"/>
      <dgm:spPr/>
    </dgm:pt>
    <dgm:pt modelId="{C2AD3ADD-6A1F-484B-BD8D-24A6F20D8D4B}" type="pres">
      <dgm:prSet presAssocID="{733A1A4C-AF6C-45C3-9DFD-EA4691B7E5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E70992-2A6D-4D64-AD65-11286E3B5437}" type="pres">
      <dgm:prSet presAssocID="{6963EFC1-ECDB-44DA-8DEC-AFAF6539A2F5}" presName="spacer" presStyleCnt="0"/>
      <dgm:spPr/>
    </dgm:pt>
    <dgm:pt modelId="{3D66EB8A-DD9A-49BF-8936-924FDA71512D}" type="pres">
      <dgm:prSet presAssocID="{A7422CAC-644B-45B8-833F-D33B63BD286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A065BC-F050-4D0D-B076-157622071C2E}" type="pres">
      <dgm:prSet presAssocID="{F8DA59CA-E04C-4690-9097-8232F0FCD0C2}" presName="spacer" presStyleCnt="0"/>
      <dgm:spPr/>
    </dgm:pt>
    <dgm:pt modelId="{344CFDAD-6878-4A72-B1D5-FFAAB478B6F7}" type="pres">
      <dgm:prSet presAssocID="{6048D3D4-487E-4A29-9BE3-C9630C5CEB8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D77FD02-D497-40C8-8C24-37BB73B2D45F}" type="presOf" srcId="{A7422CAC-644B-45B8-833F-D33B63BD2865}" destId="{3D66EB8A-DD9A-49BF-8936-924FDA71512D}" srcOrd="0" destOrd="0" presId="urn:microsoft.com/office/officeart/2005/8/layout/vList2"/>
    <dgm:cxn modelId="{C516F419-E1FA-43AA-AFE8-B215D714D81A}" type="presOf" srcId="{A2CEC13A-6831-49E5-B0C9-1FC2F1F4B528}" destId="{3B4A31ED-4E6E-4FDB-928F-48D900B95A8F}" srcOrd="0" destOrd="0" presId="urn:microsoft.com/office/officeart/2005/8/layout/vList2"/>
    <dgm:cxn modelId="{58F47332-5587-46A3-B5B7-1AE5B77C0EE9}" type="presOf" srcId="{733A1A4C-AF6C-45C3-9DFD-EA4691B7E53D}" destId="{C2AD3ADD-6A1F-484B-BD8D-24A6F20D8D4B}" srcOrd="0" destOrd="0" presId="urn:microsoft.com/office/officeart/2005/8/layout/vList2"/>
    <dgm:cxn modelId="{966B7BA3-E6A0-498A-97B3-F04C7F5A5689}" type="presOf" srcId="{6048D3D4-487E-4A29-9BE3-C9630C5CEB8B}" destId="{344CFDAD-6878-4A72-B1D5-FFAAB478B6F7}" srcOrd="0" destOrd="0" presId="urn:microsoft.com/office/officeart/2005/8/layout/vList2"/>
    <dgm:cxn modelId="{A68088A8-8B6D-4B18-B2FB-49366E91C335}" type="presOf" srcId="{0DC9D6F1-2C7A-44C6-8874-496F45825442}" destId="{A26A82E0-EA9F-42E6-BA1D-96DDA5247311}" srcOrd="0" destOrd="0" presId="urn:microsoft.com/office/officeart/2005/8/layout/vList2"/>
    <dgm:cxn modelId="{9AC969AC-E94A-4B26-B38C-2C486A480770}" srcId="{A2CEC13A-6831-49E5-B0C9-1FC2F1F4B528}" destId="{0DC9D6F1-2C7A-44C6-8874-496F45825442}" srcOrd="0" destOrd="0" parTransId="{847A3EA6-38BC-49EF-A0D3-7DAA4365E077}" sibTransId="{2552DA74-F522-4C3D-B9D7-1C27658970C4}"/>
    <dgm:cxn modelId="{8C11D1BA-7D69-44B5-A2E7-908F17AADFE9}" srcId="{A2CEC13A-6831-49E5-B0C9-1FC2F1F4B528}" destId="{6048D3D4-487E-4A29-9BE3-C9630C5CEB8B}" srcOrd="3" destOrd="0" parTransId="{672393C8-7192-4322-8EA8-8AC6EF7260F2}" sibTransId="{AD752438-7EE8-4F61-9539-DFDB1A185D9C}"/>
    <dgm:cxn modelId="{C52897DD-4666-48EC-9E79-FEB5F32FD551}" srcId="{A2CEC13A-6831-49E5-B0C9-1FC2F1F4B528}" destId="{A7422CAC-644B-45B8-833F-D33B63BD2865}" srcOrd="2" destOrd="0" parTransId="{E2467C9B-5B43-49F1-9CFA-3BC074AA1FD1}" sibTransId="{F8DA59CA-E04C-4690-9097-8232F0FCD0C2}"/>
    <dgm:cxn modelId="{FF76E9FF-E013-4ECD-804F-64CA8CCFD014}" srcId="{A2CEC13A-6831-49E5-B0C9-1FC2F1F4B528}" destId="{733A1A4C-AF6C-45C3-9DFD-EA4691B7E53D}" srcOrd="1" destOrd="0" parTransId="{70EE1ECF-A8EC-4BA9-999D-EB6B088FB7C4}" sibTransId="{6963EFC1-ECDB-44DA-8DEC-AFAF6539A2F5}"/>
    <dgm:cxn modelId="{AB9D526D-0196-446C-BB13-86200C48CD04}" type="presParOf" srcId="{3B4A31ED-4E6E-4FDB-928F-48D900B95A8F}" destId="{A26A82E0-EA9F-42E6-BA1D-96DDA5247311}" srcOrd="0" destOrd="0" presId="urn:microsoft.com/office/officeart/2005/8/layout/vList2"/>
    <dgm:cxn modelId="{8252670E-6F8F-4477-8C8B-32A77AD333F2}" type="presParOf" srcId="{3B4A31ED-4E6E-4FDB-928F-48D900B95A8F}" destId="{094FF3E6-E3A5-44A0-B83A-0559D840A97C}" srcOrd="1" destOrd="0" presId="urn:microsoft.com/office/officeart/2005/8/layout/vList2"/>
    <dgm:cxn modelId="{935F8D25-5DDA-4DF2-AEC6-8EFB5AD074B0}" type="presParOf" srcId="{3B4A31ED-4E6E-4FDB-928F-48D900B95A8F}" destId="{C2AD3ADD-6A1F-484B-BD8D-24A6F20D8D4B}" srcOrd="2" destOrd="0" presId="urn:microsoft.com/office/officeart/2005/8/layout/vList2"/>
    <dgm:cxn modelId="{8BC2031D-CA81-4F17-9FBC-36D447306902}" type="presParOf" srcId="{3B4A31ED-4E6E-4FDB-928F-48D900B95A8F}" destId="{35E70992-2A6D-4D64-AD65-11286E3B5437}" srcOrd="3" destOrd="0" presId="urn:microsoft.com/office/officeart/2005/8/layout/vList2"/>
    <dgm:cxn modelId="{E0E8F514-AB6D-4D11-91E2-78F1A9D81B04}" type="presParOf" srcId="{3B4A31ED-4E6E-4FDB-928F-48D900B95A8F}" destId="{3D66EB8A-DD9A-49BF-8936-924FDA71512D}" srcOrd="4" destOrd="0" presId="urn:microsoft.com/office/officeart/2005/8/layout/vList2"/>
    <dgm:cxn modelId="{1F69C7B2-6A56-49F0-9A96-B1BDB8AA24DC}" type="presParOf" srcId="{3B4A31ED-4E6E-4FDB-928F-48D900B95A8F}" destId="{FFA065BC-F050-4D0D-B076-157622071C2E}" srcOrd="5" destOrd="0" presId="urn:microsoft.com/office/officeart/2005/8/layout/vList2"/>
    <dgm:cxn modelId="{985DB632-8A5D-4F47-9362-8D77AC7E5A59}" type="presParOf" srcId="{3B4A31ED-4E6E-4FDB-928F-48D900B95A8F}" destId="{344CFDAD-6878-4A72-B1D5-FFAAB478B6F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7E71E-1D78-4684-86D6-3DF683D30EFC}">
      <dsp:nvSpPr>
        <dsp:cNvPr id="0" name=""/>
        <dsp:cNvSpPr/>
      </dsp:nvSpPr>
      <dsp:spPr>
        <a:xfrm>
          <a:off x="0" y="6826"/>
          <a:ext cx="78867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1. Microsoft 365 Trial Tenant</a:t>
          </a:r>
        </a:p>
      </dsp:txBody>
      <dsp:txXfrm>
        <a:off x="38638" y="45464"/>
        <a:ext cx="7809424" cy="714229"/>
      </dsp:txXfrm>
    </dsp:sp>
    <dsp:sp modelId="{45E8A6A0-9773-4F2A-A819-54DC14A22F71}">
      <dsp:nvSpPr>
        <dsp:cNvPr id="0" name=""/>
        <dsp:cNvSpPr/>
      </dsp:nvSpPr>
      <dsp:spPr>
        <a:xfrm>
          <a:off x="0" y="893371"/>
          <a:ext cx="78867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2. Okta Developer Org</a:t>
          </a:r>
        </a:p>
      </dsp:txBody>
      <dsp:txXfrm>
        <a:off x="38638" y="932009"/>
        <a:ext cx="7809424" cy="714229"/>
      </dsp:txXfrm>
    </dsp:sp>
    <dsp:sp modelId="{C04BC909-FF4B-42CE-81A0-6A0D8981F6F9}">
      <dsp:nvSpPr>
        <dsp:cNvPr id="0" name=""/>
        <dsp:cNvSpPr/>
      </dsp:nvSpPr>
      <dsp:spPr>
        <a:xfrm>
          <a:off x="0" y="1779916"/>
          <a:ext cx="78867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3. PowerShell Modules Installed</a:t>
          </a:r>
        </a:p>
      </dsp:txBody>
      <dsp:txXfrm>
        <a:off x="38638" y="1818554"/>
        <a:ext cx="7809424" cy="714229"/>
      </dsp:txXfrm>
    </dsp:sp>
    <dsp:sp modelId="{01AE08F6-8EE8-43EA-A9D4-66FEB0BB3B58}">
      <dsp:nvSpPr>
        <dsp:cNvPr id="0" name=""/>
        <dsp:cNvSpPr/>
      </dsp:nvSpPr>
      <dsp:spPr>
        <a:xfrm>
          <a:off x="0" y="2666461"/>
          <a:ext cx="78867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MSOnline</a:t>
          </a:r>
        </a:p>
      </dsp:txBody>
      <dsp:txXfrm>
        <a:off x="38638" y="2705099"/>
        <a:ext cx="7809424" cy="714229"/>
      </dsp:txXfrm>
    </dsp:sp>
    <dsp:sp modelId="{0C0946DD-D768-4D64-BF4D-10A5BD159283}">
      <dsp:nvSpPr>
        <dsp:cNvPr id="0" name=""/>
        <dsp:cNvSpPr/>
      </dsp:nvSpPr>
      <dsp:spPr>
        <a:xfrm>
          <a:off x="0" y="3553006"/>
          <a:ext cx="7886700" cy="79150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- AzureAD</a:t>
          </a:r>
        </a:p>
      </dsp:txBody>
      <dsp:txXfrm>
        <a:off x="38638" y="3591644"/>
        <a:ext cx="7809424" cy="714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71A52A-8246-45C1-8178-110B44F962F1}">
      <dsp:nvSpPr>
        <dsp:cNvPr id="0" name=""/>
        <dsp:cNvSpPr/>
      </dsp:nvSpPr>
      <dsp:spPr>
        <a:xfrm>
          <a:off x="0" y="776799"/>
          <a:ext cx="7886700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In Okta:</a:t>
          </a:r>
        </a:p>
      </dsp:txBody>
      <dsp:txXfrm>
        <a:off x="42151" y="818950"/>
        <a:ext cx="7802398" cy="779158"/>
      </dsp:txXfrm>
    </dsp:sp>
    <dsp:sp modelId="{D5481098-28D8-4042-8B05-BDA280BC3D56}">
      <dsp:nvSpPr>
        <dsp:cNvPr id="0" name=""/>
        <dsp:cNvSpPr/>
      </dsp:nvSpPr>
      <dsp:spPr>
        <a:xfrm>
          <a:off x="0" y="1743939"/>
          <a:ext cx="7886700" cy="8634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Added Microsoft 365 as an application</a:t>
          </a:r>
        </a:p>
      </dsp:txBody>
      <dsp:txXfrm>
        <a:off x="42151" y="1786090"/>
        <a:ext cx="7802398" cy="779158"/>
      </dsp:txXfrm>
    </dsp:sp>
    <dsp:sp modelId="{723F0D3C-B158-40CA-86AB-4EB2E446AE59}">
      <dsp:nvSpPr>
        <dsp:cNvPr id="0" name=""/>
        <dsp:cNvSpPr/>
      </dsp:nvSpPr>
      <dsp:spPr>
        <a:xfrm>
          <a:off x="0" y="2711079"/>
          <a:ext cx="7886700" cy="8634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- Configured </a:t>
          </a:r>
          <a:r>
            <a:rPr lang="en-US" sz="3600" b="0" i="0" kern="1200"/>
            <a:t>WS-Federation</a:t>
          </a:r>
          <a:endParaRPr lang="en-US" sz="3600" kern="1200"/>
        </a:p>
      </dsp:txBody>
      <dsp:txXfrm>
        <a:off x="42151" y="2753230"/>
        <a:ext cx="7802398" cy="779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B5E9B-42CA-489C-BE6C-433E9FE4E4B4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create-user.ps1:</a:t>
          </a:r>
        </a:p>
      </dsp:txBody>
      <dsp:txXfrm>
        <a:off x="0" y="573683"/>
        <a:ext cx="2464593" cy="1478756"/>
      </dsp:txXfrm>
    </dsp:sp>
    <dsp:sp modelId="{81EC6466-774F-4429-897F-3C3E090C6843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Generates a unique ImmutableId</a:t>
          </a:r>
        </a:p>
      </dsp:txBody>
      <dsp:txXfrm>
        <a:off x="2711053" y="573683"/>
        <a:ext cx="2464593" cy="1478756"/>
      </dsp:txXfrm>
    </dsp:sp>
    <dsp:sp modelId="{C9546EA5-B377-4EA1-A4E7-0C82F0AE3198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Creates a federated user in Microsoft 365</a:t>
          </a:r>
        </a:p>
      </dsp:txBody>
      <dsp:txXfrm>
        <a:off x="5422106" y="573683"/>
        <a:ext cx="2464593" cy="1478756"/>
      </dsp:txXfrm>
    </dsp:sp>
    <dsp:sp modelId="{0E6C375F-F752-49EE-93ED-99DCA638B5FE}">
      <dsp:nvSpPr>
        <dsp:cNvPr id="0" name=""/>
        <dsp:cNvSpPr/>
      </dsp:nvSpPr>
      <dsp:spPr>
        <a:xfrm>
          <a:off x="0" y="2298898"/>
          <a:ext cx="2464593" cy="14787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delete-user.ps1:</a:t>
          </a:r>
        </a:p>
      </dsp:txBody>
      <dsp:txXfrm>
        <a:off x="0" y="2298898"/>
        <a:ext cx="2464593" cy="1478756"/>
      </dsp:txXfrm>
    </dsp:sp>
    <dsp:sp modelId="{553E913A-3C11-4B65-B74B-1B3E547660F3}">
      <dsp:nvSpPr>
        <dsp:cNvPr id="0" name=""/>
        <dsp:cNvSpPr/>
      </dsp:nvSpPr>
      <dsp:spPr>
        <a:xfrm>
          <a:off x="2711053" y="2298898"/>
          <a:ext cx="2464593" cy="14787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Deletes a user from Microsoft 365 by UPN</a:t>
          </a:r>
        </a:p>
      </dsp:txBody>
      <dsp:txXfrm>
        <a:off x="2711053" y="2298898"/>
        <a:ext cx="2464593" cy="1478756"/>
      </dsp:txXfrm>
    </dsp:sp>
    <dsp:sp modelId="{5AAF3E10-76EF-44C0-BFC5-91C979DACE77}">
      <dsp:nvSpPr>
        <dsp:cNvPr id="0" name=""/>
        <dsp:cNvSpPr/>
      </dsp:nvSpPr>
      <dsp:spPr>
        <a:xfrm>
          <a:off x="5422106" y="2298898"/>
          <a:ext cx="2464593" cy="147875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Useful for resetting the demo environment</a:t>
          </a:r>
        </a:p>
      </dsp:txBody>
      <dsp:txXfrm>
        <a:off x="5422106" y="2298898"/>
        <a:ext cx="2464593" cy="1478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BA02C-3BE1-418D-B78E-32E0B67F4E7A}">
      <dsp:nvSpPr>
        <dsp:cNvPr id="0" name=""/>
        <dsp:cNvSpPr/>
      </dsp:nvSpPr>
      <dsp:spPr>
        <a:xfrm>
          <a:off x="2695" y="1154017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1. Log in to Okta and initiate SSO to Microsoft 365</a:t>
          </a:r>
        </a:p>
      </dsp:txBody>
      <dsp:txXfrm>
        <a:off x="2695" y="1930472"/>
        <a:ext cx="1459501" cy="1225981"/>
      </dsp:txXfrm>
    </dsp:sp>
    <dsp:sp modelId="{EFCEB53E-2A22-4390-8DFA-87A74F58AF4F}">
      <dsp:nvSpPr>
        <dsp:cNvPr id="0" name=""/>
        <dsp:cNvSpPr/>
      </dsp:nvSpPr>
      <dsp:spPr>
        <a:xfrm>
          <a:off x="425951" y="1358348"/>
          <a:ext cx="612990" cy="6129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</a:p>
      </dsp:txBody>
      <dsp:txXfrm>
        <a:off x="515721" y="1448118"/>
        <a:ext cx="433450" cy="433450"/>
      </dsp:txXfrm>
    </dsp:sp>
    <dsp:sp modelId="{E143DC1E-2FDF-49A9-BCA2-794DE18A313D}">
      <dsp:nvSpPr>
        <dsp:cNvPr id="0" name=""/>
        <dsp:cNvSpPr/>
      </dsp:nvSpPr>
      <dsp:spPr>
        <a:xfrm>
          <a:off x="2695" y="3197248"/>
          <a:ext cx="1459501" cy="72"/>
        </a:xfrm>
        <a:prstGeom prst="rect">
          <a:avLst/>
        </a:prstGeom>
        <a:solidFill>
          <a:schemeClr val="accent2">
            <a:hueOff val="520169"/>
            <a:satOff val="-649"/>
            <a:lumOff val="153"/>
            <a:alphaOff val="0"/>
          </a:schemeClr>
        </a:solidFill>
        <a:ln w="25400" cap="flat" cmpd="sng" algn="ctr">
          <a:solidFill>
            <a:schemeClr val="accent2">
              <a:hueOff val="520169"/>
              <a:satOff val="-649"/>
              <a:lumOff val="1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4FE0A-0AF5-4297-AE1C-B77A3FCB92EA}">
      <dsp:nvSpPr>
        <dsp:cNvPr id="0" name=""/>
        <dsp:cNvSpPr/>
      </dsp:nvSpPr>
      <dsp:spPr>
        <a:xfrm>
          <a:off x="1608147" y="1154017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Run create-user.ps1 to simulate onboarding</a:t>
          </a:r>
        </a:p>
      </dsp:txBody>
      <dsp:txXfrm>
        <a:off x="1608147" y="1930472"/>
        <a:ext cx="1459501" cy="1225981"/>
      </dsp:txXfrm>
    </dsp:sp>
    <dsp:sp modelId="{56DCFAE9-9B5F-4F92-9EA7-3528838FC3B1}">
      <dsp:nvSpPr>
        <dsp:cNvPr id="0" name=""/>
        <dsp:cNvSpPr/>
      </dsp:nvSpPr>
      <dsp:spPr>
        <a:xfrm>
          <a:off x="2031402" y="1358348"/>
          <a:ext cx="612990" cy="612990"/>
        </a:xfrm>
        <a:prstGeom prst="ellipse">
          <a:avLst/>
        </a:prstGeom>
        <a:solidFill>
          <a:schemeClr val="accent2">
            <a:hueOff val="1040338"/>
            <a:satOff val="-1298"/>
            <a:lumOff val="305"/>
            <a:alphaOff val="0"/>
          </a:schemeClr>
        </a:solidFill>
        <a:ln w="25400" cap="flat" cmpd="sng" algn="ctr">
          <a:solidFill>
            <a:schemeClr val="accent2">
              <a:hueOff val="1040338"/>
              <a:satOff val="-1298"/>
              <a:lumOff val="3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</a:p>
      </dsp:txBody>
      <dsp:txXfrm>
        <a:off x="2121172" y="1448118"/>
        <a:ext cx="433450" cy="433450"/>
      </dsp:txXfrm>
    </dsp:sp>
    <dsp:sp modelId="{74F33AC5-BF53-4044-9522-2BF53816A57D}">
      <dsp:nvSpPr>
        <dsp:cNvPr id="0" name=""/>
        <dsp:cNvSpPr/>
      </dsp:nvSpPr>
      <dsp:spPr>
        <a:xfrm>
          <a:off x="1608147" y="3197248"/>
          <a:ext cx="1459501" cy="72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9ACC2-5D44-40B1-9F04-AA22B07108B8}">
      <dsp:nvSpPr>
        <dsp:cNvPr id="0" name=""/>
        <dsp:cNvSpPr/>
      </dsp:nvSpPr>
      <dsp:spPr>
        <a:xfrm>
          <a:off x="3213599" y="1154017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Show the user in Microsoft Entra ID</a:t>
          </a:r>
        </a:p>
      </dsp:txBody>
      <dsp:txXfrm>
        <a:off x="3213599" y="1930472"/>
        <a:ext cx="1459501" cy="1225981"/>
      </dsp:txXfrm>
    </dsp:sp>
    <dsp:sp modelId="{E14E250D-DCEC-492B-98AA-FE2D60553FF4}">
      <dsp:nvSpPr>
        <dsp:cNvPr id="0" name=""/>
        <dsp:cNvSpPr/>
      </dsp:nvSpPr>
      <dsp:spPr>
        <a:xfrm>
          <a:off x="3636854" y="1358348"/>
          <a:ext cx="612990" cy="612990"/>
        </a:xfrm>
        <a:prstGeom prst="ellipse">
          <a:avLst/>
        </a:prstGeom>
        <a:solidFill>
          <a:schemeClr val="accent2">
            <a:hueOff val="2080675"/>
            <a:satOff val="-2595"/>
            <a:lumOff val="610"/>
            <a:alphaOff val="0"/>
          </a:schemeClr>
        </a:solidFill>
        <a:ln w="25400" cap="flat" cmpd="sng" algn="ctr">
          <a:solidFill>
            <a:schemeClr val="accent2">
              <a:hueOff val="2080675"/>
              <a:satOff val="-2595"/>
              <a:lumOff val="61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3726624" y="1448118"/>
        <a:ext cx="433450" cy="433450"/>
      </dsp:txXfrm>
    </dsp:sp>
    <dsp:sp modelId="{AA8A8360-848F-4488-9FC5-67CA0FA0E7B0}">
      <dsp:nvSpPr>
        <dsp:cNvPr id="0" name=""/>
        <dsp:cNvSpPr/>
      </dsp:nvSpPr>
      <dsp:spPr>
        <a:xfrm>
          <a:off x="3213599" y="3197248"/>
          <a:ext cx="1459501" cy="72"/>
        </a:xfrm>
        <a:prstGeom prst="rect">
          <a:avLst/>
        </a:prstGeom>
        <a:solidFill>
          <a:schemeClr val="accent2">
            <a:hueOff val="2600844"/>
            <a:satOff val="-3244"/>
            <a:lumOff val="763"/>
            <a:alphaOff val="0"/>
          </a:schemeClr>
        </a:solidFill>
        <a:ln w="25400" cap="flat" cmpd="sng" algn="ctr">
          <a:solidFill>
            <a:schemeClr val="accent2">
              <a:hueOff val="2600844"/>
              <a:satOff val="-3244"/>
              <a:lumOff val="7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ACA95-0356-4CF9-BF89-790ABE096A33}">
      <dsp:nvSpPr>
        <dsp:cNvPr id="0" name=""/>
        <dsp:cNvSpPr/>
      </dsp:nvSpPr>
      <dsp:spPr>
        <a:xfrm>
          <a:off x="4819050" y="1154017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Run delete-user.ps1 to simulate offboarding</a:t>
          </a:r>
        </a:p>
      </dsp:txBody>
      <dsp:txXfrm>
        <a:off x="4819050" y="1930472"/>
        <a:ext cx="1459501" cy="1225981"/>
      </dsp:txXfrm>
    </dsp:sp>
    <dsp:sp modelId="{C59828F3-2AC2-4CDC-A9E5-F21EDECB6773}">
      <dsp:nvSpPr>
        <dsp:cNvPr id="0" name=""/>
        <dsp:cNvSpPr/>
      </dsp:nvSpPr>
      <dsp:spPr>
        <a:xfrm>
          <a:off x="5242306" y="1358348"/>
          <a:ext cx="612990" cy="612990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</a:p>
      </dsp:txBody>
      <dsp:txXfrm>
        <a:off x="5332076" y="1448118"/>
        <a:ext cx="433450" cy="433450"/>
      </dsp:txXfrm>
    </dsp:sp>
    <dsp:sp modelId="{D2F37518-8E24-4566-9A4E-D9667E6C88D9}">
      <dsp:nvSpPr>
        <dsp:cNvPr id="0" name=""/>
        <dsp:cNvSpPr/>
      </dsp:nvSpPr>
      <dsp:spPr>
        <a:xfrm>
          <a:off x="4819050" y="3197248"/>
          <a:ext cx="1459501" cy="72"/>
        </a:xfrm>
        <a:prstGeom prst="rect">
          <a:avLst/>
        </a:prstGeom>
        <a:solidFill>
          <a:schemeClr val="accent2">
            <a:hueOff val="3641181"/>
            <a:satOff val="-4541"/>
            <a:lumOff val="1068"/>
            <a:alphaOff val="0"/>
          </a:schemeClr>
        </a:solidFill>
        <a:ln w="25400" cap="flat" cmpd="sng" algn="ctr">
          <a:solidFill>
            <a:schemeClr val="accent2">
              <a:hueOff val="3641181"/>
              <a:satOff val="-4541"/>
              <a:lumOff val="106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95E2D6-FE21-409D-89EF-CDDA41714A93}">
      <dsp:nvSpPr>
        <dsp:cNvPr id="0" name=""/>
        <dsp:cNvSpPr/>
      </dsp:nvSpPr>
      <dsp:spPr>
        <a:xfrm>
          <a:off x="6424502" y="1154017"/>
          <a:ext cx="1459501" cy="204330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88" tIns="330200" rIns="11378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5. Confirm the user is removed from Microsoft Entra ID</a:t>
          </a:r>
        </a:p>
      </dsp:txBody>
      <dsp:txXfrm>
        <a:off x="6424502" y="1930472"/>
        <a:ext cx="1459501" cy="1225981"/>
      </dsp:txXfrm>
    </dsp:sp>
    <dsp:sp modelId="{D7492A74-4100-426E-AABC-04F587D531F3}">
      <dsp:nvSpPr>
        <dsp:cNvPr id="0" name=""/>
        <dsp:cNvSpPr/>
      </dsp:nvSpPr>
      <dsp:spPr>
        <a:xfrm>
          <a:off x="6847758" y="1358348"/>
          <a:ext cx="612990" cy="612990"/>
        </a:xfrm>
        <a:prstGeom prst="ellipse">
          <a:avLst/>
        </a:prstGeom>
        <a:solidFill>
          <a:schemeClr val="accent2">
            <a:hueOff val="4161350"/>
            <a:satOff val="-5190"/>
            <a:lumOff val="1220"/>
            <a:alphaOff val="0"/>
          </a:schemeClr>
        </a:solidFill>
        <a:ln w="25400" cap="flat" cmpd="sng" algn="ctr">
          <a:solidFill>
            <a:schemeClr val="accent2">
              <a:hueOff val="4161350"/>
              <a:satOff val="-5190"/>
              <a:lumOff val="1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791" tIns="12700" rIns="47791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</a:t>
          </a:r>
        </a:p>
      </dsp:txBody>
      <dsp:txXfrm>
        <a:off x="6937528" y="1448118"/>
        <a:ext cx="433450" cy="433450"/>
      </dsp:txXfrm>
    </dsp:sp>
    <dsp:sp modelId="{C91C568A-5C6B-4327-918D-0B26737F4AA4}">
      <dsp:nvSpPr>
        <dsp:cNvPr id="0" name=""/>
        <dsp:cNvSpPr/>
      </dsp:nvSpPr>
      <dsp:spPr>
        <a:xfrm>
          <a:off x="6424502" y="3197248"/>
          <a:ext cx="1459501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A82E0-EA9F-42E6-BA1D-96DDA5247311}">
      <dsp:nvSpPr>
        <dsp:cNvPr id="0" name=""/>
        <dsp:cNvSpPr/>
      </dsp:nvSpPr>
      <dsp:spPr>
        <a:xfrm>
          <a:off x="0" y="345519"/>
          <a:ext cx="788670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1. Federation setup complexities</a:t>
          </a:r>
        </a:p>
      </dsp:txBody>
      <dsp:txXfrm>
        <a:off x="40980" y="386499"/>
        <a:ext cx="7804740" cy="757514"/>
      </dsp:txXfrm>
    </dsp:sp>
    <dsp:sp modelId="{C2AD3ADD-6A1F-484B-BD8D-24A6F20D8D4B}">
      <dsp:nvSpPr>
        <dsp:cNvPr id="0" name=""/>
        <dsp:cNvSpPr/>
      </dsp:nvSpPr>
      <dsp:spPr>
        <a:xfrm>
          <a:off x="0" y="1285794"/>
          <a:ext cx="7886700" cy="83947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2. Ensuring seamless SSO experience</a:t>
          </a:r>
        </a:p>
      </dsp:txBody>
      <dsp:txXfrm>
        <a:off x="40980" y="1326774"/>
        <a:ext cx="7804740" cy="757514"/>
      </dsp:txXfrm>
    </dsp:sp>
    <dsp:sp modelId="{3D66EB8A-DD9A-49BF-8936-924FDA71512D}">
      <dsp:nvSpPr>
        <dsp:cNvPr id="0" name=""/>
        <dsp:cNvSpPr/>
      </dsp:nvSpPr>
      <dsp:spPr>
        <a:xfrm>
          <a:off x="0" y="2226069"/>
          <a:ext cx="7886700" cy="83947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3. Automating user lifecycle management</a:t>
          </a:r>
        </a:p>
      </dsp:txBody>
      <dsp:txXfrm>
        <a:off x="40980" y="2267049"/>
        <a:ext cx="7804740" cy="757514"/>
      </dsp:txXfrm>
    </dsp:sp>
    <dsp:sp modelId="{344CFDAD-6878-4A72-B1D5-FFAAB478B6F7}">
      <dsp:nvSpPr>
        <dsp:cNvPr id="0" name=""/>
        <dsp:cNvSpPr/>
      </dsp:nvSpPr>
      <dsp:spPr>
        <a:xfrm>
          <a:off x="0" y="3166343"/>
          <a:ext cx="7886700" cy="83947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4. Choosing the right tools and scripts</a:t>
          </a:r>
        </a:p>
      </dsp:txBody>
      <dsp:txXfrm>
        <a:off x="40980" y="3207323"/>
        <a:ext cx="7804740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39356" y="1"/>
            <a:ext cx="3196506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20746" y="62352"/>
            <a:ext cx="4521523" cy="6795648"/>
            <a:chOff x="6160995" y="62352"/>
            <a:chExt cx="6028697" cy="679564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1055098"/>
            <a:ext cx="432053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Okta and Office 365 Federation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56767" y="1638300"/>
            <a:ext cx="2497899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Technical Challenge Presentation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By</a:t>
            </a:r>
          </a:p>
          <a:p>
            <a:pPr algn="l"/>
            <a:r>
              <a:rPr lang="en-US">
                <a:solidFill>
                  <a:schemeClr val="tx2"/>
                </a:solidFill>
              </a:rPr>
              <a:t>Pruthvi Raj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2" y="0"/>
            <a:ext cx="4235228" cy="6483075"/>
            <a:chOff x="-19221" y="0"/>
            <a:chExt cx="5646974" cy="648307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53641"/>
            <a:ext cx="2751870" cy="2760098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930" y="801866"/>
            <a:ext cx="3979563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This presentation demonstrates the integration of Okta with Office 365, including federation configuration and automation scripts for user lifecycle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11591D3-AEFC-DF89-CEF6-9B9ECEFFB0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Environment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8F2B5C-75F0-042F-7174-29D835DB1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84162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204880-E4B1-CD48-AE6E-6F898A47A7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5217" r="1478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Federation Configuration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3A5D9B-7738-7514-3DA3-2C893D72F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34582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A50F3F-C323-7941-F454-A0C7E281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1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Automation Scripts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3E5688-0C50-C7D4-22B1-87376A32E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1171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DCBAE5-41E7-68F3-9854-7C522C2302C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Demo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9AD1A2-4948-80EB-4F54-E8FE38141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2325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48DB8CB-A417-8BEB-556A-F88EC0BB81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Challenges and Decisions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B76610-A7A0-429F-F903-FAED104591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16303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This solution demonstrates a complete integration between Okta and Microsoft 365, with automation to manage user lifecycle. It enables fast, repeatable demos for presales scenarios, showcasing the power of identity federation and automation.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6BF5E03E-27BA-C73D-F794-BB820F43B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34" y="2230670"/>
            <a:ext cx="2746373" cy="27463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8BC7E-837F-BC7B-CACF-5BC083C66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930" y="892630"/>
            <a:ext cx="3733184" cy="5168342"/>
          </a:xfrm>
        </p:spPr>
        <p:txBody>
          <a:bodyPr anchor="ctr"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976" y="52996"/>
            <a:ext cx="4446455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929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238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Okta and Office 365 Federation Demo</vt:lpstr>
      <vt:lpstr>Introduction</vt:lpstr>
      <vt:lpstr>Environment Setup</vt:lpstr>
      <vt:lpstr>Federation Configuration</vt:lpstr>
      <vt:lpstr>Automation Scripts Overview</vt:lpstr>
      <vt:lpstr>Demo Flow</vt:lpstr>
      <vt:lpstr>Challenges and Decisions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Pruthvi Raj</cp:lastModifiedBy>
  <cp:revision>4</cp:revision>
  <dcterms:created xsi:type="dcterms:W3CDTF">2013-01-27T09:14:16Z</dcterms:created>
  <dcterms:modified xsi:type="dcterms:W3CDTF">2025-06-05T16:43:45Z</dcterms:modified>
  <cp:category/>
</cp:coreProperties>
</file>