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8EC16-74C3-4125-ACB7-A2B9219DB7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007F5CC-9937-41CC-BACF-0C6DB5A0D488}">
      <dgm:prSet phldrT="[Text]"/>
      <dgm:spPr/>
      <dgm:t>
        <a:bodyPr/>
        <a:lstStyle/>
        <a:p>
          <a:r>
            <a:rPr lang="en-US" dirty="0"/>
            <a:t>Training and practice</a:t>
          </a:r>
          <a:endParaRPr lang="en-IN" dirty="0"/>
        </a:p>
      </dgm:t>
    </dgm:pt>
    <dgm:pt modelId="{446EE0B5-6F6F-49B0-ABA5-80B3EBF316E9}" type="parTrans" cxnId="{166B83DC-8247-47A6-A9F0-CC54C377137E}">
      <dgm:prSet/>
      <dgm:spPr/>
      <dgm:t>
        <a:bodyPr/>
        <a:lstStyle/>
        <a:p>
          <a:endParaRPr lang="en-IN"/>
        </a:p>
      </dgm:t>
    </dgm:pt>
    <dgm:pt modelId="{F27C3CAF-2A29-478F-B727-43D9DDE1780A}" type="sibTrans" cxnId="{166B83DC-8247-47A6-A9F0-CC54C377137E}">
      <dgm:prSet/>
      <dgm:spPr/>
      <dgm:t>
        <a:bodyPr/>
        <a:lstStyle/>
        <a:p>
          <a:endParaRPr lang="en-IN"/>
        </a:p>
      </dgm:t>
    </dgm:pt>
    <dgm:pt modelId="{C0754B0D-766B-42F9-B11B-D076E24F0EED}">
      <dgm:prSet phldrT="[Text]"/>
      <dgm:spPr/>
      <dgm:t>
        <a:bodyPr/>
        <a:lstStyle/>
        <a:p>
          <a:r>
            <a:rPr lang="en-US" dirty="0"/>
            <a:t>Groundwork</a:t>
          </a:r>
        </a:p>
        <a:p>
          <a:r>
            <a:rPr lang="en-US" dirty="0"/>
            <a:t>(Setting up the notebook environment)</a:t>
          </a:r>
          <a:endParaRPr lang="en-IN" dirty="0"/>
        </a:p>
      </dgm:t>
    </dgm:pt>
    <dgm:pt modelId="{BADFC29A-1E26-4809-B493-94EA82052B12}" type="parTrans" cxnId="{F57B77BF-A1DF-4C70-A0B8-A1B94994DEF3}">
      <dgm:prSet/>
      <dgm:spPr/>
      <dgm:t>
        <a:bodyPr/>
        <a:lstStyle/>
        <a:p>
          <a:endParaRPr lang="en-IN"/>
        </a:p>
      </dgm:t>
    </dgm:pt>
    <dgm:pt modelId="{3C3E8D80-C69C-4AB4-A7D3-FE5A2DDC903C}" type="sibTrans" cxnId="{F57B77BF-A1DF-4C70-A0B8-A1B94994DEF3}">
      <dgm:prSet/>
      <dgm:spPr/>
      <dgm:t>
        <a:bodyPr/>
        <a:lstStyle/>
        <a:p>
          <a:endParaRPr lang="en-IN"/>
        </a:p>
      </dgm:t>
    </dgm:pt>
    <dgm:pt modelId="{C4B2E126-D121-4517-9E9E-5D5B336C7CF2}">
      <dgm:prSet phldrT="[Text]"/>
      <dgm:spPr/>
      <dgm:t>
        <a:bodyPr/>
        <a:lstStyle/>
        <a:p>
          <a:r>
            <a:rPr lang="en-US" dirty="0"/>
            <a:t>Deciding the storyline</a:t>
          </a:r>
          <a:endParaRPr lang="en-IN" dirty="0"/>
        </a:p>
      </dgm:t>
    </dgm:pt>
    <dgm:pt modelId="{4268A4A1-0FB1-4612-9065-33C676ED996A}" type="parTrans" cxnId="{37950A35-B096-4AB6-BBD8-49645D3C6A91}">
      <dgm:prSet/>
      <dgm:spPr/>
      <dgm:t>
        <a:bodyPr/>
        <a:lstStyle/>
        <a:p>
          <a:endParaRPr lang="en-IN"/>
        </a:p>
      </dgm:t>
    </dgm:pt>
    <dgm:pt modelId="{BD3C624C-71CB-45DC-9B27-41DE4D781430}" type="sibTrans" cxnId="{37950A35-B096-4AB6-BBD8-49645D3C6A91}">
      <dgm:prSet/>
      <dgm:spPr/>
      <dgm:t>
        <a:bodyPr/>
        <a:lstStyle/>
        <a:p>
          <a:endParaRPr lang="en-IN"/>
        </a:p>
      </dgm:t>
    </dgm:pt>
    <dgm:pt modelId="{1A59FF46-8537-42E4-9F3D-910FC8865E39}">
      <dgm:prSet phldrT="[Text]"/>
      <dgm:spPr/>
      <dgm:t>
        <a:bodyPr/>
        <a:lstStyle/>
        <a:p>
          <a:r>
            <a:rPr lang="en-US" dirty="0"/>
            <a:t>Coding the data processing and data visualizations</a:t>
          </a:r>
          <a:endParaRPr lang="en-IN" dirty="0"/>
        </a:p>
      </dgm:t>
    </dgm:pt>
    <dgm:pt modelId="{AB40646E-DFA7-4D24-9CFD-D77B4298656E}" type="parTrans" cxnId="{2773500C-8CE3-48E7-A0EC-C07FDA06E194}">
      <dgm:prSet/>
      <dgm:spPr/>
      <dgm:t>
        <a:bodyPr/>
        <a:lstStyle/>
        <a:p>
          <a:endParaRPr lang="en-IN"/>
        </a:p>
      </dgm:t>
    </dgm:pt>
    <dgm:pt modelId="{2A7CE178-0337-43B9-994E-FA3DB7C64A02}" type="sibTrans" cxnId="{2773500C-8CE3-48E7-A0EC-C07FDA06E194}">
      <dgm:prSet/>
      <dgm:spPr/>
      <dgm:t>
        <a:bodyPr/>
        <a:lstStyle/>
        <a:p>
          <a:endParaRPr lang="en-IN"/>
        </a:p>
      </dgm:t>
    </dgm:pt>
    <dgm:pt modelId="{2135DFB1-75E4-4EF7-9A15-D27A7631EF2E}">
      <dgm:prSet phldrT="[Text]"/>
      <dgm:spPr/>
      <dgm:t>
        <a:bodyPr/>
        <a:lstStyle/>
        <a:p>
          <a:r>
            <a:rPr lang="en-US" dirty="0"/>
            <a:t>Making the project architecture </a:t>
          </a:r>
        </a:p>
        <a:p>
          <a:r>
            <a:rPr lang="en-US" dirty="0"/>
            <a:t>(UML class diagram)</a:t>
          </a:r>
          <a:endParaRPr lang="en-IN" dirty="0"/>
        </a:p>
      </dgm:t>
    </dgm:pt>
    <dgm:pt modelId="{19AAC783-E371-4B15-81E2-ABCE4D79D517}" type="parTrans" cxnId="{4B27A89B-55A8-4454-8C5D-FD131EB2C15A}">
      <dgm:prSet/>
      <dgm:spPr/>
      <dgm:t>
        <a:bodyPr/>
        <a:lstStyle/>
        <a:p>
          <a:endParaRPr lang="en-IN"/>
        </a:p>
      </dgm:t>
    </dgm:pt>
    <dgm:pt modelId="{FFF60FE5-F789-4CA4-AB72-9F9F2745C230}" type="sibTrans" cxnId="{4B27A89B-55A8-4454-8C5D-FD131EB2C15A}">
      <dgm:prSet/>
      <dgm:spPr/>
      <dgm:t>
        <a:bodyPr/>
        <a:lstStyle/>
        <a:p>
          <a:endParaRPr lang="en-IN"/>
        </a:p>
      </dgm:t>
    </dgm:pt>
    <dgm:pt modelId="{A7E900EF-455D-40D4-9FF2-81A261FDF0A6}">
      <dgm:prSet phldrT="[Text]"/>
      <dgm:spPr/>
      <dgm:t>
        <a:bodyPr/>
        <a:lstStyle/>
        <a:p>
          <a:r>
            <a:rPr lang="en-US" dirty="0"/>
            <a:t>Project report and documentation.</a:t>
          </a:r>
          <a:endParaRPr lang="en-IN" dirty="0"/>
        </a:p>
      </dgm:t>
    </dgm:pt>
    <dgm:pt modelId="{2A347B48-6E26-4D9D-8433-467E882BD100}" type="parTrans" cxnId="{92683DC4-8072-401D-94E9-BEB522E880F6}">
      <dgm:prSet/>
      <dgm:spPr/>
      <dgm:t>
        <a:bodyPr/>
        <a:lstStyle/>
        <a:p>
          <a:endParaRPr lang="en-IN"/>
        </a:p>
      </dgm:t>
    </dgm:pt>
    <dgm:pt modelId="{23F92F50-BCF5-4D1F-99A2-49C691AB35AF}" type="sibTrans" cxnId="{92683DC4-8072-401D-94E9-BEB522E880F6}">
      <dgm:prSet/>
      <dgm:spPr/>
      <dgm:t>
        <a:bodyPr/>
        <a:lstStyle/>
        <a:p>
          <a:endParaRPr lang="en-IN"/>
        </a:p>
      </dgm:t>
    </dgm:pt>
    <dgm:pt modelId="{CF5304B9-8760-496F-958D-94A54048AEBF}" type="pres">
      <dgm:prSet presAssocID="{8198EC16-74C3-4125-ACB7-A2B9219DB7C7}" presName="CompostProcess" presStyleCnt="0">
        <dgm:presLayoutVars>
          <dgm:dir/>
          <dgm:resizeHandles val="exact"/>
        </dgm:presLayoutVars>
      </dgm:prSet>
      <dgm:spPr/>
    </dgm:pt>
    <dgm:pt modelId="{67C600CA-900C-4D96-B74B-0041E3CA44FC}" type="pres">
      <dgm:prSet presAssocID="{8198EC16-74C3-4125-ACB7-A2B9219DB7C7}" presName="arrow" presStyleLbl="bgShp" presStyleIdx="0" presStyleCnt="1"/>
      <dgm:spPr/>
    </dgm:pt>
    <dgm:pt modelId="{507DDD85-04A9-4FCE-9E54-DF764C63BFD8}" type="pres">
      <dgm:prSet presAssocID="{8198EC16-74C3-4125-ACB7-A2B9219DB7C7}" presName="linearProcess" presStyleCnt="0"/>
      <dgm:spPr/>
    </dgm:pt>
    <dgm:pt modelId="{6C679EA8-0681-4150-A8DC-64A9E48D3DC4}" type="pres">
      <dgm:prSet presAssocID="{D007F5CC-9937-41CC-BACF-0C6DB5A0D488}" presName="textNode" presStyleLbl="node1" presStyleIdx="0" presStyleCnt="6">
        <dgm:presLayoutVars>
          <dgm:bulletEnabled val="1"/>
        </dgm:presLayoutVars>
      </dgm:prSet>
      <dgm:spPr/>
    </dgm:pt>
    <dgm:pt modelId="{7990E41B-9CBF-4439-B848-BC420009EE7E}" type="pres">
      <dgm:prSet presAssocID="{F27C3CAF-2A29-478F-B727-43D9DDE1780A}" presName="sibTrans" presStyleCnt="0"/>
      <dgm:spPr/>
    </dgm:pt>
    <dgm:pt modelId="{3BAF7515-C9B3-4EAC-8E7A-F4F5A797D046}" type="pres">
      <dgm:prSet presAssocID="{C0754B0D-766B-42F9-B11B-D076E24F0EED}" presName="textNode" presStyleLbl="node1" presStyleIdx="1" presStyleCnt="6">
        <dgm:presLayoutVars>
          <dgm:bulletEnabled val="1"/>
        </dgm:presLayoutVars>
      </dgm:prSet>
      <dgm:spPr/>
    </dgm:pt>
    <dgm:pt modelId="{45388F1A-02BE-4DE3-83A2-FDEA23941DDD}" type="pres">
      <dgm:prSet presAssocID="{3C3E8D80-C69C-4AB4-A7D3-FE5A2DDC903C}" presName="sibTrans" presStyleCnt="0"/>
      <dgm:spPr/>
    </dgm:pt>
    <dgm:pt modelId="{13A82A2B-8330-4E38-A06D-2D7EDC0FEE3D}" type="pres">
      <dgm:prSet presAssocID="{C4B2E126-D121-4517-9E9E-5D5B336C7CF2}" presName="textNode" presStyleLbl="node1" presStyleIdx="2" presStyleCnt="6">
        <dgm:presLayoutVars>
          <dgm:bulletEnabled val="1"/>
        </dgm:presLayoutVars>
      </dgm:prSet>
      <dgm:spPr/>
    </dgm:pt>
    <dgm:pt modelId="{F8724AD3-A4CC-4355-9DCD-0CF0A4F3BE98}" type="pres">
      <dgm:prSet presAssocID="{BD3C624C-71CB-45DC-9B27-41DE4D781430}" presName="sibTrans" presStyleCnt="0"/>
      <dgm:spPr/>
    </dgm:pt>
    <dgm:pt modelId="{C29A58E6-F619-41B5-B446-BB68A17ED669}" type="pres">
      <dgm:prSet presAssocID="{2135DFB1-75E4-4EF7-9A15-D27A7631EF2E}" presName="textNode" presStyleLbl="node1" presStyleIdx="3" presStyleCnt="6">
        <dgm:presLayoutVars>
          <dgm:bulletEnabled val="1"/>
        </dgm:presLayoutVars>
      </dgm:prSet>
      <dgm:spPr/>
    </dgm:pt>
    <dgm:pt modelId="{170C1ADF-8F2D-4983-A71D-202A6EA1ADDD}" type="pres">
      <dgm:prSet presAssocID="{FFF60FE5-F789-4CA4-AB72-9F9F2745C230}" presName="sibTrans" presStyleCnt="0"/>
      <dgm:spPr/>
    </dgm:pt>
    <dgm:pt modelId="{F60CAEB9-27E7-4A7B-BB26-5CAD666818EA}" type="pres">
      <dgm:prSet presAssocID="{1A59FF46-8537-42E4-9F3D-910FC8865E39}" presName="textNode" presStyleLbl="node1" presStyleIdx="4" presStyleCnt="6" custLinFactNeighborY="3221">
        <dgm:presLayoutVars>
          <dgm:bulletEnabled val="1"/>
        </dgm:presLayoutVars>
      </dgm:prSet>
      <dgm:spPr/>
    </dgm:pt>
    <dgm:pt modelId="{F8E50050-CAF1-4BF6-B287-E1E9E2D8CB0D}" type="pres">
      <dgm:prSet presAssocID="{2A7CE178-0337-43B9-994E-FA3DB7C64A02}" presName="sibTrans" presStyleCnt="0"/>
      <dgm:spPr/>
    </dgm:pt>
    <dgm:pt modelId="{A1A5D4FC-5C11-4E37-A304-4B49446C6415}" type="pres">
      <dgm:prSet presAssocID="{A7E900EF-455D-40D4-9FF2-81A261FDF0A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773500C-8CE3-48E7-A0EC-C07FDA06E194}" srcId="{8198EC16-74C3-4125-ACB7-A2B9219DB7C7}" destId="{1A59FF46-8537-42E4-9F3D-910FC8865E39}" srcOrd="4" destOrd="0" parTransId="{AB40646E-DFA7-4D24-9CFD-D77B4298656E}" sibTransId="{2A7CE178-0337-43B9-994E-FA3DB7C64A02}"/>
    <dgm:cxn modelId="{37950A35-B096-4AB6-BBD8-49645D3C6A91}" srcId="{8198EC16-74C3-4125-ACB7-A2B9219DB7C7}" destId="{C4B2E126-D121-4517-9E9E-5D5B336C7CF2}" srcOrd="2" destOrd="0" parTransId="{4268A4A1-0FB1-4612-9065-33C676ED996A}" sibTransId="{BD3C624C-71CB-45DC-9B27-41DE4D781430}"/>
    <dgm:cxn modelId="{CA626337-1EFD-41C0-AB11-7FA5550C4A33}" type="presOf" srcId="{C0754B0D-766B-42F9-B11B-D076E24F0EED}" destId="{3BAF7515-C9B3-4EAC-8E7A-F4F5A797D046}" srcOrd="0" destOrd="0" presId="urn:microsoft.com/office/officeart/2005/8/layout/hProcess9"/>
    <dgm:cxn modelId="{51E69D56-A3A4-40F5-A185-31BA49AC08EA}" type="presOf" srcId="{2135DFB1-75E4-4EF7-9A15-D27A7631EF2E}" destId="{C29A58E6-F619-41B5-B446-BB68A17ED669}" srcOrd="0" destOrd="0" presId="urn:microsoft.com/office/officeart/2005/8/layout/hProcess9"/>
    <dgm:cxn modelId="{D542B08A-749A-4467-A0FD-9F02505A7E14}" type="presOf" srcId="{D007F5CC-9937-41CC-BACF-0C6DB5A0D488}" destId="{6C679EA8-0681-4150-A8DC-64A9E48D3DC4}" srcOrd="0" destOrd="0" presId="urn:microsoft.com/office/officeart/2005/8/layout/hProcess9"/>
    <dgm:cxn modelId="{4B27A89B-55A8-4454-8C5D-FD131EB2C15A}" srcId="{8198EC16-74C3-4125-ACB7-A2B9219DB7C7}" destId="{2135DFB1-75E4-4EF7-9A15-D27A7631EF2E}" srcOrd="3" destOrd="0" parTransId="{19AAC783-E371-4B15-81E2-ABCE4D79D517}" sibTransId="{FFF60FE5-F789-4CA4-AB72-9F9F2745C230}"/>
    <dgm:cxn modelId="{F57B77BF-A1DF-4C70-A0B8-A1B94994DEF3}" srcId="{8198EC16-74C3-4125-ACB7-A2B9219DB7C7}" destId="{C0754B0D-766B-42F9-B11B-D076E24F0EED}" srcOrd="1" destOrd="0" parTransId="{BADFC29A-1E26-4809-B493-94EA82052B12}" sibTransId="{3C3E8D80-C69C-4AB4-A7D3-FE5A2DDC903C}"/>
    <dgm:cxn modelId="{92683DC4-8072-401D-94E9-BEB522E880F6}" srcId="{8198EC16-74C3-4125-ACB7-A2B9219DB7C7}" destId="{A7E900EF-455D-40D4-9FF2-81A261FDF0A6}" srcOrd="5" destOrd="0" parTransId="{2A347B48-6E26-4D9D-8433-467E882BD100}" sibTransId="{23F92F50-BCF5-4D1F-99A2-49C691AB35AF}"/>
    <dgm:cxn modelId="{A0C482CD-3234-48F7-931B-A7C2D44648CA}" type="presOf" srcId="{C4B2E126-D121-4517-9E9E-5D5B336C7CF2}" destId="{13A82A2B-8330-4E38-A06D-2D7EDC0FEE3D}" srcOrd="0" destOrd="0" presId="urn:microsoft.com/office/officeart/2005/8/layout/hProcess9"/>
    <dgm:cxn modelId="{166B83DC-8247-47A6-A9F0-CC54C377137E}" srcId="{8198EC16-74C3-4125-ACB7-A2B9219DB7C7}" destId="{D007F5CC-9937-41CC-BACF-0C6DB5A0D488}" srcOrd="0" destOrd="0" parTransId="{446EE0B5-6F6F-49B0-ABA5-80B3EBF316E9}" sibTransId="{F27C3CAF-2A29-478F-B727-43D9DDE1780A}"/>
    <dgm:cxn modelId="{89C3E1EA-0A59-415E-A69D-4B203CF48D22}" type="presOf" srcId="{1A59FF46-8537-42E4-9F3D-910FC8865E39}" destId="{F60CAEB9-27E7-4A7B-BB26-5CAD666818EA}" srcOrd="0" destOrd="0" presId="urn:microsoft.com/office/officeart/2005/8/layout/hProcess9"/>
    <dgm:cxn modelId="{4F7A0CF3-9F47-49E6-AAE0-0A967EFC4E8D}" type="presOf" srcId="{8198EC16-74C3-4125-ACB7-A2B9219DB7C7}" destId="{CF5304B9-8760-496F-958D-94A54048AEBF}" srcOrd="0" destOrd="0" presId="urn:microsoft.com/office/officeart/2005/8/layout/hProcess9"/>
    <dgm:cxn modelId="{23444BF5-E056-4313-AF99-3A3317424300}" type="presOf" srcId="{A7E900EF-455D-40D4-9FF2-81A261FDF0A6}" destId="{A1A5D4FC-5C11-4E37-A304-4B49446C6415}" srcOrd="0" destOrd="0" presId="urn:microsoft.com/office/officeart/2005/8/layout/hProcess9"/>
    <dgm:cxn modelId="{8DE3181B-5E93-4172-8A50-42809852CDA0}" type="presParOf" srcId="{CF5304B9-8760-496F-958D-94A54048AEBF}" destId="{67C600CA-900C-4D96-B74B-0041E3CA44FC}" srcOrd="0" destOrd="0" presId="urn:microsoft.com/office/officeart/2005/8/layout/hProcess9"/>
    <dgm:cxn modelId="{5112F3D7-D308-4406-96C7-5A3B6357006E}" type="presParOf" srcId="{CF5304B9-8760-496F-958D-94A54048AEBF}" destId="{507DDD85-04A9-4FCE-9E54-DF764C63BFD8}" srcOrd="1" destOrd="0" presId="urn:microsoft.com/office/officeart/2005/8/layout/hProcess9"/>
    <dgm:cxn modelId="{AF0715AC-E835-4795-8F11-73C7EE318C14}" type="presParOf" srcId="{507DDD85-04A9-4FCE-9E54-DF764C63BFD8}" destId="{6C679EA8-0681-4150-A8DC-64A9E48D3DC4}" srcOrd="0" destOrd="0" presId="urn:microsoft.com/office/officeart/2005/8/layout/hProcess9"/>
    <dgm:cxn modelId="{7C16C390-B4C9-474E-82CA-72FA3BDCBB7D}" type="presParOf" srcId="{507DDD85-04A9-4FCE-9E54-DF764C63BFD8}" destId="{7990E41B-9CBF-4439-B848-BC420009EE7E}" srcOrd="1" destOrd="0" presId="urn:microsoft.com/office/officeart/2005/8/layout/hProcess9"/>
    <dgm:cxn modelId="{06A04077-C46D-45DE-A735-ACAF9BF56A18}" type="presParOf" srcId="{507DDD85-04A9-4FCE-9E54-DF764C63BFD8}" destId="{3BAF7515-C9B3-4EAC-8E7A-F4F5A797D046}" srcOrd="2" destOrd="0" presId="urn:microsoft.com/office/officeart/2005/8/layout/hProcess9"/>
    <dgm:cxn modelId="{C7E50B5C-AFCA-4C65-9AE0-0B5E68D4BDE8}" type="presParOf" srcId="{507DDD85-04A9-4FCE-9E54-DF764C63BFD8}" destId="{45388F1A-02BE-4DE3-83A2-FDEA23941DDD}" srcOrd="3" destOrd="0" presId="urn:microsoft.com/office/officeart/2005/8/layout/hProcess9"/>
    <dgm:cxn modelId="{F6ED73F6-8206-4549-AB64-177E60692678}" type="presParOf" srcId="{507DDD85-04A9-4FCE-9E54-DF764C63BFD8}" destId="{13A82A2B-8330-4E38-A06D-2D7EDC0FEE3D}" srcOrd="4" destOrd="0" presId="urn:microsoft.com/office/officeart/2005/8/layout/hProcess9"/>
    <dgm:cxn modelId="{427F9465-655E-467B-9742-F65C31D23D3D}" type="presParOf" srcId="{507DDD85-04A9-4FCE-9E54-DF764C63BFD8}" destId="{F8724AD3-A4CC-4355-9DCD-0CF0A4F3BE98}" srcOrd="5" destOrd="0" presId="urn:microsoft.com/office/officeart/2005/8/layout/hProcess9"/>
    <dgm:cxn modelId="{B6023DEB-A1A8-4027-8919-D0BC047220F2}" type="presParOf" srcId="{507DDD85-04A9-4FCE-9E54-DF764C63BFD8}" destId="{C29A58E6-F619-41B5-B446-BB68A17ED669}" srcOrd="6" destOrd="0" presId="urn:microsoft.com/office/officeart/2005/8/layout/hProcess9"/>
    <dgm:cxn modelId="{F93B91EB-D0C5-48C0-8073-D20DF7DB8C61}" type="presParOf" srcId="{507DDD85-04A9-4FCE-9E54-DF764C63BFD8}" destId="{170C1ADF-8F2D-4983-A71D-202A6EA1ADDD}" srcOrd="7" destOrd="0" presId="urn:microsoft.com/office/officeart/2005/8/layout/hProcess9"/>
    <dgm:cxn modelId="{4CD35F52-77CA-4955-AC24-0841D076BF3F}" type="presParOf" srcId="{507DDD85-04A9-4FCE-9E54-DF764C63BFD8}" destId="{F60CAEB9-27E7-4A7B-BB26-5CAD666818EA}" srcOrd="8" destOrd="0" presId="urn:microsoft.com/office/officeart/2005/8/layout/hProcess9"/>
    <dgm:cxn modelId="{DEA30868-8215-47FC-8CD2-2C1B9BF06CE2}" type="presParOf" srcId="{507DDD85-04A9-4FCE-9E54-DF764C63BFD8}" destId="{F8E50050-CAF1-4BF6-B287-E1E9E2D8CB0D}" srcOrd="9" destOrd="0" presId="urn:microsoft.com/office/officeart/2005/8/layout/hProcess9"/>
    <dgm:cxn modelId="{F3E6A289-17A4-43ED-A9AD-FE3390EF6DE3}" type="presParOf" srcId="{507DDD85-04A9-4FCE-9E54-DF764C63BFD8}" destId="{A1A5D4FC-5C11-4E37-A304-4B49446C641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00CA-900C-4D96-B74B-0041E3CA44FC}">
      <dsp:nvSpPr>
        <dsp:cNvPr id="0" name=""/>
        <dsp:cNvSpPr/>
      </dsp:nvSpPr>
      <dsp:spPr>
        <a:xfrm>
          <a:off x="836414" y="0"/>
          <a:ext cx="9479358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79EA8-0681-4150-A8DC-64A9E48D3DC4}">
      <dsp:nvSpPr>
        <dsp:cNvPr id="0" name=""/>
        <dsp:cNvSpPr/>
      </dsp:nvSpPr>
      <dsp:spPr>
        <a:xfrm>
          <a:off x="3063" y="1164431"/>
          <a:ext cx="1783369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and practice</a:t>
          </a:r>
          <a:endParaRPr lang="en-IN" sz="1600" kern="1200" dirty="0"/>
        </a:p>
      </dsp:txBody>
      <dsp:txXfrm>
        <a:off x="78853" y="1240221"/>
        <a:ext cx="1631789" cy="1400994"/>
      </dsp:txXfrm>
    </dsp:sp>
    <dsp:sp modelId="{3BAF7515-C9B3-4EAC-8E7A-F4F5A797D046}">
      <dsp:nvSpPr>
        <dsp:cNvPr id="0" name=""/>
        <dsp:cNvSpPr/>
      </dsp:nvSpPr>
      <dsp:spPr>
        <a:xfrm>
          <a:off x="1875601" y="1164431"/>
          <a:ext cx="1783369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Groundwork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(Setting up the notebook environment)</a:t>
          </a:r>
          <a:endParaRPr lang="en-IN" sz="1600" kern="1200" dirty="0"/>
        </a:p>
      </dsp:txBody>
      <dsp:txXfrm>
        <a:off x="1951391" y="1240221"/>
        <a:ext cx="1631789" cy="1400994"/>
      </dsp:txXfrm>
    </dsp:sp>
    <dsp:sp modelId="{13A82A2B-8330-4E38-A06D-2D7EDC0FEE3D}">
      <dsp:nvSpPr>
        <dsp:cNvPr id="0" name=""/>
        <dsp:cNvSpPr/>
      </dsp:nvSpPr>
      <dsp:spPr>
        <a:xfrm>
          <a:off x="3748139" y="1164431"/>
          <a:ext cx="1783369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Deciding the storyline</a:t>
          </a:r>
          <a:endParaRPr lang="en-IN" sz="1600" kern="1200" dirty="0"/>
        </a:p>
      </dsp:txBody>
      <dsp:txXfrm>
        <a:off x="3823929" y="1240221"/>
        <a:ext cx="1631789" cy="1400994"/>
      </dsp:txXfrm>
    </dsp:sp>
    <dsp:sp modelId="{C29A58E6-F619-41B5-B446-BB68A17ED669}">
      <dsp:nvSpPr>
        <dsp:cNvPr id="0" name=""/>
        <dsp:cNvSpPr/>
      </dsp:nvSpPr>
      <dsp:spPr>
        <a:xfrm>
          <a:off x="5620677" y="1164431"/>
          <a:ext cx="1783369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the project architecture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(UML class diagram)</a:t>
          </a:r>
          <a:endParaRPr lang="en-IN" sz="1600" kern="1200" dirty="0"/>
        </a:p>
      </dsp:txBody>
      <dsp:txXfrm>
        <a:off x="5696467" y="1240221"/>
        <a:ext cx="1631789" cy="1400994"/>
      </dsp:txXfrm>
    </dsp:sp>
    <dsp:sp modelId="{F60CAEB9-27E7-4A7B-BB26-5CAD666818EA}">
      <dsp:nvSpPr>
        <dsp:cNvPr id="0" name=""/>
        <dsp:cNvSpPr/>
      </dsp:nvSpPr>
      <dsp:spPr>
        <a:xfrm>
          <a:off x="7493215" y="1214439"/>
          <a:ext cx="1783369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Coding the data processing and data visualizations</a:t>
          </a:r>
          <a:endParaRPr lang="en-IN" sz="1600" kern="1200" dirty="0"/>
        </a:p>
      </dsp:txBody>
      <dsp:txXfrm>
        <a:off x="7569005" y="1290229"/>
        <a:ext cx="1631789" cy="1400994"/>
      </dsp:txXfrm>
    </dsp:sp>
    <dsp:sp modelId="{A1A5D4FC-5C11-4E37-A304-4B49446C6415}">
      <dsp:nvSpPr>
        <dsp:cNvPr id="0" name=""/>
        <dsp:cNvSpPr/>
      </dsp:nvSpPr>
      <dsp:spPr>
        <a:xfrm>
          <a:off x="9365754" y="1164431"/>
          <a:ext cx="1783369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report and documentation.</a:t>
          </a:r>
          <a:endParaRPr lang="en-IN" sz="1600" kern="1200" dirty="0"/>
        </a:p>
      </dsp:txBody>
      <dsp:txXfrm>
        <a:off x="9441544" y="1240221"/>
        <a:ext cx="1631789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6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5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6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92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8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2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8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7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4BA0-F748-4A5B-9BEF-9B5856BC23F7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FE954C-8EE9-42D0-B5B1-88C18B20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seJovena/can-netflix-spell-success-in-multiple-languages-faad00e4db5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hyperlink" Target="https://en.wikipedia.org/wiki/Numerical_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ython.libhunt.com/pandas-alternatives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commons.m.wikimedia.org/wiki/Matplotli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9902-2870-42BE-8001-F5BC5D357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12B91-32E6-4142-8B53-4AC2C37E2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data processing and 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49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4AA9-DAF4-4573-A1DD-84354DC2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Exploratory Data Analysis (EDA)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45629-7366-4D4F-B5D6-E85D10A5F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63" y="2184407"/>
            <a:ext cx="8596139" cy="38338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A18FF-F401-4E64-814E-70112972F735}"/>
              </a:ext>
            </a:extLst>
          </p:cNvPr>
          <p:cNvSpPr txBox="1"/>
          <p:nvPr/>
        </p:nvSpPr>
        <p:spPr>
          <a:xfrm>
            <a:off x="677863" y="6018284"/>
            <a:ext cx="8596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medium.com/@JoseJovena/can-netflix-spell-success-in-multiple-languages-faad00e4db5c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1444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EAA5-DE25-4865-8454-A60C2A77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EDA description:-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1A23-46F9-4621-9617-0FE16B75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EDA is a data processing and visualization project which helps in gaining valuable insights from a dataset.</a:t>
            </a:r>
          </a:p>
          <a:p>
            <a:r>
              <a:rPr lang="en-US" dirty="0"/>
              <a:t>We will be using a dataset from Kaggle of movies and TV shows on the Netflix streaming platform.</a:t>
            </a:r>
          </a:p>
          <a:p>
            <a:r>
              <a:rPr lang="en-US" dirty="0"/>
              <a:t>Our EDA consists of bar charts, scatter plots, pie charts and other data visualization techniques which are used on processed data to deliver valuable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A4DE-D497-4FD0-B129-4EEAED5C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2A913-5E8D-4897-A9B0-E6F6F79A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7851" y="1930400"/>
            <a:ext cx="1330147" cy="13301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D2605-E1AA-4982-A548-470AD5742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67175" y="1833473"/>
            <a:ext cx="15240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A9D6F-1624-4542-A17F-684F72AF3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5375" y="4268986"/>
            <a:ext cx="5000625" cy="1979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E9F624-1144-4467-B717-EF5F6372C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06977" y="2391818"/>
            <a:ext cx="2365548" cy="23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7892-5790-4145-B311-50634A2A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A61EB3-2B32-4E8B-9033-B15A2C489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30636"/>
              </p:ext>
            </p:extLst>
          </p:nvPr>
        </p:nvGraphicFramePr>
        <p:xfrm>
          <a:off x="220662" y="2160588"/>
          <a:ext cx="11152187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3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368-90F5-448D-9C72-46B50C4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of Contributors to the project:-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C204-44C4-4BD5-90CC-8E5D3F3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Aakash </a:t>
            </a:r>
            <a:r>
              <a:rPr lang="en-US" dirty="0" err="1"/>
              <a:t>Chaurasia</a:t>
            </a:r>
            <a:r>
              <a:rPr lang="en-US" dirty="0"/>
              <a:t> (20BCS001)</a:t>
            </a:r>
          </a:p>
          <a:p>
            <a:r>
              <a:rPr lang="en-US" dirty="0" err="1"/>
              <a:t>Abhishekh</a:t>
            </a:r>
            <a:r>
              <a:rPr lang="en-US" dirty="0"/>
              <a:t> Dubey (20BCS002)</a:t>
            </a:r>
          </a:p>
          <a:p>
            <a:r>
              <a:rPr lang="en-US" dirty="0"/>
              <a:t>Aditya Tiwari (20BCS007)</a:t>
            </a:r>
          </a:p>
          <a:p>
            <a:r>
              <a:rPr lang="en-US" dirty="0" err="1"/>
              <a:t>Devansh</a:t>
            </a:r>
            <a:r>
              <a:rPr lang="en-US" dirty="0"/>
              <a:t> Mahant (20BCS039)</a:t>
            </a:r>
          </a:p>
          <a:p>
            <a:r>
              <a:rPr lang="en-US" dirty="0"/>
              <a:t>Kartik </a:t>
            </a:r>
            <a:r>
              <a:rPr lang="en-US" dirty="0" err="1"/>
              <a:t>Bhamare</a:t>
            </a:r>
            <a:r>
              <a:rPr lang="en-US" dirty="0"/>
              <a:t> (20BCS066)</a:t>
            </a:r>
          </a:p>
          <a:p>
            <a:r>
              <a:rPr lang="en-US" dirty="0" err="1"/>
              <a:t>Prithviraj</a:t>
            </a:r>
            <a:r>
              <a:rPr lang="en-US" dirty="0"/>
              <a:t> </a:t>
            </a:r>
            <a:r>
              <a:rPr lang="en-US" dirty="0" err="1"/>
              <a:t>Kamble</a:t>
            </a:r>
            <a:r>
              <a:rPr lang="en-US" dirty="0"/>
              <a:t> (20BCS104)</a:t>
            </a:r>
          </a:p>
          <a:p>
            <a:r>
              <a:rPr lang="en-US" dirty="0" err="1"/>
              <a:t>Mahendra</a:t>
            </a:r>
            <a:r>
              <a:rPr lang="en-US" dirty="0"/>
              <a:t> </a:t>
            </a:r>
            <a:r>
              <a:rPr lang="en-US" dirty="0" err="1"/>
              <a:t>Poonia</a:t>
            </a:r>
            <a:r>
              <a:rPr lang="en-US" dirty="0"/>
              <a:t> (20BCS082)</a:t>
            </a:r>
          </a:p>
          <a:p>
            <a:r>
              <a:rPr lang="en-US" dirty="0"/>
              <a:t>Tushar </a:t>
            </a:r>
            <a:r>
              <a:rPr lang="en-US" dirty="0" err="1"/>
              <a:t>Dhotre</a:t>
            </a:r>
            <a:r>
              <a:rPr lang="en-US" dirty="0"/>
              <a:t> (20BCS042)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095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Netflix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42F1A"/>
      </a:accent1>
      <a:accent2>
        <a:srgbClr val="D3D3D3"/>
      </a:accent2>
      <a:accent3>
        <a:srgbClr val="FFFFFF"/>
      </a:accent3>
      <a:accent4>
        <a:srgbClr val="000000"/>
      </a:accent4>
      <a:accent5>
        <a:srgbClr val="C42F1A"/>
      </a:accent5>
      <a:accent6>
        <a:srgbClr val="D3D3D3"/>
      </a:accent6>
      <a:hlink>
        <a:srgbClr val="000000"/>
      </a:hlink>
      <a:folHlink>
        <a:srgbClr val="C42F1A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183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OOP Project</vt:lpstr>
      <vt:lpstr>Netflix Exploratory Data Analysis (EDA)</vt:lpstr>
      <vt:lpstr>Netflix EDA description:-</vt:lpstr>
      <vt:lpstr>Tech Stack used:-</vt:lpstr>
      <vt:lpstr>Project Timeline</vt:lpstr>
      <vt:lpstr>Names of Contributors to the project:-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Aditya Tiwari</dc:creator>
  <cp:lastModifiedBy>Aditya Tiwari</cp:lastModifiedBy>
  <cp:revision>1</cp:revision>
  <dcterms:created xsi:type="dcterms:W3CDTF">2021-11-14T06:24:58Z</dcterms:created>
  <dcterms:modified xsi:type="dcterms:W3CDTF">2021-11-16T05:28:48Z</dcterms:modified>
</cp:coreProperties>
</file>