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06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42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7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8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93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18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46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39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7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21838-EC13-41FE-BD60-7D08470B6EC0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441F-29EF-4F06-98D5-0CB2C8141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14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World Population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4106240"/>
            <a:ext cx="3022363" cy="165576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-By 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   </a:t>
            </a:r>
            <a:r>
              <a:rPr lang="en-GB" dirty="0" smtClean="0"/>
              <a:t>-PRUTHVI RAJ KN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          </a:t>
            </a:r>
            <a:r>
              <a:rPr lang="en-GB" dirty="0" smtClean="0"/>
              <a:t> </a:t>
            </a:r>
            <a:r>
              <a:rPr lang="en-GB" dirty="0" smtClean="0"/>
              <a:t>-4</a:t>
            </a:r>
            <a:r>
              <a:rPr lang="en-GB" baseline="30000" dirty="0" smtClean="0"/>
              <a:t>TH</a:t>
            </a:r>
            <a:r>
              <a:rPr lang="en-GB" dirty="0" smtClean="0"/>
              <a:t> BCA ‘A’</a:t>
            </a:r>
          </a:p>
          <a:p>
            <a:r>
              <a:rPr lang="en-GB" dirty="0" smtClean="0"/>
              <a:t>            </a:t>
            </a:r>
            <a:r>
              <a:rPr lang="en-GB" dirty="0" smtClean="0"/>
              <a:t>  </a:t>
            </a:r>
            <a:r>
              <a:rPr lang="en-GB" dirty="0" smtClean="0"/>
              <a:t>-BCA232661</a:t>
            </a:r>
          </a:p>
          <a:p>
            <a:r>
              <a:rPr lang="en-GB" dirty="0" smtClean="0"/>
              <a:t>         </a:t>
            </a:r>
            <a:r>
              <a:rPr lang="en-GB" dirty="0" smtClean="0"/>
              <a:t>        </a:t>
            </a:r>
            <a:r>
              <a:rPr lang="en-GB" dirty="0" smtClean="0"/>
              <a:t>-Data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24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region is highly populated?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Among all the region Asia is the most populated, followed by Africa in second place, while Oceania is the least populated.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45" y="3087226"/>
            <a:ext cx="5615506" cy="273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7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Which age group category has the highest population 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7274" y="2959330"/>
            <a:ext cx="4772025" cy="254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the population trends across all regions over the years 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8332" y="2715021"/>
            <a:ext cx="4857750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057" y="2715021"/>
            <a:ext cx="3244388" cy="240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95" y="2715021"/>
            <a:ext cx="3227762" cy="24003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615829" y="4937451"/>
            <a:ext cx="1346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95484" y="4954385"/>
            <a:ext cx="18171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Africa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99804" y="4954385"/>
            <a:ext cx="2467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Oceania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121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10003" y="2394065"/>
            <a:ext cx="3729206" cy="20988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461" y="2394065"/>
            <a:ext cx="3213906" cy="20988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58686" y="4330622"/>
            <a:ext cx="21916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Europe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75456" y="4330622"/>
            <a:ext cx="372920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North America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806" y="2394065"/>
            <a:ext cx="3545456" cy="209888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16805" y="4330622"/>
            <a:ext cx="40872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South America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449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World Population Analysis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091" y="1690688"/>
            <a:ext cx="80252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OVERVIEW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dataset comprises three tables</a:t>
            </a:r>
          </a:p>
          <a:p>
            <a:r>
              <a:rPr lang="en-GB" dirty="0" smtClean="0"/>
              <a:t>Table 1 : Covers global population data from 2000 to 2049</a:t>
            </a:r>
          </a:p>
          <a:p>
            <a:r>
              <a:rPr lang="en-GB" dirty="0" smtClean="0"/>
              <a:t>Table 2 : Continues from 2040 to 2099, focusing on male and female population by age group and country.</a:t>
            </a:r>
          </a:p>
          <a:p>
            <a:r>
              <a:rPr lang="en-GB" dirty="0" smtClean="0"/>
              <a:t>Table 3 : Contain country-to-continent </a:t>
            </a:r>
            <a:r>
              <a:rPr lang="en-GB" dirty="0" err="1" smtClean="0"/>
              <a:t>mapping,along</a:t>
            </a:r>
            <a:r>
              <a:rPr lang="en-GB" dirty="0" smtClean="0"/>
              <a:t> with corresponding region and country codes.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33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 USED</a:t>
            </a:r>
            <a:br>
              <a:rPr lang="en-GB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Microsoft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66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CLEANING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Corrected data types for mismatched columns.</a:t>
            </a:r>
          </a:p>
          <a:p>
            <a:r>
              <a:rPr lang="en-GB" dirty="0" smtClean="0"/>
              <a:t>Renamed columns with clear, descriptive names.</a:t>
            </a:r>
          </a:p>
          <a:p>
            <a:r>
              <a:rPr lang="en-GB" dirty="0" smtClean="0"/>
              <a:t>Replaced month based age entries with numerical age group values.</a:t>
            </a:r>
          </a:p>
          <a:p>
            <a:r>
              <a:rPr lang="en-GB" dirty="0" smtClean="0"/>
              <a:t>Scaled male and female population figures by 1000 and rounded them.</a:t>
            </a:r>
          </a:p>
          <a:p>
            <a:r>
              <a:rPr lang="en-GB" dirty="0" smtClean="0"/>
              <a:t>Removed irrelevant columns.</a:t>
            </a:r>
          </a:p>
          <a:p>
            <a:r>
              <a:rPr lang="en-GB" dirty="0" smtClean="0"/>
              <a:t>Pivoted gender-based population columns.</a:t>
            </a:r>
          </a:p>
          <a:p>
            <a:r>
              <a:rPr lang="en-GB" dirty="0" smtClean="0"/>
              <a:t>Merged the two similar tables for a unified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12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Established one-to-many relationships.</a:t>
            </a:r>
          </a:p>
          <a:p>
            <a:r>
              <a:rPr lang="en-GB" dirty="0" smtClean="0"/>
              <a:t>Fact Population served as fact table.</a:t>
            </a:r>
          </a:p>
          <a:p>
            <a:r>
              <a:rPr lang="en-GB" dirty="0" err="1" smtClean="0"/>
              <a:t>DimRegion</a:t>
            </a:r>
            <a:r>
              <a:rPr lang="en-GB" dirty="0" smtClean="0"/>
              <a:t> and </a:t>
            </a:r>
            <a:r>
              <a:rPr lang="en-GB" dirty="0" err="1" smtClean="0"/>
              <a:t>DimAge</a:t>
            </a:r>
            <a:r>
              <a:rPr lang="en-GB" dirty="0" smtClean="0"/>
              <a:t> were set as dimension tables.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83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Total number of countries.</a:t>
            </a:r>
          </a:p>
          <a:p>
            <a:r>
              <a:rPr lang="en-GB" dirty="0" smtClean="0"/>
              <a:t>Average population.</a:t>
            </a:r>
          </a:p>
          <a:p>
            <a:r>
              <a:rPr lang="en-GB" dirty="0" smtClean="0"/>
              <a:t>Running total of population.</a:t>
            </a:r>
          </a:p>
          <a:p>
            <a:pPr marL="0" indent="0">
              <a:buNone/>
            </a:pPr>
            <a:r>
              <a:rPr lang="en-GB" dirty="0" smtClean="0"/>
              <a:t>KEY FINDINGS</a:t>
            </a:r>
          </a:p>
          <a:p>
            <a:r>
              <a:rPr lang="en-GB" dirty="0" smtClean="0"/>
              <a:t>Total population : 943 billion</a:t>
            </a:r>
          </a:p>
          <a:p>
            <a:r>
              <a:rPr lang="en-GB" dirty="0" smtClean="0"/>
              <a:t>Number of countries : 194</a:t>
            </a:r>
          </a:p>
          <a:p>
            <a:pPr marL="0" indent="0">
              <a:buNone/>
            </a:pPr>
            <a:r>
              <a:rPr lang="en-GB" dirty="0" smtClean="0"/>
              <a:t>MOST POPULATED REGION</a:t>
            </a:r>
          </a:p>
          <a:p>
            <a:r>
              <a:rPr lang="en-GB" dirty="0" smtClean="0"/>
              <a:t>Highest : Asia</a:t>
            </a:r>
          </a:p>
          <a:p>
            <a:r>
              <a:rPr lang="en-GB" dirty="0" smtClean="0"/>
              <a:t>Second Africa</a:t>
            </a:r>
          </a:p>
          <a:p>
            <a:r>
              <a:rPr lang="en-GB" dirty="0" smtClean="0"/>
              <a:t>Lowest : Oceania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366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FINDINGS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82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KPI (Key Performance Indicator) for Total Population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0117" y="2394065"/>
            <a:ext cx="3732674" cy="223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5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the composition of the male and female population worldwide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Across the world, the male and female population are distributed equally with only slight variations.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465" y="3177194"/>
            <a:ext cx="465608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301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World Population Analysis</vt:lpstr>
      <vt:lpstr>DATASET OVERVIEW</vt:lpstr>
      <vt:lpstr>TOOL USED </vt:lpstr>
      <vt:lpstr>DATA CLEANING</vt:lpstr>
      <vt:lpstr>DATA MODELLING</vt:lpstr>
      <vt:lpstr>DATA ANALYSIS</vt:lpstr>
      <vt:lpstr>FINDINGS</vt:lpstr>
      <vt:lpstr>KPI (Key Performance Indicator) for Total Population</vt:lpstr>
      <vt:lpstr>What is the composition of the male and female population worldwide ?</vt:lpstr>
      <vt:lpstr>Which region is highly populated?</vt:lpstr>
      <vt:lpstr>Which age group category has the highest population ?</vt:lpstr>
      <vt:lpstr>What are the population trends across all regions over the years ?</vt:lpstr>
      <vt:lpstr>PowerPoint Presentation</vt:lpstr>
      <vt:lpstr>World Population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Population Analysis</dc:title>
  <dc:creator>Admin</dc:creator>
  <cp:lastModifiedBy>Admin</cp:lastModifiedBy>
  <cp:revision>10</cp:revision>
  <dcterms:created xsi:type="dcterms:W3CDTF">2025-05-12T08:42:08Z</dcterms:created>
  <dcterms:modified xsi:type="dcterms:W3CDTF">2025-05-12T10:04:03Z</dcterms:modified>
</cp:coreProperties>
</file>