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526b039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526b03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526b039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526b03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526b039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526b03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65eb1f97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65eb1f9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65eb1f97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65eb1f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526b039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526b03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526b039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5526b03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65eb1f97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65eb1f9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26b039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26b03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65eb1f97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65eb1f9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65eb1f9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65eb1f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65eb1f97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65eb1f9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65eb1f97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65eb1f9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526b03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526b0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526b039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526b03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526b039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526b03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526b039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526b03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6" r="0" t="0"/>
          <a:stretch/>
        </p:blipFill>
        <p:spPr>
          <a:xfrm>
            <a:off x="9788893" y="6091454"/>
            <a:ext cx="2073187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669068"/>
            <a:ext cx="9144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ECEN 5593</a:t>
            </a:r>
            <a:endParaRPr b="1"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4679992"/>
            <a:ext cx="914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Pranav Bharadwaj, </a:t>
            </a:r>
            <a:r>
              <a:rPr lang="en-US"/>
              <a:t>Malcolm</a:t>
            </a:r>
            <a:r>
              <a:rPr lang="en-US"/>
              <a:t> McKellips</a:t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449650" y="2674531"/>
            <a:ext cx="9144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100"/>
              <a:t>Performance of branch prediction on SweRV EH1 core </a:t>
            </a:r>
            <a:endParaRPr sz="5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24000" y="4156192"/>
            <a:ext cx="914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Submitted by: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13" y="407550"/>
            <a:ext cx="9407573" cy="52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(Evaluation)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5690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</a:t>
            </a:r>
            <a:r>
              <a:rPr lang="en-US"/>
              <a:t>RISC</a:t>
            </a:r>
            <a:r>
              <a:rPr lang="en-US"/>
              <a:t>-V assembly program was written that performed a user </a:t>
            </a:r>
            <a:r>
              <a:rPr lang="en-US"/>
              <a:t>defined</a:t>
            </a:r>
            <a:r>
              <a:rPr lang="en-US"/>
              <a:t> number of loops over a few arithmetic instructions.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the loop finished executing the desired amount of times, a breakpoint was reached. From this breakpoint, platformIO’s debug register viewer was used to view the value of “mcycle”.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value is proportional to the number of cycles executed so it can evaluate performance within the loops.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Branch prediction can be toggled on and off using the SweRV “mfdc” register.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 performance could then be compared with and without branch prediction for different numbers of loops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compare the </a:t>
            </a:r>
            <a:r>
              <a:rPr lang="en-US"/>
              <a:t>results, we need to normalize them for any sensible values (average cycle count values range in billions)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branch prediction on, the results are as expected: less variance and lower cycle counts. This happens because of prediction accuracy improving with increasing branch history table size.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branch prediction off, the results vary further, with a significant increase in cycle count. However, there is variation in the result for some runs, which indicates that no-branch-prediction schemes can get “lucky” at times.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5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of branch prediction enabled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0" y="1092788"/>
            <a:ext cx="8153004" cy="49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82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of branch prediction disabled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00" y="1397600"/>
            <a:ext cx="7617799" cy="45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VM’s are messy...particularly if they contain many large programs within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DRIVERS!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Developing on specific software with few users in your same specific use case (i.e. platformIO chips alliance package).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Extracting branch prediction performance metrics. If </a:t>
            </a:r>
            <a:r>
              <a:rPr lang="en-US"/>
              <a:t>their effects are</a:t>
            </a:r>
            <a:r>
              <a:rPr lang="en-US"/>
              <a:t> supposed to get flushed before write back, how do we detect mispredictions?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 more...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40475" y="1377725"/>
            <a:ext cx="10515600" cy="47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a bit of work and patience, a physical </a:t>
            </a:r>
            <a:r>
              <a:rPr lang="en-US"/>
              <a:t>RISC</a:t>
            </a:r>
            <a:r>
              <a:rPr lang="en-US"/>
              <a:t>-V processor can be synthesized and implemented in hardware and the RV ISA can be explored through custom assembly programs. Which is pretty cool!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Branch prediction has a profound impact on performance, particularly within programs with a large number of loops.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Market implementations of RISC-V have various different features and expose several status registers for additional data.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Matt Godbolt’s blog: BTB in contemporary Intel chips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Western Digital’s documents and specifications of the EH1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Imagination University for their RVFPGA program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RISC-V specifications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55825" y="585400"/>
            <a:ext cx="10598100" cy="55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0"/>
              <a:t>DEMO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Aim of the project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RISC V and SweRV EH1 core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Branch prediction flavors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Evolution of Design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Implementation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Results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Challenges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Conclusions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/>
              <a:t>Demo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AIM	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synthesize a RISC-V processor (SweRVolf EH1) on an FPGA and compare the performance of the core with branch prediction enabled and disabled.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use PlatformIO, an open-source IDE for debugging assembly on the core using OpenOCD and gdb.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RISC V and SweRV EH1 core 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RISC V is an open ISA representing the 5th generation of RISC designs. Developed at University of California, Berkeley.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The </a:t>
            </a:r>
            <a:r>
              <a:rPr lang="en-US" sz="2500"/>
              <a:t>reference</a:t>
            </a:r>
            <a:r>
              <a:rPr lang="en-US" sz="2500"/>
              <a:t> base RISC-V ISA is open to interpretation and change.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SweRV core is RISC-V core developed by Western Digital. This is a </a:t>
            </a:r>
            <a:r>
              <a:rPr lang="en-US" sz="2500"/>
              <a:t>commercial</a:t>
            </a:r>
            <a:r>
              <a:rPr lang="en-US" sz="2500"/>
              <a:t> product with RTL available for synthesis.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The base reference RISC-V architecture used is the RV32IMC (supports integer, dedicated multipliers and dividers and compressed instructions)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EH1 core is available in machine mode (M-mode) only. Thus, one has complete access to all hardware features but no virtual-memory and MMU support.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This requires the core to be synthesized to observe its operation using an IDE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SweRV EH1 continued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463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The processor is 32-bit, 2-way superscalar with a 9-stage pipeline design. 	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The branch prediction implemented onboard is the GSHARE prediction model. 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This </a:t>
            </a:r>
            <a:r>
              <a:rPr lang="en-US" sz="2500"/>
              <a:t>guarantees</a:t>
            </a:r>
            <a:r>
              <a:rPr lang="en-US" sz="2500"/>
              <a:t> a probability </a:t>
            </a:r>
            <a:r>
              <a:rPr lang="en-US" sz="2500"/>
              <a:t>higher than 50% for total number of </a:t>
            </a:r>
            <a:r>
              <a:rPr lang="en-US" sz="2500"/>
              <a:t>correct predictions.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200" y="1499763"/>
            <a:ext cx="6485526" cy="45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 Prediction Flavors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Static branch prediction - 50%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Saturating branch prediction (one and two level) -accurate with large sizes; highly popular in modern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Global branch prediction - shared history of all conditional jumps stored; also requires large sized buffers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Hybrid prediction (alloyed, neural-network based) - implements more than one prediction mechanism and uses their results in the final prediction.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Design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10075" y="1355125"/>
            <a:ext cx="10853400" cy="50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Hardware/Prediction: </a:t>
            </a:r>
            <a:endParaRPr sz="2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Use a RV base core with no branch prediction and add it with an HDL.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Use RV base core with branch prediction and remove it with HDL.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Found a SweRV core with register-enabled branch prediction for easy removal in assembly.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Software/Evaluation:   </a:t>
            </a:r>
            <a:endParaRPr sz="2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Run large established benchmarks and take general timing metrics.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Use Verilator and Whisper within an Ubuntu VM to extract misprediction values.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Use GDB scripts to print register contents with custom evaluation benchmark. Post-process by parsing GDB output with python.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2400"/>
              <a:t>Use live OpenOCD/GDB register contents to monitor “mcycle” privileged register to extract relative cycle count.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(Hardware)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639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specific core is the SweRV EH1 core developed and distributed by Western digital, discussed early in more detail.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core was reorganized and wrapped by Olof Kindgren and is called “SweRVolf”.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core can be distributed in many ways including, the HDL files, the Vivado project, or even .bit files themselves.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Xilinx Vivado was used to compile and load the core. The distribution used created the core with a more block diagram design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The built core was loaded to the volatile configuration memory on the Digilent Nexys A7 FPGA development board.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(Software)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437975"/>
            <a:ext cx="10515600" cy="47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final implementation of the software was built around the PlatformIO VScode extension.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PlatformIO is designed as a cross platform IDE for live debugging on different targets.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chipsalliance package for PlatformIO contains the necessary support files for the NexysA7 board and SweRV 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adapted example NexysA7 projects to perform arbitrary custom assembly to run on the core.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verify IO/peripherals examples were run that monitored the switches/LEDs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