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16168-6F89-AC4B-821F-71D6DD801DC5}" type="doc">
      <dgm:prSet loTypeId="urn:microsoft.com/office/officeart/2005/8/layout/hProcess1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97FB9-D8A4-2147-B567-F7D4CDAC262A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C2733824-E575-F84A-9255-6F074233B375}" type="parTrans" cxnId="{D673512B-38ED-9D44-BBC3-A72FE36D9C02}">
      <dgm:prSet/>
      <dgm:spPr/>
      <dgm:t>
        <a:bodyPr/>
        <a:lstStyle/>
        <a:p>
          <a:endParaRPr lang="en-US"/>
        </a:p>
      </dgm:t>
    </dgm:pt>
    <dgm:pt modelId="{92C45B76-E491-AF40-9775-21A950342BBA}" type="sibTrans" cxnId="{D673512B-38ED-9D44-BBC3-A72FE36D9C02}">
      <dgm:prSet/>
      <dgm:spPr/>
      <dgm:t>
        <a:bodyPr/>
        <a:lstStyle/>
        <a:p>
          <a:endParaRPr lang="en-US"/>
        </a:p>
      </dgm:t>
    </dgm:pt>
    <dgm:pt modelId="{603D15F2-1E50-DF42-9200-BBD623D642FE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8A9D7A80-6725-5B48-A8B3-77E8713214F7}" type="parTrans" cxnId="{3D3BA104-39CB-FB44-B5FA-78DBDC11D060}">
      <dgm:prSet/>
      <dgm:spPr/>
      <dgm:t>
        <a:bodyPr/>
        <a:lstStyle/>
        <a:p>
          <a:endParaRPr lang="en-US"/>
        </a:p>
      </dgm:t>
    </dgm:pt>
    <dgm:pt modelId="{50B6422E-11D2-DD44-9FDF-D4410825CDAC}" type="sibTrans" cxnId="{3D3BA104-39CB-FB44-B5FA-78DBDC11D060}">
      <dgm:prSet/>
      <dgm:spPr/>
      <dgm:t>
        <a:bodyPr/>
        <a:lstStyle/>
        <a:p>
          <a:endParaRPr lang="en-US"/>
        </a:p>
      </dgm:t>
    </dgm:pt>
    <dgm:pt modelId="{5EA6DCE5-7EC6-7142-BD59-654541A6DC57}">
      <dgm:prSet phldrT="[Text]"/>
      <dgm:spPr/>
      <dgm:t>
        <a:bodyPr/>
        <a:lstStyle/>
        <a:p>
          <a:r>
            <a:rPr lang="en-US" dirty="0"/>
            <a:t>Regression Testing</a:t>
          </a:r>
        </a:p>
      </dgm:t>
    </dgm:pt>
    <dgm:pt modelId="{BCCF4D23-C180-AC42-B0C5-8115BFB0D1A4}" type="parTrans" cxnId="{1BC1D582-6B69-454A-8EE9-DABFDABE6CAA}">
      <dgm:prSet/>
      <dgm:spPr/>
      <dgm:t>
        <a:bodyPr/>
        <a:lstStyle/>
        <a:p>
          <a:endParaRPr lang="en-US"/>
        </a:p>
      </dgm:t>
    </dgm:pt>
    <dgm:pt modelId="{976ECB7A-DFC7-254C-BBE6-AEA6E65A3B50}" type="sibTrans" cxnId="{1BC1D582-6B69-454A-8EE9-DABFDABE6CAA}">
      <dgm:prSet/>
      <dgm:spPr/>
      <dgm:t>
        <a:bodyPr/>
        <a:lstStyle/>
        <a:p>
          <a:endParaRPr lang="en-US"/>
        </a:p>
      </dgm:t>
    </dgm:pt>
    <dgm:pt modelId="{CE7D6876-3467-A446-B51D-19B00B449F5C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17C52B46-326F-7142-ADBF-0B08FB5BADD2}" type="parTrans" cxnId="{6356B672-2FCA-B74F-B7DA-B821027BB1E8}">
      <dgm:prSet/>
      <dgm:spPr/>
      <dgm:t>
        <a:bodyPr/>
        <a:lstStyle/>
        <a:p>
          <a:endParaRPr lang="en-US"/>
        </a:p>
      </dgm:t>
    </dgm:pt>
    <dgm:pt modelId="{7CE60AA1-0AB4-DE47-B48D-439BA253818B}" type="sibTrans" cxnId="{6356B672-2FCA-B74F-B7DA-B821027BB1E8}">
      <dgm:prSet/>
      <dgm:spPr/>
      <dgm:t>
        <a:bodyPr/>
        <a:lstStyle/>
        <a:p>
          <a:endParaRPr lang="en-US"/>
        </a:p>
      </dgm:t>
    </dgm:pt>
    <dgm:pt modelId="{AEC6C6DB-C00F-0A4D-A7DD-5B6D064B3C23}">
      <dgm:prSet phldrT="[Text]"/>
      <dgm:spPr/>
      <dgm:t>
        <a:bodyPr/>
        <a:lstStyle/>
        <a:p>
          <a:r>
            <a:rPr lang="en-US" dirty="0"/>
            <a:t>Regression Testing</a:t>
          </a:r>
        </a:p>
      </dgm:t>
    </dgm:pt>
    <dgm:pt modelId="{32DAA551-C2D8-A449-BFAC-9ECA042EC8FC}" type="parTrans" cxnId="{0C4B3FBA-E7E4-3C4C-BB6B-C0A7A79109CA}">
      <dgm:prSet/>
      <dgm:spPr/>
      <dgm:t>
        <a:bodyPr/>
        <a:lstStyle/>
        <a:p>
          <a:endParaRPr lang="en-US"/>
        </a:p>
      </dgm:t>
    </dgm:pt>
    <dgm:pt modelId="{AD2BD6BA-43C2-384B-916B-0008C5453438}" type="sibTrans" cxnId="{0C4B3FBA-E7E4-3C4C-BB6B-C0A7A79109CA}">
      <dgm:prSet/>
      <dgm:spPr/>
      <dgm:t>
        <a:bodyPr/>
        <a:lstStyle/>
        <a:p>
          <a:endParaRPr lang="en-US"/>
        </a:p>
      </dgm:t>
    </dgm:pt>
    <dgm:pt modelId="{13C3EA8D-B7C6-6746-A358-EBB30E1FDA7B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9CBB915-B85A-2E46-A91E-D76ABD3625F6}" type="parTrans" cxnId="{3B269183-66FA-3445-B676-0D43CA69B525}">
      <dgm:prSet/>
      <dgm:spPr/>
      <dgm:t>
        <a:bodyPr/>
        <a:lstStyle/>
        <a:p>
          <a:endParaRPr lang="en-US"/>
        </a:p>
      </dgm:t>
    </dgm:pt>
    <dgm:pt modelId="{A89A76CF-D8CB-E047-93AD-BE234828420A}" type="sibTrans" cxnId="{3B269183-66FA-3445-B676-0D43CA69B525}">
      <dgm:prSet/>
      <dgm:spPr/>
      <dgm:t>
        <a:bodyPr/>
        <a:lstStyle/>
        <a:p>
          <a:endParaRPr lang="en-US"/>
        </a:p>
      </dgm:t>
    </dgm:pt>
    <dgm:pt modelId="{6D543772-C33C-D342-8F95-B89C895E3D30}">
      <dgm:prSet/>
      <dgm:spPr/>
      <dgm:t>
        <a:bodyPr/>
        <a:lstStyle/>
        <a:p>
          <a:r>
            <a:rPr lang="en-US" dirty="0"/>
            <a:t>Code(GitLab)</a:t>
          </a:r>
        </a:p>
      </dgm:t>
    </dgm:pt>
    <dgm:pt modelId="{D5F62889-5CD4-A543-9A69-451F59541E78}" type="parTrans" cxnId="{58597245-4FAF-A64D-B0C5-B4B83D2E57E9}">
      <dgm:prSet/>
      <dgm:spPr/>
      <dgm:t>
        <a:bodyPr/>
        <a:lstStyle/>
        <a:p>
          <a:endParaRPr lang="en-US"/>
        </a:p>
      </dgm:t>
    </dgm:pt>
    <dgm:pt modelId="{BB05F007-78BD-BF41-9F82-7077DC149712}" type="sibTrans" cxnId="{58597245-4FAF-A64D-B0C5-B4B83D2E57E9}">
      <dgm:prSet/>
      <dgm:spPr/>
      <dgm:t>
        <a:bodyPr/>
        <a:lstStyle/>
        <a:p>
          <a:endParaRPr lang="en-US"/>
        </a:p>
      </dgm:t>
    </dgm:pt>
    <dgm:pt modelId="{F3B4C40B-C340-4B48-A0A3-1D4146282039}">
      <dgm:prSet/>
      <dgm:spPr/>
      <dgm:t>
        <a:bodyPr/>
        <a:lstStyle/>
        <a:p>
          <a:r>
            <a:rPr lang="en-US" dirty="0"/>
            <a:t>CI (Jenkins)</a:t>
          </a:r>
        </a:p>
      </dgm:t>
    </dgm:pt>
    <dgm:pt modelId="{8E21AFFB-BA0C-5547-9E0A-D87D0333CA9A}" type="parTrans" cxnId="{A4FE6226-41B9-5543-8323-076AA20870EA}">
      <dgm:prSet/>
      <dgm:spPr/>
      <dgm:t>
        <a:bodyPr/>
        <a:lstStyle/>
        <a:p>
          <a:endParaRPr lang="en-US"/>
        </a:p>
      </dgm:t>
    </dgm:pt>
    <dgm:pt modelId="{9B633D73-6993-E649-9AD2-2850A0D659F0}" type="sibTrans" cxnId="{A4FE6226-41B9-5543-8323-076AA20870EA}">
      <dgm:prSet/>
      <dgm:spPr/>
      <dgm:t>
        <a:bodyPr/>
        <a:lstStyle/>
        <a:p>
          <a:endParaRPr lang="en-US"/>
        </a:p>
      </dgm:t>
    </dgm:pt>
    <dgm:pt modelId="{60D7E563-66F5-364A-A972-E077ED00EFD0}">
      <dgm:prSet/>
      <dgm:spPr/>
      <dgm:t>
        <a:bodyPr/>
        <a:lstStyle/>
        <a:p>
          <a:r>
            <a:rPr lang="en-US" dirty="0"/>
            <a:t>Docker images</a:t>
          </a:r>
        </a:p>
      </dgm:t>
    </dgm:pt>
    <dgm:pt modelId="{5D7B346D-B23A-C445-8101-BCB79E911142}" type="parTrans" cxnId="{50782951-A18C-F74A-912B-24BFC43F2B11}">
      <dgm:prSet/>
      <dgm:spPr/>
      <dgm:t>
        <a:bodyPr/>
        <a:lstStyle/>
        <a:p>
          <a:endParaRPr lang="en-US"/>
        </a:p>
      </dgm:t>
    </dgm:pt>
    <dgm:pt modelId="{194B8A37-2565-9544-81F3-41E261C6AC34}" type="sibTrans" cxnId="{50782951-A18C-F74A-912B-24BFC43F2B11}">
      <dgm:prSet/>
      <dgm:spPr/>
      <dgm:t>
        <a:bodyPr/>
        <a:lstStyle/>
        <a:p>
          <a:endParaRPr lang="en-US"/>
        </a:p>
      </dgm:t>
    </dgm:pt>
    <dgm:pt modelId="{2B3C5A2D-A62C-4B46-BF9C-D8D1FCE93184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3EBB68B0-5FDB-B442-A51F-42E191ACA3FA}" type="parTrans" cxnId="{A2661C1A-714B-654C-86C7-6F1BA2761BC2}">
      <dgm:prSet/>
      <dgm:spPr/>
      <dgm:t>
        <a:bodyPr/>
        <a:lstStyle/>
        <a:p>
          <a:endParaRPr lang="en-US"/>
        </a:p>
      </dgm:t>
    </dgm:pt>
    <dgm:pt modelId="{4252A5CC-E6BB-374C-A3FA-5F72E7F11DFF}" type="sibTrans" cxnId="{A2661C1A-714B-654C-86C7-6F1BA2761BC2}">
      <dgm:prSet/>
      <dgm:spPr/>
      <dgm:t>
        <a:bodyPr/>
        <a:lstStyle/>
        <a:p>
          <a:endParaRPr lang="en-US"/>
        </a:p>
      </dgm:t>
    </dgm:pt>
    <dgm:pt modelId="{8DB43150-5539-7C48-A4A8-86AA3964E91B}">
      <dgm:prSet/>
      <dgm:spPr/>
      <dgm:t>
        <a:bodyPr/>
        <a:lstStyle/>
        <a:p>
          <a:r>
            <a:rPr lang="en-US" dirty="0"/>
            <a:t>Deployment to Dev</a:t>
          </a:r>
        </a:p>
      </dgm:t>
    </dgm:pt>
    <dgm:pt modelId="{138AC2DA-6335-244B-91DB-4DA2A48BDDF9}" type="parTrans" cxnId="{75AF6566-A121-3642-925A-79FDD437403D}">
      <dgm:prSet/>
      <dgm:spPr/>
      <dgm:t>
        <a:bodyPr/>
        <a:lstStyle/>
        <a:p>
          <a:endParaRPr lang="en-US"/>
        </a:p>
      </dgm:t>
    </dgm:pt>
    <dgm:pt modelId="{96D0F2F4-9A93-1241-8F42-439BF6385480}" type="sibTrans" cxnId="{75AF6566-A121-3642-925A-79FDD437403D}">
      <dgm:prSet/>
      <dgm:spPr/>
      <dgm:t>
        <a:bodyPr/>
        <a:lstStyle/>
        <a:p>
          <a:endParaRPr lang="en-US"/>
        </a:p>
      </dgm:t>
    </dgm:pt>
    <dgm:pt modelId="{0F6A1924-7550-9E47-8ACC-DE992D6ECB84}">
      <dgm:prSet phldrT="[Text]"/>
      <dgm:spPr/>
      <dgm:t>
        <a:bodyPr/>
        <a:lstStyle/>
        <a:p>
          <a:r>
            <a:rPr lang="en-US" dirty="0"/>
            <a:t>Deployment to Staging</a:t>
          </a:r>
        </a:p>
      </dgm:t>
    </dgm:pt>
    <dgm:pt modelId="{9E430A82-5DE2-7C45-B939-258BA7FE58EA}" type="parTrans" cxnId="{3C01EC46-02AA-7F40-9926-338D92589E22}">
      <dgm:prSet/>
      <dgm:spPr/>
      <dgm:t>
        <a:bodyPr/>
        <a:lstStyle/>
        <a:p>
          <a:endParaRPr lang="en-US"/>
        </a:p>
      </dgm:t>
    </dgm:pt>
    <dgm:pt modelId="{8C8AF9F0-A799-6343-99BA-85FA7C943820}" type="sibTrans" cxnId="{3C01EC46-02AA-7F40-9926-338D92589E22}">
      <dgm:prSet/>
      <dgm:spPr/>
      <dgm:t>
        <a:bodyPr/>
        <a:lstStyle/>
        <a:p>
          <a:endParaRPr lang="en-US"/>
        </a:p>
      </dgm:t>
    </dgm:pt>
    <dgm:pt modelId="{5339C7A7-0391-C04C-81C9-3F052FCF8082}">
      <dgm:prSet phldrT="[Text]"/>
      <dgm:spPr/>
      <dgm:t>
        <a:bodyPr/>
        <a:lstStyle/>
        <a:p>
          <a:r>
            <a:rPr lang="en-US" dirty="0"/>
            <a:t>Deployment to Production</a:t>
          </a:r>
        </a:p>
      </dgm:t>
    </dgm:pt>
    <dgm:pt modelId="{FCCA6EA9-2E56-624D-A58C-1F9448506A5F}" type="parTrans" cxnId="{AD6DF63D-75AF-6544-90DE-FA81C371B76A}">
      <dgm:prSet/>
      <dgm:spPr/>
      <dgm:t>
        <a:bodyPr/>
        <a:lstStyle/>
        <a:p>
          <a:endParaRPr lang="en-US"/>
        </a:p>
      </dgm:t>
    </dgm:pt>
    <dgm:pt modelId="{DE848665-27A5-ED4A-892C-21430423811F}" type="sibTrans" cxnId="{AD6DF63D-75AF-6544-90DE-FA81C371B76A}">
      <dgm:prSet/>
      <dgm:spPr/>
      <dgm:t>
        <a:bodyPr/>
        <a:lstStyle/>
        <a:p>
          <a:endParaRPr lang="en-US"/>
        </a:p>
      </dgm:t>
    </dgm:pt>
    <dgm:pt modelId="{410CEDD4-AE3C-6849-B94D-97802EAC8165}">
      <dgm:prSet phldrT="[Text]"/>
      <dgm:spPr/>
      <dgm:t>
        <a:bodyPr/>
        <a:lstStyle/>
        <a:p>
          <a:r>
            <a:rPr lang="en-US" dirty="0"/>
            <a:t>Sanity?</a:t>
          </a:r>
        </a:p>
      </dgm:t>
    </dgm:pt>
    <dgm:pt modelId="{EF41F816-01AF-104B-926F-AAC49196AC1E}" type="parTrans" cxnId="{B93B1516-A781-3443-B45E-7C59B9D8D602}">
      <dgm:prSet/>
      <dgm:spPr/>
      <dgm:t>
        <a:bodyPr/>
        <a:lstStyle/>
        <a:p>
          <a:endParaRPr lang="en-US"/>
        </a:p>
      </dgm:t>
    </dgm:pt>
    <dgm:pt modelId="{4CD21AF5-4563-F741-92A9-85FE80E4A9D1}" type="sibTrans" cxnId="{B93B1516-A781-3443-B45E-7C59B9D8D602}">
      <dgm:prSet/>
      <dgm:spPr/>
      <dgm:t>
        <a:bodyPr/>
        <a:lstStyle/>
        <a:p>
          <a:endParaRPr lang="en-US"/>
        </a:p>
      </dgm:t>
    </dgm:pt>
    <dgm:pt modelId="{3607A769-3363-8A4A-A21D-DBF4DD209104}" type="pres">
      <dgm:prSet presAssocID="{95916168-6F89-AC4B-821F-71D6DD801DC5}" presName="Name0" presStyleCnt="0">
        <dgm:presLayoutVars>
          <dgm:dir/>
          <dgm:resizeHandles val="exact"/>
        </dgm:presLayoutVars>
      </dgm:prSet>
      <dgm:spPr/>
    </dgm:pt>
    <dgm:pt modelId="{6FE1F76E-3947-C646-A3E1-C85BC017109D}" type="pres">
      <dgm:prSet presAssocID="{95916168-6F89-AC4B-821F-71D6DD801DC5}" presName="arrow" presStyleLbl="bgShp" presStyleIdx="0" presStyleCnt="1"/>
      <dgm:spPr/>
    </dgm:pt>
    <dgm:pt modelId="{73AA3622-D220-4049-A0E6-9C8656E5E024}" type="pres">
      <dgm:prSet presAssocID="{95916168-6F89-AC4B-821F-71D6DD801DC5}" presName="points" presStyleCnt="0"/>
      <dgm:spPr/>
    </dgm:pt>
    <dgm:pt modelId="{E7478E38-0FCD-5C4C-8654-1D8B49066B6F}" type="pres">
      <dgm:prSet presAssocID="{6D543772-C33C-D342-8F95-B89C895E3D30}" presName="compositeA" presStyleCnt="0"/>
      <dgm:spPr/>
    </dgm:pt>
    <dgm:pt modelId="{06D1E21C-1A9E-F84C-9698-17B55CE8BFCB}" type="pres">
      <dgm:prSet presAssocID="{6D543772-C33C-D342-8F95-B89C895E3D30}" presName="textA" presStyleLbl="revTx" presStyleIdx="0" presStyleCnt="5">
        <dgm:presLayoutVars>
          <dgm:bulletEnabled val="1"/>
        </dgm:presLayoutVars>
      </dgm:prSet>
      <dgm:spPr/>
    </dgm:pt>
    <dgm:pt modelId="{A9E492D5-162F-9C47-BF31-49D31D957C54}" type="pres">
      <dgm:prSet presAssocID="{6D543772-C33C-D342-8F95-B89C895E3D30}" presName="circleA" presStyleLbl="node1" presStyleIdx="0" presStyleCnt="5"/>
      <dgm:spPr/>
    </dgm:pt>
    <dgm:pt modelId="{E6E7EED9-427E-694F-87A5-754FA05B0223}" type="pres">
      <dgm:prSet presAssocID="{6D543772-C33C-D342-8F95-B89C895E3D30}" presName="spaceA" presStyleCnt="0"/>
      <dgm:spPr/>
    </dgm:pt>
    <dgm:pt modelId="{62B16A79-4A75-1945-ABB1-32529EDE3151}" type="pres">
      <dgm:prSet presAssocID="{BB05F007-78BD-BF41-9F82-7077DC149712}" presName="space" presStyleCnt="0"/>
      <dgm:spPr/>
    </dgm:pt>
    <dgm:pt modelId="{514BA4F5-86F2-9A45-96C9-4705C1C07D29}" type="pres">
      <dgm:prSet presAssocID="{F3B4C40B-C340-4B48-A0A3-1D4146282039}" presName="compositeB" presStyleCnt="0"/>
      <dgm:spPr/>
    </dgm:pt>
    <dgm:pt modelId="{7978DD9E-C5A5-024F-8A05-7FC394A831FA}" type="pres">
      <dgm:prSet presAssocID="{F3B4C40B-C340-4B48-A0A3-1D4146282039}" presName="textB" presStyleLbl="revTx" presStyleIdx="1" presStyleCnt="5">
        <dgm:presLayoutVars>
          <dgm:bulletEnabled val="1"/>
        </dgm:presLayoutVars>
      </dgm:prSet>
      <dgm:spPr/>
    </dgm:pt>
    <dgm:pt modelId="{6DD63DE9-F3F5-0F4B-B7E0-7AECC943CFC0}" type="pres">
      <dgm:prSet presAssocID="{F3B4C40B-C340-4B48-A0A3-1D4146282039}" presName="circleB" presStyleLbl="node1" presStyleIdx="1" presStyleCnt="5"/>
      <dgm:spPr/>
    </dgm:pt>
    <dgm:pt modelId="{95A0C056-F035-0C4D-AFD4-90736C6079BC}" type="pres">
      <dgm:prSet presAssocID="{F3B4C40B-C340-4B48-A0A3-1D4146282039}" presName="spaceB" presStyleCnt="0"/>
      <dgm:spPr/>
    </dgm:pt>
    <dgm:pt modelId="{F04D8D7F-5623-D94E-AB2B-73765B9F5D81}" type="pres">
      <dgm:prSet presAssocID="{9B633D73-6993-E649-9AD2-2850A0D659F0}" presName="space" presStyleCnt="0"/>
      <dgm:spPr/>
    </dgm:pt>
    <dgm:pt modelId="{D67765C9-A16C-2846-A201-A1E126BA2595}" type="pres">
      <dgm:prSet presAssocID="{D7297FB9-D8A4-2147-B567-F7D4CDAC262A}" presName="compositeA" presStyleCnt="0"/>
      <dgm:spPr/>
    </dgm:pt>
    <dgm:pt modelId="{FC5C8905-AD54-924D-AAF4-EFDD7004255F}" type="pres">
      <dgm:prSet presAssocID="{D7297FB9-D8A4-2147-B567-F7D4CDAC262A}" presName="textA" presStyleLbl="revTx" presStyleIdx="2" presStyleCnt="5">
        <dgm:presLayoutVars>
          <dgm:bulletEnabled val="1"/>
        </dgm:presLayoutVars>
      </dgm:prSet>
      <dgm:spPr/>
    </dgm:pt>
    <dgm:pt modelId="{D59EB0A4-1B11-394F-9076-A21DED400AC1}" type="pres">
      <dgm:prSet presAssocID="{D7297FB9-D8A4-2147-B567-F7D4CDAC262A}" presName="circleA" presStyleLbl="node1" presStyleIdx="2" presStyleCnt="5"/>
      <dgm:spPr/>
    </dgm:pt>
    <dgm:pt modelId="{2EE86FE7-146E-9547-879C-1AA4EA9FFF2D}" type="pres">
      <dgm:prSet presAssocID="{D7297FB9-D8A4-2147-B567-F7D4CDAC262A}" presName="spaceA" presStyleCnt="0"/>
      <dgm:spPr/>
    </dgm:pt>
    <dgm:pt modelId="{3E598B39-193F-B449-BE70-81691D6D2325}" type="pres">
      <dgm:prSet presAssocID="{92C45B76-E491-AF40-9775-21A950342BBA}" presName="space" presStyleCnt="0"/>
      <dgm:spPr/>
    </dgm:pt>
    <dgm:pt modelId="{88126235-3084-E743-AA2A-E48F6233A796}" type="pres">
      <dgm:prSet presAssocID="{CE7D6876-3467-A446-B51D-19B00B449F5C}" presName="compositeB" presStyleCnt="0"/>
      <dgm:spPr/>
    </dgm:pt>
    <dgm:pt modelId="{94FD0646-D330-5D41-9538-6B76917F5A01}" type="pres">
      <dgm:prSet presAssocID="{CE7D6876-3467-A446-B51D-19B00B449F5C}" presName="textB" presStyleLbl="revTx" presStyleIdx="3" presStyleCnt="5">
        <dgm:presLayoutVars>
          <dgm:bulletEnabled val="1"/>
        </dgm:presLayoutVars>
      </dgm:prSet>
      <dgm:spPr/>
    </dgm:pt>
    <dgm:pt modelId="{55101E74-822E-D845-9D07-CEF696EC8D08}" type="pres">
      <dgm:prSet presAssocID="{CE7D6876-3467-A446-B51D-19B00B449F5C}" presName="circleB" presStyleLbl="node1" presStyleIdx="3" presStyleCnt="5"/>
      <dgm:spPr/>
    </dgm:pt>
    <dgm:pt modelId="{335002FD-9187-FE42-BEFB-27413C205F9F}" type="pres">
      <dgm:prSet presAssocID="{CE7D6876-3467-A446-B51D-19B00B449F5C}" presName="spaceB" presStyleCnt="0"/>
      <dgm:spPr/>
    </dgm:pt>
    <dgm:pt modelId="{075279BF-1364-4142-AAED-2071895B1344}" type="pres">
      <dgm:prSet presAssocID="{7CE60AA1-0AB4-DE47-B48D-439BA253818B}" presName="space" presStyleCnt="0"/>
      <dgm:spPr/>
    </dgm:pt>
    <dgm:pt modelId="{C60A8580-A968-354E-8691-5D5342D26B03}" type="pres">
      <dgm:prSet presAssocID="{13C3EA8D-B7C6-6746-A358-EBB30E1FDA7B}" presName="compositeA" presStyleCnt="0"/>
      <dgm:spPr/>
    </dgm:pt>
    <dgm:pt modelId="{BD4A0A66-7B8D-F74A-9E91-0A3C8D713D13}" type="pres">
      <dgm:prSet presAssocID="{13C3EA8D-B7C6-6746-A358-EBB30E1FDA7B}" presName="textA" presStyleLbl="revTx" presStyleIdx="4" presStyleCnt="5">
        <dgm:presLayoutVars>
          <dgm:bulletEnabled val="1"/>
        </dgm:presLayoutVars>
      </dgm:prSet>
      <dgm:spPr/>
    </dgm:pt>
    <dgm:pt modelId="{4F0B4843-79FA-D348-91E0-D1F8F26B8899}" type="pres">
      <dgm:prSet presAssocID="{13C3EA8D-B7C6-6746-A358-EBB30E1FDA7B}" presName="circleA" presStyleLbl="node1" presStyleIdx="4" presStyleCnt="5"/>
      <dgm:spPr/>
    </dgm:pt>
    <dgm:pt modelId="{CD20F101-B190-5C41-91E6-D42CFD2F968D}" type="pres">
      <dgm:prSet presAssocID="{13C3EA8D-B7C6-6746-A358-EBB30E1FDA7B}" presName="spaceA" presStyleCnt="0"/>
      <dgm:spPr/>
    </dgm:pt>
  </dgm:ptLst>
  <dgm:cxnLst>
    <dgm:cxn modelId="{4AA24302-BD66-DC45-80D1-30CDC0027403}" type="presOf" srcId="{5EA6DCE5-7EC6-7142-BD59-654541A6DC57}" destId="{FC5C8905-AD54-924D-AAF4-EFDD7004255F}" srcOrd="0" destOrd="2" presId="urn:microsoft.com/office/officeart/2005/8/layout/hProcess11"/>
    <dgm:cxn modelId="{3D3BA104-39CB-FB44-B5FA-78DBDC11D060}" srcId="{D7297FB9-D8A4-2147-B567-F7D4CDAC262A}" destId="{603D15F2-1E50-DF42-9200-BBD623D642FE}" srcOrd="0" destOrd="0" parTransId="{8A9D7A80-6725-5B48-A8B3-77E8713214F7}" sibTransId="{50B6422E-11D2-DD44-9FDF-D4410825CDAC}"/>
    <dgm:cxn modelId="{AFA4C60D-74B1-414C-8C0B-DF03E99D40F2}" type="presOf" srcId="{0F6A1924-7550-9E47-8ACC-DE992D6ECB84}" destId="{FC5C8905-AD54-924D-AAF4-EFDD7004255F}" srcOrd="0" destOrd="3" presId="urn:microsoft.com/office/officeart/2005/8/layout/hProcess11"/>
    <dgm:cxn modelId="{FC9BC50F-2AA8-A741-96AE-0A0B3105B3BC}" type="presOf" srcId="{8DB43150-5539-7C48-A4A8-86AA3964E91B}" destId="{7978DD9E-C5A5-024F-8A05-7FC394A831FA}" srcOrd="0" destOrd="3" presId="urn:microsoft.com/office/officeart/2005/8/layout/hProcess11"/>
    <dgm:cxn modelId="{B93B1516-A781-3443-B45E-7C59B9D8D602}" srcId="{13C3EA8D-B7C6-6746-A358-EBB30E1FDA7B}" destId="{410CEDD4-AE3C-6849-B94D-97802EAC8165}" srcOrd="0" destOrd="0" parTransId="{EF41F816-01AF-104B-926F-AAC49196AC1E}" sibTransId="{4CD21AF5-4563-F741-92A9-85FE80E4A9D1}"/>
    <dgm:cxn modelId="{A2661C1A-714B-654C-86C7-6F1BA2761BC2}" srcId="{F3B4C40B-C340-4B48-A0A3-1D4146282039}" destId="{2B3C5A2D-A62C-4B46-BF9C-D8D1FCE93184}" srcOrd="0" destOrd="0" parTransId="{3EBB68B0-5FDB-B442-A51F-42E191ACA3FA}" sibTransId="{4252A5CC-E6BB-374C-A3FA-5F72E7F11DFF}"/>
    <dgm:cxn modelId="{A4FE6226-41B9-5543-8323-076AA20870EA}" srcId="{95916168-6F89-AC4B-821F-71D6DD801DC5}" destId="{F3B4C40B-C340-4B48-A0A3-1D4146282039}" srcOrd="1" destOrd="0" parTransId="{8E21AFFB-BA0C-5547-9E0A-D87D0333CA9A}" sibTransId="{9B633D73-6993-E649-9AD2-2850A0D659F0}"/>
    <dgm:cxn modelId="{D673512B-38ED-9D44-BBC3-A72FE36D9C02}" srcId="{95916168-6F89-AC4B-821F-71D6DD801DC5}" destId="{D7297FB9-D8A4-2147-B567-F7D4CDAC262A}" srcOrd="2" destOrd="0" parTransId="{C2733824-E575-F84A-9255-6F074233B375}" sibTransId="{92C45B76-E491-AF40-9775-21A950342BBA}"/>
    <dgm:cxn modelId="{A7405C2F-D503-D647-8953-F46AC053A1CF}" type="presOf" srcId="{60D7E563-66F5-364A-A972-E077ED00EFD0}" destId="{7978DD9E-C5A5-024F-8A05-7FC394A831FA}" srcOrd="0" destOrd="2" presId="urn:microsoft.com/office/officeart/2005/8/layout/hProcess11"/>
    <dgm:cxn modelId="{6A092030-2E39-574B-9345-5CAD073EDBA9}" type="presOf" srcId="{D7297FB9-D8A4-2147-B567-F7D4CDAC262A}" destId="{FC5C8905-AD54-924D-AAF4-EFDD7004255F}" srcOrd="0" destOrd="0" presId="urn:microsoft.com/office/officeart/2005/8/layout/hProcess11"/>
    <dgm:cxn modelId="{AD6DF63D-75AF-6544-90DE-FA81C371B76A}" srcId="{CE7D6876-3467-A446-B51D-19B00B449F5C}" destId="{5339C7A7-0391-C04C-81C9-3F052FCF8082}" srcOrd="1" destOrd="0" parTransId="{FCCA6EA9-2E56-624D-A58C-1F9448506A5F}" sibTransId="{DE848665-27A5-ED4A-892C-21430423811F}"/>
    <dgm:cxn modelId="{58597245-4FAF-A64D-B0C5-B4B83D2E57E9}" srcId="{95916168-6F89-AC4B-821F-71D6DD801DC5}" destId="{6D543772-C33C-D342-8F95-B89C895E3D30}" srcOrd="0" destOrd="0" parTransId="{D5F62889-5CD4-A543-9A69-451F59541E78}" sibTransId="{BB05F007-78BD-BF41-9F82-7077DC149712}"/>
    <dgm:cxn modelId="{3C01EC46-02AA-7F40-9926-338D92589E22}" srcId="{D7297FB9-D8A4-2147-B567-F7D4CDAC262A}" destId="{0F6A1924-7550-9E47-8ACC-DE992D6ECB84}" srcOrd="2" destOrd="0" parTransId="{9E430A82-5DE2-7C45-B939-258BA7FE58EA}" sibTransId="{8C8AF9F0-A799-6343-99BA-85FA7C943820}"/>
    <dgm:cxn modelId="{50782951-A18C-F74A-912B-24BFC43F2B11}" srcId="{F3B4C40B-C340-4B48-A0A3-1D4146282039}" destId="{60D7E563-66F5-364A-A972-E077ED00EFD0}" srcOrd="1" destOrd="0" parTransId="{5D7B346D-B23A-C445-8101-BCB79E911142}" sibTransId="{194B8A37-2565-9544-81F3-41E261C6AC34}"/>
    <dgm:cxn modelId="{34E2D964-FA09-4D40-B3B0-FD551C67A3C1}" type="presOf" srcId="{6D543772-C33C-D342-8F95-B89C895E3D30}" destId="{06D1E21C-1A9E-F84C-9698-17B55CE8BFCB}" srcOrd="0" destOrd="0" presId="urn:microsoft.com/office/officeart/2005/8/layout/hProcess11"/>
    <dgm:cxn modelId="{75AF6566-A121-3642-925A-79FDD437403D}" srcId="{F3B4C40B-C340-4B48-A0A3-1D4146282039}" destId="{8DB43150-5539-7C48-A4A8-86AA3964E91B}" srcOrd="2" destOrd="0" parTransId="{138AC2DA-6335-244B-91DB-4DA2A48BDDF9}" sibTransId="{96D0F2F4-9A93-1241-8F42-439BF6385480}"/>
    <dgm:cxn modelId="{29781872-3A16-7B4F-A068-222D316E499A}" type="presOf" srcId="{13C3EA8D-B7C6-6746-A358-EBB30E1FDA7B}" destId="{BD4A0A66-7B8D-F74A-9E91-0A3C8D713D13}" srcOrd="0" destOrd="0" presId="urn:microsoft.com/office/officeart/2005/8/layout/hProcess11"/>
    <dgm:cxn modelId="{6356B672-2FCA-B74F-B7DA-B821027BB1E8}" srcId="{95916168-6F89-AC4B-821F-71D6DD801DC5}" destId="{CE7D6876-3467-A446-B51D-19B00B449F5C}" srcOrd="3" destOrd="0" parTransId="{17C52B46-326F-7142-ADBF-0B08FB5BADD2}" sibTransId="{7CE60AA1-0AB4-DE47-B48D-439BA253818B}"/>
    <dgm:cxn modelId="{996CB974-4CB7-304F-A56F-E9E5C0FA7E9C}" type="presOf" srcId="{603D15F2-1E50-DF42-9200-BBD623D642FE}" destId="{FC5C8905-AD54-924D-AAF4-EFDD7004255F}" srcOrd="0" destOrd="1" presId="urn:microsoft.com/office/officeart/2005/8/layout/hProcess11"/>
    <dgm:cxn modelId="{41251C7D-54F6-6D49-ABE6-6336D8BBBDDE}" type="presOf" srcId="{410CEDD4-AE3C-6849-B94D-97802EAC8165}" destId="{BD4A0A66-7B8D-F74A-9E91-0A3C8D713D13}" srcOrd="0" destOrd="1" presId="urn:microsoft.com/office/officeart/2005/8/layout/hProcess11"/>
    <dgm:cxn modelId="{1BC1D582-6B69-454A-8EE9-DABFDABE6CAA}" srcId="{D7297FB9-D8A4-2147-B567-F7D4CDAC262A}" destId="{5EA6DCE5-7EC6-7142-BD59-654541A6DC57}" srcOrd="1" destOrd="0" parTransId="{BCCF4D23-C180-AC42-B0C5-8115BFB0D1A4}" sibTransId="{976ECB7A-DFC7-254C-BBE6-AEA6E65A3B50}"/>
    <dgm:cxn modelId="{3B269183-66FA-3445-B676-0D43CA69B525}" srcId="{95916168-6F89-AC4B-821F-71D6DD801DC5}" destId="{13C3EA8D-B7C6-6746-A358-EBB30E1FDA7B}" srcOrd="4" destOrd="0" parTransId="{39CBB915-B85A-2E46-A91E-D76ABD3625F6}" sibTransId="{A89A76CF-D8CB-E047-93AD-BE234828420A}"/>
    <dgm:cxn modelId="{389C698A-50BB-6640-8135-5190DC513603}" type="presOf" srcId="{5339C7A7-0391-C04C-81C9-3F052FCF8082}" destId="{94FD0646-D330-5D41-9538-6B76917F5A01}" srcOrd="0" destOrd="2" presId="urn:microsoft.com/office/officeart/2005/8/layout/hProcess11"/>
    <dgm:cxn modelId="{282C538F-B24D-D44B-9F44-4D73770C14F7}" type="presOf" srcId="{2B3C5A2D-A62C-4B46-BF9C-D8D1FCE93184}" destId="{7978DD9E-C5A5-024F-8A05-7FC394A831FA}" srcOrd="0" destOrd="1" presId="urn:microsoft.com/office/officeart/2005/8/layout/hProcess11"/>
    <dgm:cxn modelId="{38A6ACAB-20F9-CA42-AD7F-00B87EB77F9B}" type="presOf" srcId="{CE7D6876-3467-A446-B51D-19B00B449F5C}" destId="{94FD0646-D330-5D41-9538-6B76917F5A01}" srcOrd="0" destOrd="0" presId="urn:microsoft.com/office/officeart/2005/8/layout/hProcess11"/>
    <dgm:cxn modelId="{D4EA35B3-5625-5040-9324-389C2934CC82}" type="presOf" srcId="{F3B4C40B-C340-4B48-A0A3-1D4146282039}" destId="{7978DD9E-C5A5-024F-8A05-7FC394A831FA}" srcOrd="0" destOrd="0" presId="urn:microsoft.com/office/officeart/2005/8/layout/hProcess11"/>
    <dgm:cxn modelId="{0C4B3FBA-E7E4-3C4C-BB6B-C0A7A79109CA}" srcId="{CE7D6876-3467-A446-B51D-19B00B449F5C}" destId="{AEC6C6DB-C00F-0A4D-A7DD-5B6D064B3C23}" srcOrd="0" destOrd="0" parTransId="{32DAA551-C2D8-A449-BFAC-9ECA042EC8FC}" sibTransId="{AD2BD6BA-43C2-384B-916B-0008C5453438}"/>
    <dgm:cxn modelId="{078380C0-3DDC-8F4A-A7E6-167F87F6F019}" type="presOf" srcId="{95916168-6F89-AC4B-821F-71D6DD801DC5}" destId="{3607A769-3363-8A4A-A21D-DBF4DD209104}" srcOrd="0" destOrd="0" presId="urn:microsoft.com/office/officeart/2005/8/layout/hProcess11"/>
    <dgm:cxn modelId="{344EEDC0-2265-3943-82BA-B0F004D4E553}" type="presOf" srcId="{AEC6C6DB-C00F-0A4D-A7DD-5B6D064B3C23}" destId="{94FD0646-D330-5D41-9538-6B76917F5A01}" srcOrd="0" destOrd="1" presId="urn:microsoft.com/office/officeart/2005/8/layout/hProcess11"/>
    <dgm:cxn modelId="{7451C7C1-526E-DF42-BC14-F02CFBC397B5}" type="presParOf" srcId="{3607A769-3363-8A4A-A21D-DBF4DD209104}" destId="{6FE1F76E-3947-C646-A3E1-C85BC017109D}" srcOrd="0" destOrd="0" presId="urn:microsoft.com/office/officeart/2005/8/layout/hProcess11"/>
    <dgm:cxn modelId="{F9CEC866-235E-3C40-B531-989AD8DA77C0}" type="presParOf" srcId="{3607A769-3363-8A4A-A21D-DBF4DD209104}" destId="{73AA3622-D220-4049-A0E6-9C8656E5E024}" srcOrd="1" destOrd="0" presId="urn:microsoft.com/office/officeart/2005/8/layout/hProcess11"/>
    <dgm:cxn modelId="{0A4516B2-93A1-E441-B256-9D07FE4AA5DD}" type="presParOf" srcId="{73AA3622-D220-4049-A0E6-9C8656E5E024}" destId="{E7478E38-0FCD-5C4C-8654-1D8B49066B6F}" srcOrd="0" destOrd="0" presId="urn:microsoft.com/office/officeart/2005/8/layout/hProcess11"/>
    <dgm:cxn modelId="{D654845F-C304-9C41-BA1F-53445F389E05}" type="presParOf" srcId="{E7478E38-0FCD-5C4C-8654-1D8B49066B6F}" destId="{06D1E21C-1A9E-F84C-9698-17B55CE8BFCB}" srcOrd="0" destOrd="0" presId="urn:microsoft.com/office/officeart/2005/8/layout/hProcess11"/>
    <dgm:cxn modelId="{1431E29B-F204-894C-9C7F-67A7C9F2B414}" type="presParOf" srcId="{E7478E38-0FCD-5C4C-8654-1D8B49066B6F}" destId="{A9E492D5-162F-9C47-BF31-49D31D957C54}" srcOrd="1" destOrd="0" presId="urn:microsoft.com/office/officeart/2005/8/layout/hProcess11"/>
    <dgm:cxn modelId="{79073D77-BD2F-134F-A91A-FD77416B812B}" type="presParOf" srcId="{E7478E38-0FCD-5C4C-8654-1D8B49066B6F}" destId="{E6E7EED9-427E-694F-87A5-754FA05B0223}" srcOrd="2" destOrd="0" presId="urn:microsoft.com/office/officeart/2005/8/layout/hProcess11"/>
    <dgm:cxn modelId="{CB8B5C15-06E2-7D44-AC66-113855DD3315}" type="presParOf" srcId="{73AA3622-D220-4049-A0E6-9C8656E5E024}" destId="{62B16A79-4A75-1945-ABB1-32529EDE3151}" srcOrd="1" destOrd="0" presId="urn:microsoft.com/office/officeart/2005/8/layout/hProcess11"/>
    <dgm:cxn modelId="{B9FA73B2-DC37-0442-946A-9B81B770B9FB}" type="presParOf" srcId="{73AA3622-D220-4049-A0E6-9C8656E5E024}" destId="{514BA4F5-86F2-9A45-96C9-4705C1C07D29}" srcOrd="2" destOrd="0" presId="urn:microsoft.com/office/officeart/2005/8/layout/hProcess11"/>
    <dgm:cxn modelId="{62F03374-47E5-FB49-B743-6AC3BA9C9E3C}" type="presParOf" srcId="{514BA4F5-86F2-9A45-96C9-4705C1C07D29}" destId="{7978DD9E-C5A5-024F-8A05-7FC394A831FA}" srcOrd="0" destOrd="0" presId="urn:microsoft.com/office/officeart/2005/8/layout/hProcess11"/>
    <dgm:cxn modelId="{A1EA2B00-1FFB-404E-A136-028D82520DFA}" type="presParOf" srcId="{514BA4F5-86F2-9A45-96C9-4705C1C07D29}" destId="{6DD63DE9-F3F5-0F4B-B7E0-7AECC943CFC0}" srcOrd="1" destOrd="0" presId="urn:microsoft.com/office/officeart/2005/8/layout/hProcess11"/>
    <dgm:cxn modelId="{5DF9DD82-2BA6-6A44-B715-0028392A06D4}" type="presParOf" srcId="{514BA4F5-86F2-9A45-96C9-4705C1C07D29}" destId="{95A0C056-F035-0C4D-AFD4-90736C6079BC}" srcOrd="2" destOrd="0" presId="urn:microsoft.com/office/officeart/2005/8/layout/hProcess11"/>
    <dgm:cxn modelId="{A5B9AD4B-4F03-AC43-B8B5-AB8DF7EE553D}" type="presParOf" srcId="{73AA3622-D220-4049-A0E6-9C8656E5E024}" destId="{F04D8D7F-5623-D94E-AB2B-73765B9F5D81}" srcOrd="3" destOrd="0" presId="urn:microsoft.com/office/officeart/2005/8/layout/hProcess11"/>
    <dgm:cxn modelId="{CEFD8EFB-9A78-1C4A-A79A-4663BB0A977A}" type="presParOf" srcId="{73AA3622-D220-4049-A0E6-9C8656E5E024}" destId="{D67765C9-A16C-2846-A201-A1E126BA2595}" srcOrd="4" destOrd="0" presId="urn:microsoft.com/office/officeart/2005/8/layout/hProcess11"/>
    <dgm:cxn modelId="{DF423B20-1EE0-0F4E-BC57-CA35C53A94D5}" type="presParOf" srcId="{D67765C9-A16C-2846-A201-A1E126BA2595}" destId="{FC5C8905-AD54-924D-AAF4-EFDD7004255F}" srcOrd="0" destOrd="0" presId="urn:microsoft.com/office/officeart/2005/8/layout/hProcess11"/>
    <dgm:cxn modelId="{8B721919-3228-4049-AE95-1E5AB26A778F}" type="presParOf" srcId="{D67765C9-A16C-2846-A201-A1E126BA2595}" destId="{D59EB0A4-1B11-394F-9076-A21DED400AC1}" srcOrd="1" destOrd="0" presId="urn:microsoft.com/office/officeart/2005/8/layout/hProcess11"/>
    <dgm:cxn modelId="{EC2F6551-5B4D-0245-9DB5-B226E922E409}" type="presParOf" srcId="{D67765C9-A16C-2846-A201-A1E126BA2595}" destId="{2EE86FE7-146E-9547-879C-1AA4EA9FFF2D}" srcOrd="2" destOrd="0" presId="urn:microsoft.com/office/officeart/2005/8/layout/hProcess11"/>
    <dgm:cxn modelId="{6DDCB8AA-AD33-3F47-A638-3DD2AC3F2228}" type="presParOf" srcId="{73AA3622-D220-4049-A0E6-9C8656E5E024}" destId="{3E598B39-193F-B449-BE70-81691D6D2325}" srcOrd="5" destOrd="0" presId="urn:microsoft.com/office/officeart/2005/8/layout/hProcess11"/>
    <dgm:cxn modelId="{6BD10C8F-A3BF-EE4B-8967-8F0BE797A7E2}" type="presParOf" srcId="{73AA3622-D220-4049-A0E6-9C8656E5E024}" destId="{88126235-3084-E743-AA2A-E48F6233A796}" srcOrd="6" destOrd="0" presId="urn:microsoft.com/office/officeart/2005/8/layout/hProcess11"/>
    <dgm:cxn modelId="{44BE17AB-FE87-7B4B-ABF7-6DB240DF2696}" type="presParOf" srcId="{88126235-3084-E743-AA2A-E48F6233A796}" destId="{94FD0646-D330-5D41-9538-6B76917F5A01}" srcOrd="0" destOrd="0" presId="urn:microsoft.com/office/officeart/2005/8/layout/hProcess11"/>
    <dgm:cxn modelId="{A79E80DF-691D-B547-BDA2-EE81516BB796}" type="presParOf" srcId="{88126235-3084-E743-AA2A-E48F6233A796}" destId="{55101E74-822E-D845-9D07-CEF696EC8D08}" srcOrd="1" destOrd="0" presId="urn:microsoft.com/office/officeart/2005/8/layout/hProcess11"/>
    <dgm:cxn modelId="{35F8797F-A9EA-0440-90BB-CF04AC2AE8DA}" type="presParOf" srcId="{88126235-3084-E743-AA2A-E48F6233A796}" destId="{335002FD-9187-FE42-BEFB-27413C205F9F}" srcOrd="2" destOrd="0" presId="urn:microsoft.com/office/officeart/2005/8/layout/hProcess11"/>
    <dgm:cxn modelId="{F00EDA45-114D-4B49-A523-78C20E77BD37}" type="presParOf" srcId="{73AA3622-D220-4049-A0E6-9C8656E5E024}" destId="{075279BF-1364-4142-AAED-2071895B1344}" srcOrd="7" destOrd="0" presId="urn:microsoft.com/office/officeart/2005/8/layout/hProcess11"/>
    <dgm:cxn modelId="{834A4B71-5162-C34A-A958-77389FC674BE}" type="presParOf" srcId="{73AA3622-D220-4049-A0E6-9C8656E5E024}" destId="{C60A8580-A968-354E-8691-5D5342D26B03}" srcOrd="8" destOrd="0" presId="urn:microsoft.com/office/officeart/2005/8/layout/hProcess11"/>
    <dgm:cxn modelId="{53E0BF15-8473-D947-A541-9FA0B255DE75}" type="presParOf" srcId="{C60A8580-A968-354E-8691-5D5342D26B03}" destId="{BD4A0A66-7B8D-F74A-9E91-0A3C8D713D13}" srcOrd="0" destOrd="0" presId="urn:microsoft.com/office/officeart/2005/8/layout/hProcess11"/>
    <dgm:cxn modelId="{97C9E9E2-301F-BF47-AA80-E3C2371A2ED9}" type="presParOf" srcId="{C60A8580-A968-354E-8691-5D5342D26B03}" destId="{4F0B4843-79FA-D348-91E0-D1F8F26B8899}" srcOrd="1" destOrd="0" presId="urn:microsoft.com/office/officeart/2005/8/layout/hProcess11"/>
    <dgm:cxn modelId="{AD86448F-92A5-2F48-89B7-4EA4B3458557}" type="presParOf" srcId="{C60A8580-A968-354E-8691-5D5342D26B03}" destId="{CD20F101-B190-5C41-91E6-D42CFD2F96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16168-6F89-AC4B-821F-71D6DD801DC5}" type="doc">
      <dgm:prSet loTypeId="urn:microsoft.com/office/officeart/2005/8/layout/hProcess1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97FB9-D8A4-2147-B567-F7D4CDAC262A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C2733824-E575-F84A-9255-6F074233B375}" type="parTrans" cxnId="{D673512B-38ED-9D44-BBC3-A72FE36D9C02}">
      <dgm:prSet/>
      <dgm:spPr/>
      <dgm:t>
        <a:bodyPr/>
        <a:lstStyle/>
        <a:p>
          <a:endParaRPr lang="en-US"/>
        </a:p>
      </dgm:t>
    </dgm:pt>
    <dgm:pt modelId="{92C45B76-E491-AF40-9775-21A950342BBA}" type="sibTrans" cxnId="{D673512B-38ED-9D44-BBC3-A72FE36D9C02}">
      <dgm:prSet/>
      <dgm:spPr/>
      <dgm:t>
        <a:bodyPr/>
        <a:lstStyle/>
        <a:p>
          <a:endParaRPr lang="en-US"/>
        </a:p>
      </dgm:t>
    </dgm:pt>
    <dgm:pt modelId="{603D15F2-1E50-DF42-9200-BBD623D642FE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8A9D7A80-6725-5B48-A8B3-77E8713214F7}" type="parTrans" cxnId="{3D3BA104-39CB-FB44-B5FA-78DBDC11D060}">
      <dgm:prSet/>
      <dgm:spPr/>
      <dgm:t>
        <a:bodyPr/>
        <a:lstStyle/>
        <a:p>
          <a:endParaRPr lang="en-US"/>
        </a:p>
      </dgm:t>
    </dgm:pt>
    <dgm:pt modelId="{50B6422E-11D2-DD44-9FDF-D4410825CDAC}" type="sibTrans" cxnId="{3D3BA104-39CB-FB44-B5FA-78DBDC11D060}">
      <dgm:prSet/>
      <dgm:spPr/>
      <dgm:t>
        <a:bodyPr/>
        <a:lstStyle/>
        <a:p>
          <a:endParaRPr lang="en-US"/>
        </a:p>
      </dgm:t>
    </dgm:pt>
    <dgm:pt modelId="{5EA6DCE5-7EC6-7142-BD59-654541A6DC57}">
      <dgm:prSet phldrT="[Text]"/>
      <dgm:spPr/>
      <dgm:t>
        <a:bodyPr/>
        <a:lstStyle/>
        <a:p>
          <a:r>
            <a:rPr lang="en-US" dirty="0"/>
            <a:t>Regression Testing – UI &amp; Image comparison</a:t>
          </a:r>
        </a:p>
      </dgm:t>
    </dgm:pt>
    <dgm:pt modelId="{BCCF4D23-C180-AC42-B0C5-8115BFB0D1A4}" type="parTrans" cxnId="{1BC1D582-6B69-454A-8EE9-DABFDABE6CAA}">
      <dgm:prSet/>
      <dgm:spPr/>
      <dgm:t>
        <a:bodyPr/>
        <a:lstStyle/>
        <a:p>
          <a:endParaRPr lang="en-US"/>
        </a:p>
      </dgm:t>
    </dgm:pt>
    <dgm:pt modelId="{976ECB7A-DFC7-254C-BBE6-AEA6E65A3B50}" type="sibTrans" cxnId="{1BC1D582-6B69-454A-8EE9-DABFDABE6CAA}">
      <dgm:prSet/>
      <dgm:spPr/>
      <dgm:t>
        <a:bodyPr/>
        <a:lstStyle/>
        <a:p>
          <a:endParaRPr lang="en-US"/>
        </a:p>
      </dgm:t>
    </dgm:pt>
    <dgm:pt modelId="{CE7D6876-3467-A446-B51D-19B00B449F5C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17C52B46-326F-7142-ADBF-0B08FB5BADD2}" type="parTrans" cxnId="{6356B672-2FCA-B74F-B7DA-B821027BB1E8}">
      <dgm:prSet/>
      <dgm:spPr/>
      <dgm:t>
        <a:bodyPr/>
        <a:lstStyle/>
        <a:p>
          <a:endParaRPr lang="en-US"/>
        </a:p>
      </dgm:t>
    </dgm:pt>
    <dgm:pt modelId="{7CE60AA1-0AB4-DE47-B48D-439BA253818B}" type="sibTrans" cxnId="{6356B672-2FCA-B74F-B7DA-B821027BB1E8}">
      <dgm:prSet/>
      <dgm:spPr/>
      <dgm:t>
        <a:bodyPr/>
        <a:lstStyle/>
        <a:p>
          <a:endParaRPr lang="en-US"/>
        </a:p>
      </dgm:t>
    </dgm:pt>
    <dgm:pt modelId="{13C3EA8D-B7C6-6746-A358-EBB30E1FDA7B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9CBB915-B85A-2E46-A91E-D76ABD3625F6}" type="parTrans" cxnId="{3B269183-66FA-3445-B676-0D43CA69B525}">
      <dgm:prSet/>
      <dgm:spPr/>
      <dgm:t>
        <a:bodyPr/>
        <a:lstStyle/>
        <a:p>
          <a:endParaRPr lang="en-US"/>
        </a:p>
      </dgm:t>
    </dgm:pt>
    <dgm:pt modelId="{A89A76CF-D8CB-E047-93AD-BE234828420A}" type="sibTrans" cxnId="{3B269183-66FA-3445-B676-0D43CA69B525}">
      <dgm:prSet/>
      <dgm:spPr/>
      <dgm:t>
        <a:bodyPr/>
        <a:lstStyle/>
        <a:p>
          <a:endParaRPr lang="en-US"/>
        </a:p>
      </dgm:t>
    </dgm:pt>
    <dgm:pt modelId="{6D543772-C33C-D342-8F95-B89C895E3D30}">
      <dgm:prSet/>
      <dgm:spPr/>
      <dgm:t>
        <a:bodyPr/>
        <a:lstStyle/>
        <a:p>
          <a:r>
            <a:rPr lang="en-US" dirty="0"/>
            <a:t>Code(Perforce)</a:t>
          </a:r>
        </a:p>
      </dgm:t>
    </dgm:pt>
    <dgm:pt modelId="{D5F62889-5CD4-A543-9A69-451F59541E78}" type="parTrans" cxnId="{58597245-4FAF-A64D-B0C5-B4B83D2E57E9}">
      <dgm:prSet/>
      <dgm:spPr/>
      <dgm:t>
        <a:bodyPr/>
        <a:lstStyle/>
        <a:p>
          <a:endParaRPr lang="en-US"/>
        </a:p>
      </dgm:t>
    </dgm:pt>
    <dgm:pt modelId="{BB05F007-78BD-BF41-9F82-7077DC149712}" type="sibTrans" cxnId="{58597245-4FAF-A64D-B0C5-B4B83D2E57E9}">
      <dgm:prSet/>
      <dgm:spPr/>
      <dgm:t>
        <a:bodyPr/>
        <a:lstStyle/>
        <a:p>
          <a:endParaRPr lang="en-US"/>
        </a:p>
      </dgm:t>
    </dgm:pt>
    <dgm:pt modelId="{F3B4C40B-C340-4B48-A0A3-1D4146282039}">
      <dgm:prSet/>
      <dgm:spPr/>
      <dgm:t>
        <a:bodyPr/>
        <a:lstStyle/>
        <a:p>
          <a:r>
            <a:rPr lang="en-US" dirty="0"/>
            <a:t>CI (Jenkins)</a:t>
          </a:r>
        </a:p>
      </dgm:t>
    </dgm:pt>
    <dgm:pt modelId="{8E21AFFB-BA0C-5547-9E0A-D87D0333CA9A}" type="parTrans" cxnId="{A4FE6226-41B9-5543-8323-076AA20870EA}">
      <dgm:prSet/>
      <dgm:spPr/>
      <dgm:t>
        <a:bodyPr/>
        <a:lstStyle/>
        <a:p>
          <a:endParaRPr lang="en-US"/>
        </a:p>
      </dgm:t>
    </dgm:pt>
    <dgm:pt modelId="{9B633D73-6993-E649-9AD2-2850A0D659F0}" type="sibTrans" cxnId="{A4FE6226-41B9-5543-8323-076AA20870EA}">
      <dgm:prSet/>
      <dgm:spPr/>
      <dgm:t>
        <a:bodyPr/>
        <a:lstStyle/>
        <a:p>
          <a:endParaRPr lang="en-US"/>
        </a:p>
      </dgm:t>
    </dgm:pt>
    <dgm:pt modelId="{60D7E563-66F5-364A-A972-E077ED00EFD0}">
      <dgm:prSet/>
      <dgm:spPr/>
      <dgm:t>
        <a:bodyPr/>
        <a:lstStyle/>
        <a:p>
          <a:r>
            <a:rPr lang="en-US" dirty="0"/>
            <a:t>Docker images</a:t>
          </a:r>
        </a:p>
      </dgm:t>
    </dgm:pt>
    <dgm:pt modelId="{5D7B346D-B23A-C445-8101-BCB79E911142}" type="parTrans" cxnId="{50782951-A18C-F74A-912B-24BFC43F2B11}">
      <dgm:prSet/>
      <dgm:spPr/>
      <dgm:t>
        <a:bodyPr/>
        <a:lstStyle/>
        <a:p>
          <a:endParaRPr lang="en-US"/>
        </a:p>
      </dgm:t>
    </dgm:pt>
    <dgm:pt modelId="{194B8A37-2565-9544-81F3-41E261C6AC34}" type="sibTrans" cxnId="{50782951-A18C-F74A-912B-24BFC43F2B11}">
      <dgm:prSet/>
      <dgm:spPr/>
      <dgm:t>
        <a:bodyPr/>
        <a:lstStyle/>
        <a:p>
          <a:endParaRPr lang="en-US"/>
        </a:p>
      </dgm:t>
    </dgm:pt>
    <dgm:pt modelId="{2B3C5A2D-A62C-4B46-BF9C-D8D1FCE93184}">
      <dgm:prSet/>
      <dgm:spPr/>
      <dgm:t>
        <a:bodyPr/>
        <a:lstStyle/>
        <a:p>
          <a:r>
            <a:rPr lang="en-US" dirty="0"/>
            <a:t>Build</a:t>
          </a:r>
        </a:p>
      </dgm:t>
    </dgm:pt>
    <dgm:pt modelId="{3EBB68B0-5FDB-B442-A51F-42E191ACA3FA}" type="parTrans" cxnId="{A2661C1A-714B-654C-86C7-6F1BA2761BC2}">
      <dgm:prSet/>
      <dgm:spPr/>
      <dgm:t>
        <a:bodyPr/>
        <a:lstStyle/>
        <a:p>
          <a:endParaRPr lang="en-US"/>
        </a:p>
      </dgm:t>
    </dgm:pt>
    <dgm:pt modelId="{4252A5CC-E6BB-374C-A3FA-5F72E7F11DFF}" type="sibTrans" cxnId="{A2661C1A-714B-654C-86C7-6F1BA2761BC2}">
      <dgm:prSet/>
      <dgm:spPr/>
      <dgm:t>
        <a:bodyPr/>
        <a:lstStyle/>
        <a:p>
          <a:endParaRPr lang="en-US"/>
        </a:p>
      </dgm:t>
    </dgm:pt>
    <dgm:pt modelId="{8DB43150-5539-7C48-A4A8-86AA3964E91B}">
      <dgm:prSet/>
      <dgm:spPr/>
      <dgm:t>
        <a:bodyPr/>
        <a:lstStyle/>
        <a:p>
          <a:r>
            <a:rPr lang="en-US" dirty="0"/>
            <a:t>Deployment to Dev</a:t>
          </a:r>
        </a:p>
      </dgm:t>
    </dgm:pt>
    <dgm:pt modelId="{138AC2DA-6335-244B-91DB-4DA2A48BDDF9}" type="parTrans" cxnId="{75AF6566-A121-3642-925A-79FDD437403D}">
      <dgm:prSet/>
      <dgm:spPr/>
      <dgm:t>
        <a:bodyPr/>
        <a:lstStyle/>
        <a:p>
          <a:endParaRPr lang="en-US"/>
        </a:p>
      </dgm:t>
    </dgm:pt>
    <dgm:pt modelId="{96D0F2F4-9A93-1241-8F42-439BF6385480}" type="sibTrans" cxnId="{75AF6566-A121-3642-925A-79FDD437403D}">
      <dgm:prSet/>
      <dgm:spPr/>
      <dgm:t>
        <a:bodyPr/>
        <a:lstStyle/>
        <a:p>
          <a:endParaRPr lang="en-US"/>
        </a:p>
      </dgm:t>
    </dgm:pt>
    <dgm:pt modelId="{410CEDD4-AE3C-6849-B94D-97802EAC8165}">
      <dgm:prSet phldrT="[Text]"/>
      <dgm:spPr/>
      <dgm:t>
        <a:bodyPr/>
        <a:lstStyle/>
        <a:p>
          <a:r>
            <a:rPr lang="en-US" dirty="0"/>
            <a:t>Sanity test</a:t>
          </a:r>
        </a:p>
      </dgm:t>
    </dgm:pt>
    <dgm:pt modelId="{EF41F816-01AF-104B-926F-AAC49196AC1E}" type="parTrans" cxnId="{B93B1516-A781-3443-B45E-7C59B9D8D602}">
      <dgm:prSet/>
      <dgm:spPr/>
      <dgm:t>
        <a:bodyPr/>
        <a:lstStyle/>
        <a:p>
          <a:endParaRPr lang="en-US"/>
        </a:p>
      </dgm:t>
    </dgm:pt>
    <dgm:pt modelId="{4CD21AF5-4563-F741-92A9-85FE80E4A9D1}" type="sibTrans" cxnId="{B93B1516-A781-3443-B45E-7C59B9D8D602}">
      <dgm:prSet/>
      <dgm:spPr/>
      <dgm:t>
        <a:bodyPr/>
        <a:lstStyle/>
        <a:p>
          <a:endParaRPr lang="en-US"/>
        </a:p>
      </dgm:t>
    </dgm:pt>
    <dgm:pt modelId="{DD9220DA-FB50-654B-8B35-91F5F805BAEC}">
      <dgm:prSet phldrT="[Text]"/>
      <dgm:spPr/>
      <dgm:t>
        <a:bodyPr/>
        <a:lstStyle/>
        <a:p>
          <a:r>
            <a:rPr lang="en-US" dirty="0"/>
            <a:t>Manual tests</a:t>
          </a:r>
        </a:p>
      </dgm:t>
    </dgm:pt>
    <dgm:pt modelId="{7760FF83-1735-3645-9098-AEDC56EC6AEB}" type="parTrans" cxnId="{B544627F-B045-9B48-A228-6535982FC6D7}">
      <dgm:prSet/>
      <dgm:spPr/>
      <dgm:t>
        <a:bodyPr/>
        <a:lstStyle/>
        <a:p>
          <a:endParaRPr lang="en-US"/>
        </a:p>
      </dgm:t>
    </dgm:pt>
    <dgm:pt modelId="{3EB667C6-91C8-304C-A996-FC5260AF3987}" type="sibTrans" cxnId="{B544627F-B045-9B48-A228-6535982FC6D7}">
      <dgm:prSet/>
      <dgm:spPr/>
      <dgm:t>
        <a:bodyPr/>
        <a:lstStyle/>
        <a:p>
          <a:endParaRPr lang="en-US"/>
        </a:p>
      </dgm:t>
    </dgm:pt>
    <dgm:pt modelId="{B4308DAB-D278-E048-A0F6-D553B73DD73C}">
      <dgm:prSet phldrT="[Text]"/>
      <dgm:spPr/>
      <dgm:t>
        <a:bodyPr/>
        <a:lstStyle/>
        <a:p>
          <a:r>
            <a:rPr lang="en-US" dirty="0"/>
            <a:t>Sanity Testing</a:t>
          </a:r>
        </a:p>
      </dgm:t>
    </dgm:pt>
    <dgm:pt modelId="{15048344-DEEB-E248-92B9-97B5619DFD9E}" type="parTrans" cxnId="{6F773DD9-49BA-014D-A83C-B598E3C445E9}">
      <dgm:prSet/>
      <dgm:spPr/>
      <dgm:t>
        <a:bodyPr/>
        <a:lstStyle/>
        <a:p>
          <a:endParaRPr lang="en-US"/>
        </a:p>
      </dgm:t>
    </dgm:pt>
    <dgm:pt modelId="{E3090699-F2F6-1241-8C9E-6EFB70FA61A0}" type="sibTrans" cxnId="{6F773DD9-49BA-014D-A83C-B598E3C445E9}">
      <dgm:prSet/>
      <dgm:spPr/>
      <dgm:t>
        <a:bodyPr/>
        <a:lstStyle/>
        <a:p>
          <a:endParaRPr lang="en-US"/>
        </a:p>
      </dgm:t>
    </dgm:pt>
    <dgm:pt modelId="{F21C0FFD-9667-AE47-AA52-CA26D5E659F8}">
      <dgm:prSet phldrT="[Text]"/>
      <dgm:spPr/>
      <dgm:t>
        <a:bodyPr/>
        <a:lstStyle/>
        <a:p>
          <a:r>
            <a:rPr lang="en-US" dirty="0"/>
            <a:t>Regression test</a:t>
          </a:r>
        </a:p>
      </dgm:t>
    </dgm:pt>
    <dgm:pt modelId="{5B2A2E80-E3EA-444B-8B57-4AF7E0150374}" type="parTrans" cxnId="{6A921BA8-D5A4-2C40-AB51-A05112A62C2C}">
      <dgm:prSet/>
      <dgm:spPr/>
      <dgm:t>
        <a:bodyPr/>
        <a:lstStyle/>
        <a:p>
          <a:endParaRPr lang="en-US"/>
        </a:p>
      </dgm:t>
    </dgm:pt>
    <dgm:pt modelId="{FF8FADA5-FE1B-D642-9FF1-4068B2DF69FA}" type="sibTrans" cxnId="{6A921BA8-D5A4-2C40-AB51-A05112A62C2C}">
      <dgm:prSet/>
      <dgm:spPr/>
      <dgm:t>
        <a:bodyPr/>
        <a:lstStyle/>
        <a:p>
          <a:endParaRPr lang="en-US"/>
        </a:p>
      </dgm:t>
    </dgm:pt>
    <dgm:pt modelId="{68E52555-EEDB-F047-AAC1-BC1DAB4E6A1E}">
      <dgm:prSet phldrT="[Text]"/>
      <dgm:spPr/>
      <dgm:t>
        <a:bodyPr/>
        <a:lstStyle/>
        <a:p>
          <a:r>
            <a:rPr lang="en-US" dirty="0"/>
            <a:t>Acceptance test</a:t>
          </a:r>
        </a:p>
      </dgm:t>
    </dgm:pt>
    <dgm:pt modelId="{A9B949E5-B624-AE48-BCF6-A5205D38BD4E}" type="parTrans" cxnId="{EA9A4059-6C54-C04E-8FE7-6C35E435EF51}">
      <dgm:prSet/>
      <dgm:spPr/>
      <dgm:t>
        <a:bodyPr/>
        <a:lstStyle/>
        <a:p>
          <a:endParaRPr lang="en-US"/>
        </a:p>
      </dgm:t>
    </dgm:pt>
    <dgm:pt modelId="{3A70B1CB-EF73-2248-8BB7-F6DF97F65286}" type="sibTrans" cxnId="{EA9A4059-6C54-C04E-8FE7-6C35E435EF51}">
      <dgm:prSet/>
      <dgm:spPr/>
      <dgm:t>
        <a:bodyPr/>
        <a:lstStyle/>
        <a:p>
          <a:endParaRPr lang="en-US"/>
        </a:p>
      </dgm:t>
    </dgm:pt>
    <dgm:pt modelId="{3607A769-3363-8A4A-A21D-DBF4DD209104}" type="pres">
      <dgm:prSet presAssocID="{95916168-6F89-AC4B-821F-71D6DD801DC5}" presName="Name0" presStyleCnt="0">
        <dgm:presLayoutVars>
          <dgm:dir/>
          <dgm:resizeHandles val="exact"/>
        </dgm:presLayoutVars>
      </dgm:prSet>
      <dgm:spPr/>
    </dgm:pt>
    <dgm:pt modelId="{6FE1F76E-3947-C646-A3E1-C85BC017109D}" type="pres">
      <dgm:prSet presAssocID="{95916168-6F89-AC4B-821F-71D6DD801DC5}" presName="arrow" presStyleLbl="bgShp" presStyleIdx="0" presStyleCnt="1"/>
      <dgm:spPr/>
    </dgm:pt>
    <dgm:pt modelId="{73AA3622-D220-4049-A0E6-9C8656E5E024}" type="pres">
      <dgm:prSet presAssocID="{95916168-6F89-AC4B-821F-71D6DD801DC5}" presName="points" presStyleCnt="0"/>
      <dgm:spPr/>
    </dgm:pt>
    <dgm:pt modelId="{E7478E38-0FCD-5C4C-8654-1D8B49066B6F}" type="pres">
      <dgm:prSet presAssocID="{6D543772-C33C-D342-8F95-B89C895E3D30}" presName="compositeA" presStyleCnt="0"/>
      <dgm:spPr/>
    </dgm:pt>
    <dgm:pt modelId="{06D1E21C-1A9E-F84C-9698-17B55CE8BFCB}" type="pres">
      <dgm:prSet presAssocID="{6D543772-C33C-D342-8F95-B89C895E3D30}" presName="textA" presStyleLbl="revTx" presStyleIdx="0" presStyleCnt="5">
        <dgm:presLayoutVars>
          <dgm:bulletEnabled val="1"/>
        </dgm:presLayoutVars>
      </dgm:prSet>
      <dgm:spPr/>
    </dgm:pt>
    <dgm:pt modelId="{A9E492D5-162F-9C47-BF31-49D31D957C54}" type="pres">
      <dgm:prSet presAssocID="{6D543772-C33C-D342-8F95-B89C895E3D30}" presName="circleA" presStyleLbl="node1" presStyleIdx="0" presStyleCnt="5"/>
      <dgm:spPr/>
    </dgm:pt>
    <dgm:pt modelId="{E6E7EED9-427E-694F-87A5-754FA05B0223}" type="pres">
      <dgm:prSet presAssocID="{6D543772-C33C-D342-8F95-B89C895E3D30}" presName="spaceA" presStyleCnt="0"/>
      <dgm:spPr/>
    </dgm:pt>
    <dgm:pt modelId="{62B16A79-4A75-1945-ABB1-32529EDE3151}" type="pres">
      <dgm:prSet presAssocID="{BB05F007-78BD-BF41-9F82-7077DC149712}" presName="space" presStyleCnt="0"/>
      <dgm:spPr/>
    </dgm:pt>
    <dgm:pt modelId="{514BA4F5-86F2-9A45-96C9-4705C1C07D29}" type="pres">
      <dgm:prSet presAssocID="{F3B4C40B-C340-4B48-A0A3-1D4146282039}" presName="compositeB" presStyleCnt="0"/>
      <dgm:spPr/>
    </dgm:pt>
    <dgm:pt modelId="{7978DD9E-C5A5-024F-8A05-7FC394A831FA}" type="pres">
      <dgm:prSet presAssocID="{F3B4C40B-C340-4B48-A0A3-1D4146282039}" presName="textB" presStyleLbl="revTx" presStyleIdx="1" presStyleCnt="5">
        <dgm:presLayoutVars>
          <dgm:bulletEnabled val="1"/>
        </dgm:presLayoutVars>
      </dgm:prSet>
      <dgm:spPr/>
    </dgm:pt>
    <dgm:pt modelId="{6DD63DE9-F3F5-0F4B-B7E0-7AECC943CFC0}" type="pres">
      <dgm:prSet presAssocID="{F3B4C40B-C340-4B48-A0A3-1D4146282039}" presName="circleB" presStyleLbl="node1" presStyleIdx="1" presStyleCnt="5"/>
      <dgm:spPr/>
    </dgm:pt>
    <dgm:pt modelId="{95A0C056-F035-0C4D-AFD4-90736C6079BC}" type="pres">
      <dgm:prSet presAssocID="{F3B4C40B-C340-4B48-A0A3-1D4146282039}" presName="spaceB" presStyleCnt="0"/>
      <dgm:spPr/>
    </dgm:pt>
    <dgm:pt modelId="{F04D8D7F-5623-D94E-AB2B-73765B9F5D81}" type="pres">
      <dgm:prSet presAssocID="{9B633D73-6993-E649-9AD2-2850A0D659F0}" presName="space" presStyleCnt="0"/>
      <dgm:spPr/>
    </dgm:pt>
    <dgm:pt modelId="{D67765C9-A16C-2846-A201-A1E126BA2595}" type="pres">
      <dgm:prSet presAssocID="{D7297FB9-D8A4-2147-B567-F7D4CDAC262A}" presName="compositeA" presStyleCnt="0"/>
      <dgm:spPr/>
    </dgm:pt>
    <dgm:pt modelId="{FC5C8905-AD54-924D-AAF4-EFDD7004255F}" type="pres">
      <dgm:prSet presAssocID="{D7297FB9-D8A4-2147-B567-F7D4CDAC262A}" presName="textA" presStyleLbl="revTx" presStyleIdx="2" presStyleCnt="5">
        <dgm:presLayoutVars>
          <dgm:bulletEnabled val="1"/>
        </dgm:presLayoutVars>
      </dgm:prSet>
      <dgm:spPr/>
    </dgm:pt>
    <dgm:pt modelId="{D59EB0A4-1B11-394F-9076-A21DED400AC1}" type="pres">
      <dgm:prSet presAssocID="{D7297FB9-D8A4-2147-B567-F7D4CDAC262A}" presName="circleA" presStyleLbl="node1" presStyleIdx="2" presStyleCnt="5"/>
      <dgm:spPr/>
    </dgm:pt>
    <dgm:pt modelId="{2EE86FE7-146E-9547-879C-1AA4EA9FFF2D}" type="pres">
      <dgm:prSet presAssocID="{D7297FB9-D8A4-2147-B567-F7D4CDAC262A}" presName="spaceA" presStyleCnt="0"/>
      <dgm:spPr/>
    </dgm:pt>
    <dgm:pt modelId="{3E598B39-193F-B449-BE70-81691D6D2325}" type="pres">
      <dgm:prSet presAssocID="{92C45B76-E491-AF40-9775-21A950342BBA}" presName="space" presStyleCnt="0"/>
      <dgm:spPr/>
    </dgm:pt>
    <dgm:pt modelId="{84936856-973B-F845-97EC-1078BEE67D3E}" type="pres">
      <dgm:prSet presAssocID="{CE7D6876-3467-A446-B51D-19B00B449F5C}" presName="compositeB" presStyleCnt="0"/>
      <dgm:spPr/>
    </dgm:pt>
    <dgm:pt modelId="{71218213-85D0-2F4E-BF17-E351FDBD2CA8}" type="pres">
      <dgm:prSet presAssocID="{CE7D6876-3467-A446-B51D-19B00B449F5C}" presName="textB" presStyleLbl="revTx" presStyleIdx="3" presStyleCnt="5">
        <dgm:presLayoutVars>
          <dgm:bulletEnabled val="1"/>
        </dgm:presLayoutVars>
      </dgm:prSet>
      <dgm:spPr/>
    </dgm:pt>
    <dgm:pt modelId="{A68B5623-7625-6648-9305-5F429A06FE44}" type="pres">
      <dgm:prSet presAssocID="{CE7D6876-3467-A446-B51D-19B00B449F5C}" presName="circleB" presStyleLbl="node1" presStyleIdx="3" presStyleCnt="5"/>
      <dgm:spPr/>
    </dgm:pt>
    <dgm:pt modelId="{4A5C03C5-B600-9548-AB20-BBEEC0EB806B}" type="pres">
      <dgm:prSet presAssocID="{CE7D6876-3467-A446-B51D-19B00B449F5C}" presName="spaceB" presStyleCnt="0"/>
      <dgm:spPr/>
    </dgm:pt>
    <dgm:pt modelId="{91F03663-67E4-6246-81B5-10A95B5D11E1}" type="pres">
      <dgm:prSet presAssocID="{7CE60AA1-0AB4-DE47-B48D-439BA253818B}" presName="space" presStyleCnt="0"/>
      <dgm:spPr/>
    </dgm:pt>
    <dgm:pt modelId="{DDEB0B9D-92B5-1E48-AAC4-10832CF5B74C}" type="pres">
      <dgm:prSet presAssocID="{13C3EA8D-B7C6-6746-A358-EBB30E1FDA7B}" presName="compositeA" presStyleCnt="0"/>
      <dgm:spPr/>
    </dgm:pt>
    <dgm:pt modelId="{23AB6137-F75A-D948-A804-90777D06E4A7}" type="pres">
      <dgm:prSet presAssocID="{13C3EA8D-B7C6-6746-A358-EBB30E1FDA7B}" presName="textA" presStyleLbl="revTx" presStyleIdx="4" presStyleCnt="5">
        <dgm:presLayoutVars>
          <dgm:bulletEnabled val="1"/>
        </dgm:presLayoutVars>
      </dgm:prSet>
      <dgm:spPr/>
    </dgm:pt>
    <dgm:pt modelId="{DCB81E5E-0EA8-6643-B026-6E87F8D42CCF}" type="pres">
      <dgm:prSet presAssocID="{13C3EA8D-B7C6-6746-A358-EBB30E1FDA7B}" presName="circleA" presStyleLbl="node1" presStyleIdx="4" presStyleCnt="5"/>
      <dgm:spPr/>
    </dgm:pt>
    <dgm:pt modelId="{B8954E27-0CEC-1B48-8001-E931318C0B5A}" type="pres">
      <dgm:prSet presAssocID="{13C3EA8D-B7C6-6746-A358-EBB30E1FDA7B}" presName="spaceA" presStyleCnt="0"/>
      <dgm:spPr/>
    </dgm:pt>
  </dgm:ptLst>
  <dgm:cxnLst>
    <dgm:cxn modelId="{4AA24302-BD66-DC45-80D1-30CDC0027403}" type="presOf" srcId="{5EA6DCE5-7EC6-7142-BD59-654541A6DC57}" destId="{FC5C8905-AD54-924D-AAF4-EFDD7004255F}" srcOrd="0" destOrd="3" presId="urn:microsoft.com/office/officeart/2005/8/layout/hProcess11"/>
    <dgm:cxn modelId="{3D3BA104-39CB-FB44-B5FA-78DBDC11D060}" srcId="{D7297FB9-D8A4-2147-B567-F7D4CDAC262A}" destId="{603D15F2-1E50-DF42-9200-BBD623D642FE}" srcOrd="0" destOrd="0" parTransId="{8A9D7A80-6725-5B48-A8B3-77E8713214F7}" sibTransId="{50B6422E-11D2-DD44-9FDF-D4410825CDAC}"/>
    <dgm:cxn modelId="{FC9BC50F-2AA8-A741-96AE-0A0B3105B3BC}" type="presOf" srcId="{8DB43150-5539-7C48-A4A8-86AA3964E91B}" destId="{7978DD9E-C5A5-024F-8A05-7FC394A831FA}" srcOrd="0" destOrd="3" presId="urn:microsoft.com/office/officeart/2005/8/layout/hProcess11"/>
    <dgm:cxn modelId="{B93B1516-A781-3443-B45E-7C59B9D8D602}" srcId="{13C3EA8D-B7C6-6746-A358-EBB30E1FDA7B}" destId="{410CEDD4-AE3C-6849-B94D-97802EAC8165}" srcOrd="0" destOrd="0" parTransId="{EF41F816-01AF-104B-926F-AAC49196AC1E}" sibTransId="{4CD21AF5-4563-F741-92A9-85FE80E4A9D1}"/>
    <dgm:cxn modelId="{A2661C1A-714B-654C-86C7-6F1BA2761BC2}" srcId="{F3B4C40B-C340-4B48-A0A3-1D4146282039}" destId="{2B3C5A2D-A62C-4B46-BF9C-D8D1FCE93184}" srcOrd="0" destOrd="0" parTransId="{3EBB68B0-5FDB-B442-A51F-42E191ACA3FA}" sibTransId="{4252A5CC-E6BB-374C-A3FA-5F72E7F11DFF}"/>
    <dgm:cxn modelId="{9DF06F25-F61F-BB44-BAA9-46091A505863}" type="presOf" srcId="{13C3EA8D-B7C6-6746-A358-EBB30E1FDA7B}" destId="{23AB6137-F75A-D948-A804-90777D06E4A7}" srcOrd="0" destOrd="0" presId="urn:microsoft.com/office/officeart/2005/8/layout/hProcess11"/>
    <dgm:cxn modelId="{A4FE6226-41B9-5543-8323-076AA20870EA}" srcId="{95916168-6F89-AC4B-821F-71D6DD801DC5}" destId="{F3B4C40B-C340-4B48-A0A3-1D4146282039}" srcOrd="1" destOrd="0" parTransId="{8E21AFFB-BA0C-5547-9E0A-D87D0333CA9A}" sibTransId="{9B633D73-6993-E649-9AD2-2850A0D659F0}"/>
    <dgm:cxn modelId="{D673512B-38ED-9D44-BBC3-A72FE36D9C02}" srcId="{95916168-6F89-AC4B-821F-71D6DD801DC5}" destId="{D7297FB9-D8A4-2147-B567-F7D4CDAC262A}" srcOrd="2" destOrd="0" parTransId="{C2733824-E575-F84A-9255-6F074233B375}" sibTransId="{92C45B76-E491-AF40-9775-21A950342BBA}"/>
    <dgm:cxn modelId="{A7405C2F-D503-D647-8953-F46AC053A1CF}" type="presOf" srcId="{60D7E563-66F5-364A-A972-E077ED00EFD0}" destId="{7978DD9E-C5A5-024F-8A05-7FC394A831FA}" srcOrd="0" destOrd="2" presId="urn:microsoft.com/office/officeart/2005/8/layout/hProcess11"/>
    <dgm:cxn modelId="{6A092030-2E39-574B-9345-5CAD073EDBA9}" type="presOf" srcId="{D7297FB9-D8A4-2147-B567-F7D4CDAC262A}" destId="{FC5C8905-AD54-924D-AAF4-EFDD7004255F}" srcOrd="0" destOrd="0" presId="urn:microsoft.com/office/officeart/2005/8/layout/hProcess11"/>
    <dgm:cxn modelId="{58597245-4FAF-A64D-B0C5-B4B83D2E57E9}" srcId="{95916168-6F89-AC4B-821F-71D6DD801DC5}" destId="{6D543772-C33C-D342-8F95-B89C895E3D30}" srcOrd="0" destOrd="0" parTransId="{D5F62889-5CD4-A543-9A69-451F59541E78}" sibTransId="{BB05F007-78BD-BF41-9F82-7077DC149712}"/>
    <dgm:cxn modelId="{50782951-A18C-F74A-912B-24BFC43F2B11}" srcId="{F3B4C40B-C340-4B48-A0A3-1D4146282039}" destId="{60D7E563-66F5-364A-A972-E077ED00EFD0}" srcOrd="1" destOrd="0" parTransId="{5D7B346D-B23A-C445-8101-BCB79E911142}" sibTransId="{194B8A37-2565-9544-81F3-41E261C6AC34}"/>
    <dgm:cxn modelId="{62B74952-19E3-2241-AEE9-D23770422175}" type="presOf" srcId="{F21C0FFD-9667-AE47-AA52-CA26D5E659F8}" destId="{71218213-85D0-2F4E-BF17-E351FDBD2CA8}" srcOrd="0" destOrd="1" presId="urn:microsoft.com/office/officeart/2005/8/layout/hProcess11"/>
    <dgm:cxn modelId="{EA9A4059-6C54-C04E-8FE7-6C35E435EF51}" srcId="{CE7D6876-3467-A446-B51D-19B00B449F5C}" destId="{68E52555-EEDB-F047-AAC1-BC1DAB4E6A1E}" srcOrd="1" destOrd="0" parTransId="{A9B949E5-B624-AE48-BCF6-A5205D38BD4E}" sibTransId="{3A70B1CB-EF73-2248-8BB7-F6DF97F65286}"/>
    <dgm:cxn modelId="{34E2D964-FA09-4D40-B3B0-FD551C67A3C1}" type="presOf" srcId="{6D543772-C33C-D342-8F95-B89C895E3D30}" destId="{06D1E21C-1A9E-F84C-9698-17B55CE8BFCB}" srcOrd="0" destOrd="0" presId="urn:microsoft.com/office/officeart/2005/8/layout/hProcess11"/>
    <dgm:cxn modelId="{75AF6566-A121-3642-925A-79FDD437403D}" srcId="{F3B4C40B-C340-4B48-A0A3-1D4146282039}" destId="{8DB43150-5539-7C48-A4A8-86AA3964E91B}" srcOrd="2" destOrd="0" parTransId="{138AC2DA-6335-244B-91DB-4DA2A48BDDF9}" sibTransId="{96D0F2F4-9A93-1241-8F42-439BF6385480}"/>
    <dgm:cxn modelId="{6356B672-2FCA-B74F-B7DA-B821027BB1E8}" srcId="{95916168-6F89-AC4B-821F-71D6DD801DC5}" destId="{CE7D6876-3467-A446-B51D-19B00B449F5C}" srcOrd="3" destOrd="0" parTransId="{17C52B46-326F-7142-ADBF-0B08FB5BADD2}" sibTransId="{7CE60AA1-0AB4-DE47-B48D-439BA253818B}"/>
    <dgm:cxn modelId="{996CB974-4CB7-304F-A56F-E9E5C0FA7E9C}" type="presOf" srcId="{603D15F2-1E50-DF42-9200-BBD623D642FE}" destId="{FC5C8905-AD54-924D-AAF4-EFDD7004255F}" srcOrd="0" destOrd="1" presId="urn:microsoft.com/office/officeart/2005/8/layout/hProcess11"/>
    <dgm:cxn modelId="{B544627F-B045-9B48-A228-6535982FC6D7}" srcId="{D7297FB9-D8A4-2147-B567-F7D4CDAC262A}" destId="{DD9220DA-FB50-654B-8B35-91F5F805BAEC}" srcOrd="3" destOrd="0" parTransId="{7760FF83-1735-3645-9098-AEDC56EC6AEB}" sibTransId="{3EB667C6-91C8-304C-A996-FC5260AF3987}"/>
    <dgm:cxn modelId="{1BC1D582-6B69-454A-8EE9-DABFDABE6CAA}" srcId="{D7297FB9-D8A4-2147-B567-F7D4CDAC262A}" destId="{5EA6DCE5-7EC6-7142-BD59-654541A6DC57}" srcOrd="2" destOrd="0" parTransId="{BCCF4D23-C180-AC42-B0C5-8115BFB0D1A4}" sibTransId="{976ECB7A-DFC7-254C-BBE6-AEA6E65A3B50}"/>
    <dgm:cxn modelId="{3B269183-66FA-3445-B676-0D43CA69B525}" srcId="{95916168-6F89-AC4B-821F-71D6DD801DC5}" destId="{13C3EA8D-B7C6-6746-A358-EBB30E1FDA7B}" srcOrd="4" destOrd="0" parTransId="{39CBB915-B85A-2E46-A91E-D76ABD3625F6}" sibTransId="{A89A76CF-D8CB-E047-93AD-BE234828420A}"/>
    <dgm:cxn modelId="{4D16AE87-B228-5D4C-93CA-F371CE72FF2E}" type="presOf" srcId="{68E52555-EEDB-F047-AAC1-BC1DAB4E6A1E}" destId="{71218213-85D0-2F4E-BF17-E351FDBD2CA8}" srcOrd="0" destOrd="2" presId="urn:microsoft.com/office/officeart/2005/8/layout/hProcess11"/>
    <dgm:cxn modelId="{282C538F-B24D-D44B-9F44-4D73770C14F7}" type="presOf" srcId="{2B3C5A2D-A62C-4B46-BF9C-D8D1FCE93184}" destId="{7978DD9E-C5A5-024F-8A05-7FC394A831FA}" srcOrd="0" destOrd="1" presId="urn:microsoft.com/office/officeart/2005/8/layout/hProcess11"/>
    <dgm:cxn modelId="{6A921BA8-D5A4-2C40-AB51-A05112A62C2C}" srcId="{CE7D6876-3467-A446-B51D-19B00B449F5C}" destId="{F21C0FFD-9667-AE47-AA52-CA26D5E659F8}" srcOrd="0" destOrd="0" parTransId="{5B2A2E80-E3EA-444B-8B57-4AF7E0150374}" sibTransId="{FF8FADA5-FE1B-D642-9FF1-4068B2DF69FA}"/>
    <dgm:cxn modelId="{2800C7A8-F7DD-2846-9229-17250F2D6B7D}" type="presOf" srcId="{DD9220DA-FB50-654B-8B35-91F5F805BAEC}" destId="{FC5C8905-AD54-924D-AAF4-EFDD7004255F}" srcOrd="0" destOrd="4" presId="urn:microsoft.com/office/officeart/2005/8/layout/hProcess11"/>
    <dgm:cxn modelId="{D4EA35B3-5625-5040-9324-389C2934CC82}" type="presOf" srcId="{F3B4C40B-C340-4B48-A0A3-1D4146282039}" destId="{7978DD9E-C5A5-024F-8A05-7FC394A831FA}" srcOrd="0" destOrd="0" presId="urn:microsoft.com/office/officeart/2005/8/layout/hProcess11"/>
    <dgm:cxn modelId="{0A2EB3B6-C38F-D342-A430-94624309C886}" type="presOf" srcId="{B4308DAB-D278-E048-A0F6-D553B73DD73C}" destId="{FC5C8905-AD54-924D-AAF4-EFDD7004255F}" srcOrd="0" destOrd="2" presId="urn:microsoft.com/office/officeart/2005/8/layout/hProcess11"/>
    <dgm:cxn modelId="{61C10EB9-E434-1140-B3EF-9AD82340A011}" type="presOf" srcId="{410CEDD4-AE3C-6849-B94D-97802EAC8165}" destId="{23AB6137-F75A-D948-A804-90777D06E4A7}" srcOrd="0" destOrd="1" presId="urn:microsoft.com/office/officeart/2005/8/layout/hProcess11"/>
    <dgm:cxn modelId="{078380C0-3DDC-8F4A-A7E6-167F87F6F019}" type="presOf" srcId="{95916168-6F89-AC4B-821F-71D6DD801DC5}" destId="{3607A769-3363-8A4A-A21D-DBF4DD209104}" srcOrd="0" destOrd="0" presId="urn:microsoft.com/office/officeart/2005/8/layout/hProcess11"/>
    <dgm:cxn modelId="{6F773DD9-49BA-014D-A83C-B598E3C445E9}" srcId="{D7297FB9-D8A4-2147-B567-F7D4CDAC262A}" destId="{B4308DAB-D278-E048-A0F6-D553B73DD73C}" srcOrd="1" destOrd="0" parTransId="{15048344-DEEB-E248-92B9-97B5619DFD9E}" sibTransId="{E3090699-F2F6-1241-8C9E-6EFB70FA61A0}"/>
    <dgm:cxn modelId="{6BB772D9-4F40-004F-B967-97CF4E3244AA}" type="presOf" srcId="{CE7D6876-3467-A446-B51D-19B00B449F5C}" destId="{71218213-85D0-2F4E-BF17-E351FDBD2CA8}" srcOrd="0" destOrd="0" presId="urn:microsoft.com/office/officeart/2005/8/layout/hProcess11"/>
    <dgm:cxn modelId="{7451C7C1-526E-DF42-BC14-F02CFBC397B5}" type="presParOf" srcId="{3607A769-3363-8A4A-A21D-DBF4DD209104}" destId="{6FE1F76E-3947-C646-A3E1-C85BC017109D}" srcOrd="0" destOrd="0" presId="urn:microsoft.com/office/officeart/2005/8/layout/hProcess11"/>
    <dgm:cxn modelId="{F9CEC866-235E-3C40-B531-989AD8DA77C0}" type="presParOf" srcId="{3607A769-3363-8A4A-A21D-DBF4DD209104}" destId="{73AA3622-D220-4049-A0E6-9C8656E5E024}" srcOrd="1" destOrd="0" presId="urn:microsoft.com/office/officeart/2005/8/layout/hProcess11"/>
    <dgm:cxn modelId="{0A4516B2-93A1-E441-B256-9D07FE4AA5DD}" type="presParOf" srcId="{73AA3622-D220-4049-A0E6-9C8656E5E024}" destId="{E7478E38-0FCD-5C4C-8654-1D8B49066B6F}" srcOrd="0" destOrd="0" presId="urn:microsoft.com/office/officeart/2005/8/layout/hProcess11"/>
    <dgm:cxn modelId="{D654845F-C304-9C41-BA1F-53445F389E05}" type="presParOf" srcId="{E7478E38-0FCD-5C4C-8654-1D8B49066B6F}" destId="{06D1E21C-1A9E-F84C-9698-17B55CE8BFCB}" srcOrd="0" destOrd="0" presId="urn:microsoft.com/office/officeart/2005/8/layout/hProcess11"/>
    <dgm:cxn modelId="{1431E29B-F204-894C-9C7F-67A7C9F2B414}" type="presParOf" srcId="{E7478E38-0FCD-5C4C-8654-1D8B49066B6F}" destId="{A9E492D5-162F-9C47-BF31-49D31D957C54}" srcOrd="1" destOrd="0" presId="urn:microsoft.com/office/officeart/2005/8/layout/hProcess11"/>
    <dgm:cxn modelId="{79073D77-BD2F-134F-A91A-FD77416B812B}" type="presParOf" srcId="{E7478E38-0FCD-5C4C-8654-1D8B49066B6F}" destId="{E6E7EED9-427E-694F-87A5-754FA05B0223}" srcOrd="2" destOrd="0" presId="urn:microsoft.com/office/officeart/2005/8/layout/hProcess11"/>
    <dgm:cxn modelId="{CB8B5C15-06E2-7D44-AC66-113855DD3315}" type="presParOf" srcId="{73AA3622-D220-4049-A0E6-9C8656E5E024}" destId="{62B16A79-4A75-1945-ABB1-32529EDE3151}" srcOrd="1" destOrd="0" presId="urn:microsoft.com/office/officeart/2005/8/layout/hProcess11"/>
    <dgm:cxn modelId="{B9FA73B2-DC37-0442-946A-9B81B770B9FB}" type="presParOf" srcId="{73AA3622-D220-4049-A0E6-9C8656E5E024}" destId="{514BA4F5-86F2-9A45-96C9-4705C1C07D29}" srcOrd="2" destOrd="0" presId="urn:microsoft.com/office/officeart/2005/8/layout/hProcess11"/>
    <dgm:cxn modelId="{62F03374-47E5-FB49-B743-6AC3BA9C9E3C}" type="presParOf" srcId="{514BA4F5-86F2-9A45-96C9-4705C1C07D29}" destId="{7978DD9E-C5A5-024F-8A05-7FC394A831FA}" srcOrd="0" destOrd="0" presId="urn:microsoft.com/office/officeart/2005/8/layout/hProcess11"/>
    <dgm:cxn modelId="{A1EA2B00-1FFB-404E-A136-028D82520DFA}" type="presParOf" srcId="{514BA4F5-86F2-9A45-96C9-4705C1C07D29}" destId="{6DD63DE9-F3F5-0F4B-B7E0-7AECC943CFC0}" srcOrd="1" destOrd="0" presId="urn:microsoft.com/office/officeart/2005/8/layout/hProcess11"/>
    <dgm:cxn modelId="{5DF9DD82-2BA6-6A44-B715-0028392A06D4}" type="presParOf" srcId="{514BA4F5-86F2-9A45-96C9-4705C1C07D29}" destId="{95A0C056-F035-0C4D-AFD4-90736C6079BC}" srcOrd="2" destOrd="0" presId="urn:microsoft.com/office/officeart/2005/8/layout/hProcess11"/>
    <dgm:cxn modelId="{A5B9AD4B-4F03-AC43-B8B5-AB8DF7EE553D}" type="presParOf" srcId="{73AA3622-D220-4049-A0E6-9C8656E5E024}" destId="{F04D8D7F-5623-D94E-AB2B-73765B9F5D81}" srcOrd="3" destOrd="0" presId="urn:microsoft.com/office/officeart/2005/8/layout/hProcess11"/>
    <dgm:cxn modelId="{CEFD8EFB-9A78-1C4A-A79A-4663BB0A977A}" type="presParOf" srcId="{73AA3622-D220-4049-A0E6-9C8656E5E024}" destId="{D67765C9-A16C-2846-A201-A1E126BA2595}" srcOrd="4" destOrd="0" presId="urn:microsoft.com/office/officeart/2005/8/layout/hProcess11"/>
    <dgm:cxn modelId="{DF423B20-1EE0-0F4E-BC57-CA35C53A94D5}" type="presParOf" srcId="{D67765C9-A16C-2846-A201-A1E126BA2595}" destId="{FC5C8905-AD54-924D-AAF4-EFDD7004255F}" srcOrd="0" destOrd="0" presId="urn:microsoft.com/office/officeart/2005/8/layout/hProcess11"/>
    <dgm:cxn modelId="{8B721919-3228-4049-AE95-1E5AB26A778F}" type="presParOf" srcId="{D67765C9-A16C-2846-A201-A1E126BA2595}" destId="{D59EB0A4-1B11-394F-9076-A21DED400AC1}" srcOrd="1" destOrd="0" presId="urn:microsoft.com/office/officeart/2005/8/layout/hProcess11"/>
    <dgm:cxn modelId="{EC2F6551-5B4D-0245-9DB5-B226E922E409}" type="presParOf" srcId="{D67765C9-A16C-2846-A201-A1E126BA2595}" destId="{2EE86FE7-146E-9547-879C-1AA4EA9FFF2D}" srcOrd="2" destOrd="0" presId="urn:microsoft.com/office/officeart/2005/8/layout/hProcess11"/>
    <dgm:cxn modelId="{6DDCB8AA-AD33-3F47-A638-3DD2AC3F2228}" type="presParOf" srcId="{73AA3622-D220-4049-A0E6-9C8656E5E024}" destId="{3E598B39-193F-B449-BE70-81691D6D2325}" srcOrd="5" destOrd="0" presId="urn:microsoft.com/office/officeart/2005/8/layout/hProcess11"/>
    <dgm:cxn modelId="{ECDA1842-AE59-A546-B4CD-41E10AFC3BAC}" type="presParOf" srcId="{73AA3622-D220-4049-A0E6-9C8656E5E024}" destId="{84936856-973B-F845-97EC-1078BEE67D3E}" srcOrd="6" destOrd="0" presId="urn:microsoft.com/office/officeart/2005/8/layout/hProcess11"/>
    <dgm:cxn modelId="{B4E28581-0A3D-6C4E-A6B8-A05870547A40}" type="presParOf" srcId="{84936856-973B-F845-97EC-1078BEE67D3E}" destId="{71218213-85D0-2F4E-BF17-E351FDBD2CA8}" srcOrd="0" destOrd="0" presId="urn:microsoft.com/office/officeart/2005/8/layout/hProcess11"/>
    <dgm:cxn modelId="{EB38CE1C-3EEB-4340-ABC4-3F3FC7726DA0}" type="presParOf" srcId="{84936856-973B-F845-97EC-1078BEE67D3E}" destId="{A68B5623-7625-6648-9305-5F429A06FE44}" srcOrd="1" destOrd="0" presId="urn:microsoft.com/office/officeart/2005/8/layout/hProcess11"/>
    <dgm:cxn modelId="{22D1336C-2971-6943-ADDC-669FD286824E}" type="presParOf" srcId="{84936856-973B-F845-97EC-1078BEE67D3E}" destId="{4A5C03C5-B600-9548-AB20-BBEEC0EB806B}" srcOrd="2" destOrd="0" presId="urn:microsoft.com/office/officeart/2005/8/layout/hProcess11"/>
    <dgm:cxn modelId="{CEAAE0B7-FE53-264C-A400-33406CE1E936}" type="presParOf" srcId="{73AA3622-D220-4049-A0E6-9C8656E5E024}" destId="{91F03663-67E4-6246-81B5-10A95B5D11E1}" srcOrd="7" destOrd="0" presId="urn:microsoft.com/office/officeart/2005/8/layout/hProcess11"/>
    <dgm:cxn modelId="{29C6DD8D-92D1-DD4C-A14C-DDE4699E642B}" type="presParOf" srcId="{73AA3622-D220-4049-A0E6-9C8656E5E024}" destId="{DDEB0B9D-92B5-1E48-AAC4-10832CF5B74C}" srcOrd="8" destOrd="0" presId="urn:microsoft.com/office/officeart/2005/8/layout/hProcess11"/>
    <dgm:cxn modelId="{6D7B518D-621B-4A47-946D-5F715EB2DE86}" type="presParOf" srcId="{DDEB0B9D-92B5-1E48-AAC4-10832CF5B74C}" destId="{23AB6137-F75A-D948-A804-90777D06E4A7}" srcOrd="0" destOrd="0" presId="urn:microsoft.com/office/officeart/2005/8/layout/hProcess11"/>
    <dgm:cxn modelId="{E3B85CEA-4884-A04E-B587-D7945FE3CF97}" type="presParOf" srcId="{DDEB0B9D-92B5-1E48-AAC4-10832CF5B74C}" destId="{DCB81E5E-0EA8-6643-B026-6E87F8D42CCF}" srcOrd="1" destOrd="0" presId="urn:microsoft.com/office/officeart/2005/8/layout/hProcess11"/>
    <dgm:cxn modelId="{9F058DFA-53F0-1848-85A4-5F31ABAABD0B}" type="presParOf" srcId="{DDEB0B9D-92B5-1E48-AAC4-10832CF5B74C}" destId="{B8954E27-0CEC-1B48-8001-E931318C0B5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D002FC-D446-D843-8D2B-B79D7628C89E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</dgm:pt>
    <dgm:pt modelId="{D92786AA-185D-BC4F-8609-DCC6E2B26608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92A53506-4331-5A42-AF55-3E67CF129C58}" type="parTrans" cxnId="{F3645A7E-2C4F-4942-8087-C0067B43BE9B}">
      <dgm:prSet/>
      <dgm:spPr/>
      <dgm:t>
        <a:bodyPr/>
        <a:lstStyle/>
        <a:p>
          <a:endParaRPr lang="en-US"/>
        </a:p>
      </dgm:t>
    </dgm:pt>
    <dgm:pt modelId="{43DCD317-43A7-4747-AEAB-FD2CDACC3D95}" type="sibTrans" cxnId="{F3645A7E-2C4F-4942-8087-C0067B43BE9B}">
      <dgm:prSet/>
      <dgm:spPr/>
      <dgm:t>
        <a:bodyPr/>
        <a:lstStyle/>
        <a:p>
          <a:endParaRPr lang="en-US"/>
        </a:p>
      </dgm:t>
    </dgm:pt>
    <dgm:pt modelId="{37AE7B12-F3D5-F447-930C-EB0DB04A7BF9}">
      <dgm:prSet phldrT="[Text]"/>
      <dgm:spPr/>
      <dgm:t>
        <a:bodyPr/>
        <a:lstStyle/>
        <a:p>
          <a:r>
            <a:rPr lang="en-US" dirty="0"/>
            <a:t>Functional Workflows</a:t>
          </a:r>
        </a:p>
      </dgm:t>
    </dgm:pt>
    <dgm:pt modelId="{4A332D46-B223-734C-8E45-A27CC1710C7D}" type="parTrans" cxnId="{170D3E4C-9DDE-B546-A45B-0A16D02E0CD9}">
      <dgm:prSet/>
      <dgm:spPr/>
      <dgm:t>
        <a:bodyPr/>
        <a:lstStyle/>
        <a:p>
          <a:endParaRPr lang="en-US"/>
        </a:p>
      </dgm:t>
    </dgm:pt>
    <dgm:pt modelId="{86520521-33EF-7A48-B78B-5859F34F5C13}" type="sibTrans" cxnId="{170D3E4C-9DDE-B546-A45B-0A16D02E0CD9}">
      <dgm:prSet/>
      <dgm:spPr/>
      <dgm:t>
        <a:bodyPr/>
        <a:lstStyle/>
        <a:p>
          <a:endParaRPr lang="en-US"/>
        </a:p>
      </dgm:t>
    </dgm:pt>
    <dgm:pt modelId="{592ED3E0-8B7E-D449-831F-DF341DC8842B}">
      <dgm:prSet phldrT="[Text]"/>
      <dgm:spPr/>
      <dgm:t>
        <a:bodyPr/>
        <a:lstStyle/>
        <a:p>
          <a:r>
            <a:rPr lang="en-US" dirty="0"/>
            <a:t>E2E - Regression Workflows</a:t>
          </a:r>
        </a:p>
      </dgm:t>
    </dgm:pt>
    <dgm:pt modelId="{65733FAC-53D0-A644-A8C7-ECCEECB185FE}" type="parTrans" cxnId="{B8CBE64A-8CF1-1E41-90DE-DD7E3104C8A7}">
      <dgm:prSet/>
      <dgm:spPr/>
      <dgm:t>
        <a:bodyPr/>
        <a:lstStyle/>
        <a:p>
          <a:endParaRPr lang="en-US"/>
        </a:p>
      </dgm:t>
    </dgm:pt>
    <dgm:pt modelId="{7E86AD2A-B09C-374D-91FC-DBDFDC89596E}" type="sibTrans" cxnId="{B8CBE64A-8CF1-1E41-90DE-DD7E3104C8A7}">
      <dgm:prSet/>
      <dgm:spPr/>
      <dgm:t>
        <a:bodyPr/>
        <a:lstStyle/>
        <a:p>
          <a:endParaRPr lang="en-US"/>
        </a:p>
      </dgm:t>
    </dgm:pt>
    <dgm:pt modelId="{23CCBC71-3402-4242-B322-186CF2A2B823}">
      <dgm:prSet phldrT="[Text]"/>
      <dgm:spPr/>
      <dgm:t>
        <a:bodyPr/>
        <a:lstStyle/>
        <a:p>
          <a:r>
            <a:rPr lang="en-US" dirty="0"/>
            <a:t>Edge test workflows</a:t>
          </a:r>
        </a:p>
      </dgm:t>
    </dgm:pt>
    <dgm:pt modelId="{BD795B73-6539-A243-BF00-B780C2419F44}" type="parTrans" cxnId="{20424A87-B1E6-894B-9011-C4C67D67A4C5}">
      <dgm:prSet/>
      <dgm:spPr/>
      <dgm:t>
        <a:bodyPr/>
        <a:lstStyle/>
        <a:p>
          <a:endParaRPr lang="en-US"/>
        </a:p>
      </dgm:t>
    </dgm:pt>
    <dgm:pt modelId="{7D7C3B3B-1033-7E4E-AC47-D960E6D6B722}" type="sibTrans" cxnId="{20424A87-B1E6-894B-9011-C4C67D67A4C5}">
      <dgm:prSet/>
      <dgm:spPr/>
      <dgm:t>
        <a:bodyPr/>
        <a:lstStyle/>
        <a:p>
          <a:endParaRPr lang="en-US"/>
        </a:p>
      </dgm:t>
    </dgm:pt>
    <dgm:pt modelId="{7236AA5E-BFBC-D34C-9C97-443D261267FB}" type="pres">
      <dgm:prSet presAssocID="{80D002FC-D446-D843-8D2B-B79D7628C89E}" presName="Name0" presStyleCnt="0">
        <dgm:presLayoutVars>
          <dgm:dir/>
          <dgm:animLvl val="lvl"/>
          <dgm:resizeHandles val="exact"/>
        </dgm:presLayoutVars>
      </dgm:prSet>
      <dgm:spPr/>
    </dgm:pt>
    <dgm:pt modelId="{A758C01C-05FA-7B47-973C-8205506674EC}" type="pres">
      <dgm:prSet presAssocID="{D92786AA-185D-BC4F-8609-DCC6E2B26608}" presName="Name8" presStyleCnt="0"/>
      <dgm:spPr/>
    </dgm:pt>
    <dgm:pt modelId="{3ED0B0F7-C925-5D49-8CA0-AF8F1E66E07E}" type="pres">
      <dgm:prSet presAssocID="{D92786AA-185D-BC4F-8609-DCC6E2B26608}" presName="level" presStyleLbl="node1" presStyleIdx="0" presStyleCnt="4" custLinFactNeighborX="5731" custLinFactNeighborY="-15723">
        <dgm:presLayoutVars>
          <dgm:chMax val="1"/>
          <dgm:bulletEnabled val="1"/>
        </dgm:presLayoutVars>
      </dgm:prSet>
      <dgm:spPr/>
    </dgm:pt>
    <dgm:pt modelId="{AFC54B83-4C29-D941-B7FF-B9F77B1E00E2}" type="pres">
      <dgm:prSet presAssocID="{D92786AA-185D-BC4F-8609-DCC6E2B2660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8EADB88-B0CF-A144-9062-F097E81CBE01}" type="pres">
      <dgm:prSet presAssocID="{37AE7B12-F3D5-F447-930C-EB0DB04A7BF9}" presName="Name8" presStyleCnt="0"/>
      <dgm:spPr/>
    </dgm:pt>
    <dgm:pt modelId="{AE632E80-C419-274B-B5D8-1EDAB77EA5FD}" type="pres">
      <dgm:prSet presAssocID="{37AE7B12-F3D5-F447-930C-EB0DB04A7BF9}" presName="level" presStyleLbl="node1" presStyleIdx="1" presStyleCnt="4">
        <dgm:presLayoutVars>
          <dgm:chMax val="1"/>
          <dgm:bulletEnabled val="1"/>
        </dgm:presLayoutVars>
      </dgm:prSet>
      <dgm:spPr/>
    </dgm:pt>
    <dgm:pt modelId="{413EDF5C-DF4A-5142-A4DA-02CBB898B0A0}" type="pres">
      <dgm:prSet presAssocID="{37AE7B12-F3D5-F447-930C-EB0DB04A7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8AF3E8-FCD9-B845-87A9-D0FB7DB7868B}" type="pres">
      <dgm:prSet presAssocID="{592ED3E0-8B7E-D449-831F-DF341DC8842B}" presName="Name8" presStyleCnt="0"/>
      <dgm:spPr/>
    </dgm:pt>
    <dgm:pt modelId="{449B2E86-B714-4248-97D9-9B57A82A31BE}" type="pres">
      <dgm:prSet presAssocID="{592ED3E0-8B7E-D449-831F-DF341DC8842B}" presName="level" presStyleLbl="node1" presStyleIdx="2" presStyleCnt="4">
        <dgm:presLayoutVars>
          <dgm:chMax val="1"/>
          <dgm:bulletEnabled val="1"/>
        </dgm:presLayoutVars>
      </dgm:prSet>
      <dgm:spPr/>
    </dgm:pt>
    <dgm:pt modelId="{CB1FE6D8-BC70-B742-AE4D-9E58C4318C6C}" type="pres">
      <dgm:prSet presAssocID="{592ED3E0-8B7E-D449-831F-DF341DC8842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0AA22B5-7F53-9843-9ADC-CCCE556CCAB8}" type="pres">
      <dgm:prSet presAssocID="{23CCBC71-3402-4242-B322-186CF2A2B823}" presName="Name8" presStyleCnt="0"/>
      <dgm:spPr/>
    </dgm:pt>
    <dgm:pt modelId="{ACE294E1-2A9D-E741-BC49-E99A66B95B43}" type="pres">
      <dgm:prSet presAssocID="{23CCBC71-3402-4242-B322-186CF2A2B823}" presName="level" presStyleLbl="node1" presStyleIdx="3" presStyleCnt="4">
        <dgm:presLayoutVars>
          <dgm:chMax val="1"/>
          <dgm:bulletEnabled val="1"/>
        </dgm:presLayoutVars>
      </dgm:prSet>
      <dgm:spPr/>
    </dgm:pt>
    <dgm:pt modelId="{C303CC9D-0E9E-444D-B64B-1A42E372EDCE}" type="pres">
      <dgm:prSet presAssocID="{23CCBC71-3402-4242-B322-186CF2A2B82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3578C10-BE89-5C41-8AA6-A98557A5D05A}" type="presOf" srcId="{80D002FC-D446-D843-8D2B-B79D7628C89E}" destId="{7236AA5E-BFBC-D34C-9C97-443D261267FB}" srcOrd="0" destOrd="0" presId="urn:microsoft.com/office/officeart/2005/8/layout/pyramid3"/>
    <dgm:cxn modelId="{B8CBE64A-8CF1-1E41-90DE-DD7E3104C8A7}" srcId="{80D002FC-D446-D843-8D2B-B79D7628C89E}" destId="{592ED3E0-8B7E-D449-831F-DF341DC8842B}" srcOrd="2" destOrd="0" parTransId="{65733FAC-53D0-A644-A8C7-ECCEECB185FE}" sibTransId="{7E86AD2A-B09C-374D-91FC-DBDFDC89596E}"/>
    <dgm:cxn modelId="{170D3E4C-9DDE-B546-A45B-0A16D02E0CD9}" srcId="{80D002FC-D446-D843-8D2B-B79D7628C89E}" destId="{37AE7B12-F3D5-F447-930C-EB0DB04A7BF9}" srcOrd="1" destOrd="0" parTransId="{4A332D46-B223-734C-8E45-A27CC1710C7D}" sibTransId="{86520521-33EF-7A48-B78B-5859F34F5C13}"/>
    <dgm:cxn modelId="{1AE0CF4C-413E-714F-9717-037593E916D8}" type="presOf" srcId="{D92786AA-185D-BC4F-8609-DCC6E2B26608}" destId="{AFC54B83-4C29-D941-B7FF-B9F77B1E00E2}" srcOrd="1" destOrd="0" presId="urn:microsoft.com/office/officeart/2005/8/layout/pyramid3"/>
    <dgm:cxn modelId="{74E8F555-9B9A-4648-A361-18721858CB92}" type="presOf" srcId="{D92786AA-185D-BC4F-8609-DCC6E2B26608}" destId="{3ED0B0F7-C925-5D49-8CA0-AF8F1E66E07E}" srcOrd="0" destOrd="0" presId="urn:microsoft.com/office/officeart/2005/8/layout/pyramid3"/>
    <dgm:cxn modelId="{F3645A7E-2C4F-4942-8087-C0067B43BE9B}" srcId="{80D002FC-D446-D843-8D2B-B79D7628C89E}" destId="{D92786AA-185D-BC4F-8609-DCC6E2B26608}" srcOrd="0" destOrd="0" parTransId="{92A53506-4331-5A42-AF55-3E67CF129C58}" sibTransId="{43DCD317-43A7-4747-AEAB-FD2CDACC3D95}"/>
    <dgm:cxn modelId="{20424A87-B1E6-894B-9011-C4C67D67A4C5}" srcId="{80D002FC-D446-D843-8D2B-B79D7628C89E}" destId="{23CCBC71-3402-4242-B322-186CF2A2B823}" srcOrd="3" destOrd="0" parTransId="{BD795B73-6539-A243-BF00-B780C2419F44}" sibTransId="{7D7C3B3B-1033-7E4E-AC47-D960E6D6B722}"/>
    <dgm:cxn modelId="{D6FD4395-6D2B-AF49-96A8-7A15172BFE02}" type="presOf" srcId="{23CCBC71-3402-4242-B322-186CF2A2B823}" destId="{ACE294E1-2A9D-E741-BC49-E99A66B95B43}" srcOrd="0" destOrd="0" presId="urn:microsoft.com/office/officeart/2005/8/layout/pyramid3"/>
    <dgm:cxn modelId="{5AD729B5-223B-574C-B126-3BD393CEA394}" type="presOf" srcId="{37AE7B12-F3D5-F447-930C-EB0DB04A7BF9}" destId="{413EDF5C-DF4A-5142-A4DA-02CBB898B0A0}" srcOrd="1" destOrd="0" presId="urn:microsoft.com/office/officeart/2005/8/layout/pyramid3"/>
    <dgm:cxn modelId="{1BB5E2BB-5159-C84F-984D-0262D48F5E07}" type="presOf" srcId="{37AE7B12-F3D5-F447-930C-EB0DB04A7BF9}" destId="{AE632E80-C419-274B-B5D8-1EDAB77EA5FD}" srcOrd="0" destOrd="0" presId="urn:microsoft.com/office/officeart/2005/8/layout/pyramid3"/>
    <dgm:cxn modelId="{21CB1FCD-23E7-6646-A1CB-3094F7B225E7}" type="presOf" srcId="{23CCBC71-3402-4242-B322-186CF2A2B823}" destId="{C303CC9D-0E9E-444D-B64B-1A42E372EDCE}" srcOrd="1" destOrd="0" presId="urn:microsoft.com/office/officeart/2005/8/layout/pyramid3"/>
    <dgm:cxn modelId="{09F2BDD4-5895-164C-A86A-855C9FFEE75C}" type="presOf" srcId="{592ED3E0-8B7E-D449-831F-DF341DC8842B}" destId="{CB1FE6D8-BC70-B742-AE4D-9E58C4318C6C}" srcOrd="1" destOrd="0" presId="urn:microsoft.com/office/officeart/2005/8/layout/pyramid3"/>
    <dgm:cxn modelId="{5E98A7F0-41A4-CA49-9081-AB4238B77A07}" type="presOf" srcId="{592ED3E0-8B7E-D449-831F-DF341DC8842B}" destId="{449B2E86-B714-4248-97D9-9B57A82A31BE}" srcOrd="0" destOrd="0" presId="urn:microsoft.com/office/officeart/2005/8/layout/pyramid3"/>
    <dgm:cxn modelId="{32281B30-1E51-7145-B2F0-36BA1E9D5D8D}" type="presParOf" srcId="{7236AA5E-BFBC-D34C-9C97-443D261267FB}" destId="{A758C01C-05FA-7B47-973C-8205506674EC}" srcOrd="0" destOrd="0" presId="urn:microsoft.com/office/officeart/2005/8/layout/pyramid3"/>
    <dgm:cxn modelId="{747ABE9B-1D41-6547-BFA2-655B95996D41}" type="presParOf" srcId="{A758C01C-05FA-7B47-973C-8205506674EC}" destId="{3ED0B0F7-C925-5D49-8CA0-AF8F1E66E07E}" srcOrd="0" destOrd="0" presId="urn:microsoft.com/office/officeart/2005/8/layout/pyramid3"/>
    <dgm:cxn modelId="{735E3E2B-6B60-0A40-A8F4-64D4BFBCCDBA}" type="presParOf" srcId="{A758C01C-05FA-7B47-973C-8205506674EC}" destId="{AFC54B83-4C29-D941-B7FF-B9F77B1E00E2}" srcOrd="1" destOrd="0" presId="urn:microsoft.com/office/officeart/2005/8/layout/pyramid3"/>
    <dgm:cxn modelId="{8C961645-305E-0045-A944-5C7C20D8D1A7}" type="presParOf" srcId="{7236AA5E-BFBC-D34C-9C97-443D261267FB}" destId="{C8EADB88-B0CF-A144-9062-F097E81CBE01}" srcOrd="1" destOrd="0" presId="urn:microsoft.com/office/officeart/2005/8/layout/pyramid3"/>
    <dgm:cxn modelId="{CFAA4630-7028-644F-B1CE-49FABEFB43CC}" type="presParOf" srcId="{C8EADB88-B0CF-A144-9062-F097E81CBE01}" destId="{AE632E80-C419-274B-B5D8-1EDAB77EA5FD}" srcOrd="0" destOrd="0" presId="urn:microsoft.com/office/officeart/2005/8/layout/pyramid3"/>
    <dgm:cxn modelId="{BD304135-C6CA-D14C-A5D4-64F90409C0EB}" type="presParOf" srcId="{C8EADB88-B0CF-A144-9062-F097E81CBE01}" destId="{413EDF5C-DF4A-5142-A4DA-02CBB898B0A0}" srcOrd="1" destOrd="0" presId="urn:microsoft.com/office/officeart/2005/8/layout/pyramid3"/>
    <dgm:cxn modelId="{C4C4DD65-0DE3-5545-BFF5-A8446A977F2E}" type="presParOf" srcId="{7236AA5E-BFBC-D34C-9C97-443D261267FB}" destId="{D88AF3E8-FCD9-B845-87A9-D0FB7DB7868B}" srcOrd="2" destOrd="0" presId="urn:microsoft.com/office/officeart/2005/8/layout/pyramid3"/>
    <dgm:cxn modelId="{4A6F4749-4A4F-F04D-8C53-04FD3CCA7033}" type="presParOf" srcId="{D88AF3E8-FCD9-B845-87A9-D0FB7DB7868B}" destId="{449B2E86-B714-4248-97D9-9B57A82A31BE}" srcOrd="0" destOrd="0" presId="urn:microsoft.com/office/officeart/2005/8/layout/pyramid3"/>
    <dgm:cxn modelId="{793756C6-3B07-BE4B-88DA-175174BF5176}" type="presParOf" srcId="{D88AF3E8-FCD9-B845-87A9-D0FB7DB7868B}" destId="{CB1FE6D8-BC70-B742-AE4D-9E58C4318C6C}" srcOrd="1" destOrd="0" presId="urn:microsoft.com/office/officeart/2005/8/layout/pyramid3"/>
    <dgm:cxn modelId="{938BBE01-E20A-8346-900F-562147BAB08A}" type="presParOf" srcId="{7236AA5E-BFBC-D34C-9C97-443D261267FB}" destId="{20AA22B5-7F53-9843-9ADC-CCCE556CCAB8}" srcOrd="3" destOrd="0" presId="urn:microsoft.com/office/officeart/2005/8/layout/pyramid3"/>
    <dgm:cxn modelId="{0965FDE8-CB31-8F42-A389-6301D287D35B}" type="presParOf" srcId="{20AA22B5-7F53-9843-9ADC-CCCE556CCAB8}" destId="{ACE294E1-2A9D-E741-BC49-E99A66B95B43}" srcOrd="0" destOrd="0" presId="urn:microsoft.com/office/officeart/2005/8/layout/pyramid3"/>
    <dgm:cxn modelId="{D0E7438E-503C-9B4C-AA11-BA96F8AF13D2}" type="presParOf" srcId="{20AA22B5-7F53-9843-9ADC-CCCE556CCAB8}" destId="{C303CC9D-0E9E-444D-B64B-1A42E372EDC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ABFAED-48E5-2646-A187-53E49DF4450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23FE3-50D2-E54F-A6C7-BC9A7F6A7CCA}">
      <dgm:prSet phldrT="[Text]"/>
      <dgm:spPr/>
      <dgm:t>
        <a:bodyPr/>
        <a:lstStyle/>
        <a:p>
          <a:r>
            <a:rPr lang="en-US" dirty="0"/>
            <a:t>Balanced Approach</a:t>
          </a:r>
        </a:p>
      </dgm:t>
    </dgm:pt>
    <dgm:pt modelId="{27E14DB1-A2CC-9946-8F18-D5EFE02F5CF1}" type="parTrans" cxnId="{FD822D7B-1489-DF4C-A561-583CA8F8FEC0}">
      <dgm:prSet/>
      <dgm:spPr/>
      <dgm:t>
        <a:bodyPr/>
        <a:lstStyle/>
        <a:p>
          <a:endParaRPr lang="en-US"/>
        </a:p>
      </dgm:t>
    </dgm:pt>
    <dgm:pt modelId="{12CF5B92-402F-654C-A047-FA2CAB7DFBE5}" type="sibTrans" cxnId="{FD822D7B-1489-DF4C-A561-583CA8F8FEC0}">
      <dgm:prSet/>
      <dgm:spPr/>
      <dgm:t>
        <a:bodyPr/>
        <a:lstStyle/>
        <a:p>
          <a:endParaRPr lang="en-US"/>
        </a:p>
      </dgm:t>
    </dgm:pt>
    <dgm:pt modelId="{517CEE2C-A62B-504E-B065-7A5D97261D31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A1C73551-806A-2843-BF6C-E484FA7DC43B}" type="parTrans" cxnId="{F441AFD1-C24A-644F-A312-4C33A838AE16}">
      <dgm:prSet/>
      <dgm:spPr/>
      <dgm:t>
        <a:bodyPr/>
        <a:lstStyle/>
        <a:p>
          <a:endParaRPr lang="en-US"/>
        </a:p>
      </dgm:t>
    </dgm:pt>
    <dgm:pt modelId="{9C8FF114-22FB-FA4B-8D7D-9C8EF95005AD}" type="sibTrans" cxnId="{F441AFD1-C24A-644F-A312-4C33A838AE16}">
      <dgm:prSet/>
      <dgm:spPr/>
      <dgm:t>
        <a:bodyPr/>
        <a:lstStyle/>
        <a:p>
          <a:endParaRPr lang="en-US"/>
        </a:p>
      </dgm:t>
    </dgm:pt>
    <dgm:pt modelId="{BB91C86A-8B48-1A49-90ED-A29A6103E04A}">
      <dgm:prSet phldrT="[Text]"/>
      <dgm:spPr/>
      <dgm:t>
        <a:bodyPr/>
        <a:lstStyle/>
        <a:p>
          <a:r>
            <a:rPr lang="en-US" dirty="0"/>
            <a:t>Processes</a:t>
          </a:r>
        </a:p>
      </dgm:t>
    </dgm:pt>
    <dgm:pt modelId="{5676FEE6-A0F8-4644-A537-C8C6B7D29A76}" type="parTrans" cxnId="{85A80470-5AA5-614E-8CE0-1485F8365E29}">
      <dgm:prSet/>
      <dgm:spPr/>
      <dgm:t>
        <a:bodyPr/>
        <a:lstStyle/>
        <a:p>
          <a:endParaRPr lang="en-US"/>
        </a:p>
      </dgm:t>
    </dgm:pt>
    <dgm:pt modelId="{F032D562-9386-9F49-BA09-E987C24F5527}" type="sibTrans" cxnId="{85A80470-5AA5-614E-8CE0-1485F8365E29}">
      <dgm:prSet/>
      <dgm:spPr/>
      <dgm:t>
        <a:bodyPr/>
        <a:lstStyle/>
        <a:p>
          <a:endParaRPr lang="en-US"/>
        </a:p>
      </dgm:t>
    </dgm:pt>
    <dgm:pt modelId="{D620F1F0-7D6A-F045-8FE8-EDCA209AD038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B5A18286-6F88-724E-8608-2A16B0A11D99}" type="parTrans" cxnId="{1E96EE17-2B2E-1C4A-B82A-23D854462AF8}">
      <dgm:prSet/>
      <dgm:spPr/>
      <dgm:t>
        <a:bodyPr/>
        <a:lstStyle/>
        <a:p>
          <a:endParaRPr lang="en-US"/>
        </a:p>
      </dgm:t>
    </dgm:pt>
    <dgm:pt modelId="{DBCBC53C-8265-544F-8338-CC41E3EFAE86}" type="sibTrans" cxnId="{1E96EE17-2B2E-1C4A-B82A-23D854462AF8}">
      <dgm:prSet/>
      <dgm:spPr/>
      <dgm:t>
        <a:bodyPr/>
        <a:lstStyle/>
        <a:p>
          <a:endParaRPr lang="en-US"/>
        </a:p>
      </dgm:t>
    </dgm:pt>
    <dgm:pt modelId="{C1DEB12B-9D7E-524C-9B5C-A10651E8128B}" type="pres">
      <dgm:prSet presAssocID="{F4ABFAED-48E5-2646-A187-53E49DF4450C}" presName="diagram" presStyleCnt="0">
        <dgm:presLayoutVars>
          <dgm:dir/>
          <dgm:resizeHandles val="exact"/>
        </dgm:presLayoutVars>
      </dgm:prSet>
      <dgm:spPr/>
    </dgm:pt>
    <dgm:pt modelId="{5D7261EF-D7E4-D04E-9382-DCCDB40F72AF}" type="pres">
      <dgm:prSet presAssocID="{1AA23FE3-50D2-E54F-A6C7-BC9A7F6A7CCA}" presName="node" presStyleLbl="node1" presStyleIdx="0" presStyleCnt="4">
        <dgm:presLayoutVars>
          <dgm:bulletEnabled val="1"/>
        </dgm:presLayoutVars>
      </dgm:prSet>
      <dgm:spPr/>
    </dgm:pt>
    <dgm:pt modelId="{03FF31C0-3145-BB44-91E9-B95BAC00FC11}" type="pres">
      <dgm:prSet presAssocID="{12CF5B92-402F-654C-A047-FA2CAB7DFBE5}" presName="sibTrans" presStyleCnt="0"/>
      <dgm:spPr/>
    </dgm:pt>
    <dgm:pt modelId="{96CB4882-ADB4-FE4E-9677-F76EAFB1E6BC}" type="pres">
      <dgm:prSet presAssocID="{517CEE2C-A62B-504E-B065-7A5D97261D31}" presName="node" presStyleLbl="node1" presStyleIdx="1" presStyleCnt="4">
        <dgm:presLayoutVars>
          <dgm:bulletEnabled val="1"/>
        </dgm:presLayoutVars>
      </dgm:prSet>
      <dgm:spPr/>
    </dgm:pt>
    <dgm:pt modelId="{8ECF13EE-FD01-9A47-A454-C4F626BD2845}" type="pres">
      <dgm:prSet presAssocID="{9C8FF114-22FB-FA4B-8D7D-9C8EF95005AD}" presName="sibTrans" presStyleCnt="0"/>
      <dgm:spPr/>
    </dgm:pt>
    <dgm:pt modelId="{B622A9B3-F314-DC4C-865E-0430C9A9A919}" type="pres">
      <dgm:prSet presAssocID="{BB91C86A-8B48-1A49-90ED-A29A6103E04A}" presName="node" presStyleLbl="node1" presStyleIdx="2" presStyleCnt="4">
        <dgm:presLayoutVars>
          <dgm:bulletEnabled val="1"/>
        </dgm:presLayoutVars>
      </dgm:prSet>
      <dgm:spPr/>
    </dgm:pt>
    <dgm:pt modelId="{644469CB-E0D1-2E48-8163-A549AADF9662}" type="pres">
      <dgm:prSet presAssocID="{F032D562-9386-9F49-BA09-E987C24F5527}" presName="sibTrans" presStyleCnt="0"/>
      <dgm:spPr/>
    </dgm:pt>
    <dgm:pt modelId="{88A66BF1-3E07-1848-9B3A-566B9E9D7935}" type="pres">
      <dgm:prSet presAssocID="{D620F1F0-7D6A-F045-8FE8-EDCA209AD038}" presName="node" presStyleLbl="node1" presStyleIdx="3" presStyleCnt="4">
        <dgm:presLayoutVars>
          <dgm:bulletEnabled val="1"/>
        </dgm:presLayoutVars>
      </dgm:prSet>
      <dgm:spPr/>
    </dgm:pt>
  </dgm:ptLst>
  <dgm:cxnLst>
    <dgm:cxn modelId="{55528B16-960B-7F40-A642-B2EC4B78C6E3}" type="presOf" srcId="{517CEE2C-A62B-504E-B065-7A5D97261D31}" destId="{96CB4882-ADB4-FE4E-9677-F76EAFB1E6BC}" srcOrd="0" destOrd="0" presId="urn:microsoft.com/office/officeart/2005/8/layout/default"/>
    <dgm:cxn modelId="{1E96EE17-2B2E-1C4A-B82A-23D854462AF8}" srcId="{F4ABFAED-48E5-2646-A187-53E49DF4450C}" destId="{D620F1F0-7D6A-F045-8FE8-EDCA209AD038}" srcOrd="3" destOrd="0" parTransId="{B5A18286-6F88-724E-8608-2A16B0A11D99}" sibTransId="{DBCBC53C-8265-544F-8338-CC41E3EFAE86}"/>
    <dgm:cxn modelId="{8EF4D01F-713B-554D-BDB7-0736C4B0DCB2}" type="presOf" srcId="{BB91C86A-8B48-1A49-90ED-A29A6103E04A}" destId="{B622A9B3-F314-DC4C-865E-0430C9A9A919}" srcOrd="0" destOrd="0" presId="urn:microsoft.com/office/officeart/2005/8/layout/default"/>
    <dgm:cxn modelId="{79759636-C963-D34C-954C-60C0D537FC50}" type="presOf" srcId="{1AA23FE3-50D2-E54F-A6C7-BC9A7F6A7CCA}" destId="{5D7261EF-D7E4-D04E-9382-DCCDB40F72AF}" srcOrd="0" destOrd="0" presId="urn:microsoft.com/office/officeart/2005/8/layout/default"/>
    <dgm:cxn modelId="{85A80470-5AA5-614E-8CE0-1485F8365E29}" srcId="{F4ABFAED-48E5-2646-A187-53E49DF4450C}" destId="{BB91C86A-8B48-1A49-90ED-A29A6103E04A}" srcOrd="2" destOrd="0" parTransId="{5676FEE6-A0F8-4644-A537-C8C6B7D29A76}" sibTransId="{F032D562-9386-9F49-BA09-E987C24F5527}"/>
    <dgm:cxn modelId="{FD822D7B-1489-DF4C-A561-583CA8F8FEC0}" srcId="{F4ABFAED-48E5-2646-A187-53E49DF4450C}" destId="{1AA23FE3-50D2-E54F-A6C7-BC9A7F6A7CCA}" srcOrd="0" destOrd="0" parTransId="{27E14DB1-A2CC-9946-8F18-D5EFE02F5CF1}" sibTransId="{12CF5B92-402F-654C-A047-FA2CAB7DFBE5}"/>
    <dgm:cxn modelId="{F441AFD1-C24A-644F-A312-4C33A838AE16}" srcId="{F4ABFAED-48E5-2646-A187-53E49DF4450C}" destId="{517CEE2C-A62B-504E-B065-7A5D97261D31}" srcOrd="1" destOrd="0" parTransId="{A1C73551-806A-2843-BF6C-E484FA7DC43B}" sibTransId="{9C8FF114-22FB-FA4B-8D7D-9C8EF95005AD}"/>
    <dgm:cxn modelId="{DDAC5AE9-7A2C-DB43-95CE-3ABAEFF2A5E0}" type="presOf" srcId="{F4ABFAED-48E5-2646-A187-53E49DF4450C}" destId="{C1DEB12B-9D7E-524C-9B5C-A10651E8128B}" srcOrd="0" destOrd="0" presId="urn:microsoft.com/office/officeart/2005/8/layout/default"/>
    <dgm:cxn modelId="{3A9F11F0-9092-A547-AF79-06E1F874C61B}" type="presOf" srcId="{D620F1F0-7D6A-F045-8FE8-EDCA209AD038}" destId="{88A66BF1-3E07-1848-9B3A-566B9E9D7935}" srcOrd="0" destOrd="0" presId="urn:microsoft.com/office/officeart/2005/8/layout/default"/>
    <dgm:cxn modelId="{3B6F6BE8-BDA1-B341-8F08-D5FC6B07C672}" type="presParOf" srcId="{C1DEB12B-9D7E-524C-9B5C-A10651E8128B}" destId="{5D7261EF-D7E4-D04E-9382-DCCDB40F72AF}" srcOrd="0" destOrd="0" presId="urn:microsoft.com/office/officeart/2005/8/layout/default"/>
    <dgm:cxn modelId="{2994293C-7CEE-4A47-8D9C-E11E8BA824E2}" type="presParOf" srcId="{C1DEB12B-9D7E-524C-9B5C-A10651E8128B}" destId="{03FF31C0-3145-BB44-91E9-B95BAC00FC11}" srcOrd="1" destOrd="0" presId="urn:microsoft.com/office/officeart/2005/8/layout/default"/>
    <dgm:cxn modelId="{71C7E0FE-805D-BD4E-9150-1F866B8190A4}" type="presParOf" srcId="{C1DEB12B-9D7E-524C-9B5C-A10651E8128B}" destId="{96CB4882-ADB4-FE4E-9677-F76EAFB1E6BC}" srcOrd="2" destOrd="0" presId="urn:microsoft.com/office/officeart/2005/8/layout/default"/>
    <dgm:cxn modelId="{FB29CDAF-11DD-814F-A68D-3A98891C3E3F}" type="presParOf" srcId="{C1DEB12B-9D7E-524C-9B5C-A10651E8128B}" destId="{8ECF13EE-FD01-9A47-A454-C4F626BD2845}" srcOrd="3" destOrd="0" presId="urn:microsoft.com/office/officeart/2005/8/layout/default"/>
    <dgm:cxn modelId="{74EE8B92-0562-FA4A-B42C-992478F5E07E}" type="presParOf" srcId="{C1DEB12B-9D7E-524C-9B5C-A10651E8128B}" destId="{B622A9B3-F314-DC4C-865E-0430C9A9A919}" srcOrd="4" destOrd="0" presId="urn:microsoft.com/office/officeart/2005/8/layout/default"/>
    <dgm:cxn modelId="{86FDC589-56D0-CF4B-A235-B79E9C0A7C26}" type="presParOf" srcId="{C1DEB12B-9D7E-524C-9B5C-A10651E8128B}" destId="{644469CB-E0D1-2E48-8163-A549AADF9662}" srcOrd="5" destOrd="0" presId="urn:microsoft.com/office/officeart/2005/8/layout/default"/>
    <dgm:cxn modelId="{CB75818A-47D4-274D-87C0-C2ED02C8FEEB}" type="presParOf" srcId="{C1DEB12B-9D7E-524C-9B5C-A10651E8128B}" destId="{88A66BF1-3E07-1848-9B3A-566B9E9D79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1F76E-3947-C646-A3E1-C85BC017109D}">
      <dsp:nvSpPr>
        <dsp:cNvPr id="0" name=""/>
        <dsp:cNvSpPr/>
      </dsp:nvSpPr>
      <dsp:spPr>
        <a:xfrm>
          <a:off x="0" y="1277929"/>
          <a:ext cx="11218126" cy="170390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D1E21C-1A9E-F84C-9698-17B55CE8BFCB}">
      <dsp:nvSpPr>
        <dsp:cNvPr id="0" name=""/>
        <dsp:cNvSpPr/>
      </dsp:nvSpPr>
      <dsp:spPr>
        <a:xfrm>
          <a:off x="4436" y="0"/>
          <a:ext cx="1939892" cy="1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Code(GitLab)</a:t>
          </a:r>
        </a:p>
      </dsp:txBody>
      <dsp:txXfrm>
        <a:off x="4436" y="0"/>
        <a:ext cx="1939892" cy="1703906"/>
      </dsp:txXfrm>
    </dsp:sp>
    <dsp:sp modelId="{A9E492D5-162F-9C47-BF31-49D31D957C54}">
      <dsp:nvSpPr>
        <dsp:cNvPr id="0" name=""/>
        <dsp:cNvSpPr/>
      </dsp:nvSpPr>
      <dsp:spPr>
        <a:xfrm>
          <a:off x="761394" y="1916894"/>
          <a:ext cx="425976" cy="425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8DD9E-C5A5-024F-8A05-7FC394A831FA}">
      <dsp:nvSpPr>
        <dsp:cNvPr id="0" name=""/>
        <dsp:cNvSpPr/>
      </dsp:nvSpPr>
      <dsp:spPr>
        <a:xfrm>
          <a:off x="2041323" y="2555859"/>
          <a:ext cx="1939892" cy="1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CI (Jenkins)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Docker images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Deployment to Dev</a:t>
          </a:r>
        </a:p>
      </dsp:txBody>
      <dsp:txXfrm>
        <a:off x="2041323" y="2555859"/>
        <a:ext cx="1939892" cy="1703906"/>
      </dsp:txXfrm>
    </dsp:sp>
    <dsp:sp modelId="{6DD63DE9-F3F5-0F4B-B7E0-7AECC943CFC0}">
      <dsp:nvSpPr>
        <dsp:cNvPr id="0" name=""/>
        <dsp:cNvSpPr/>
      </dsp:nvSpPr>
      <dsp:spPr>
        <a:xfrm>
          <a:off x="2798281" y="1916894"/>
          <a:ext cx="425976" cy="425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C8905-AD54-924D-AAF4-EFDD7004255F}">
      <dsp:nvSpPr>
        <dsp:cNvPr id="0" name=""/>
        <dsp:cNvSpPr/>
      </dsp:nvSpPr>
      <dsp:spPr>
        <a:xfrm>
          <a:off x="4078210" y="0"/>
          <a:ext cx="1939892" cy="1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Unit Testing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Regression Testing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Deployment to Staging</a:t>
          </a:r>
        </a:p>
      </dsp:txBody>
      <dsp:txXfrm>
        <a:off x="4078210" y="0"/>
        <a:ext cx="1939892" cy="1703906"/>
      </dsp:txXfrm>
    </dsp:sp>
    <dsp:sp modelId="{D59EB0A4-1B11-394F-9076-A21DED400AC1}">
      <dsp:nvSpPr>
        <dsp:cNvPr id="0" name=""/>
        <dsp:cNvSpPr/>
      </dsp:nvSpPr>
      <dsp:spPr>
        <a:xfrm>
          <a:off x="4835168" y="1916894"/>
          <a:ext cx="425976" cy="425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FD0646-D330-5D41-9538-6B76917F5A01}">
      <dsp:nvSpPr>
        <dsp:cNvPr id="0" name=""/>
        <dsp:cNvSpPr/>
      </dsp:nvSpPr>
      <dsp:spPr>
        <a:xfrm>
          <a:off x="6115097" y="2555859"/>
          <a:ext cx="1939892" cy="1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Staging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Regression Testing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Deployment to Production</a:t>
          </a:r>
        </a:p>
      </dsp:txBody>
      <dsp:txXfrm>
        <a:off x="6115097" y="2555859"/>
        <a:ext cx="1939892" cy="1703906"/>
      </dsp:txXfrm>
    </dsp:sp>
    <dsp:sp modelId="{55101E74-822E-D845-9D07-CEF696EC8D08}">
      <dsp:nvSpPr>
        <dsp:cNvPr id="0" name=""/>
        <dsp:cNvSpPr/>
      </dsp:nvSpPr>
      <dsp:spPr>
        <a:xfrm>
          <a:off x="6872055" y="1916894"/>
          <a:ext cx="425976" cy="425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4A0A66-7B8D-F74A-9E91-0A3C8D713D13}">
      <dsp:nvSpPr>
        <dsp:cNvPr id="0" name=""/>
        <dsp:cNvSpPr/>
      </dsp:nvSpPr>
      <dsp:spPr>
        <a:xfrm>
          <a:off x="8151985" y="0"/>
          <a:ext cx="1939892" cy="1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Sanity?</a:t>
          </a:r>
        </a:p>
      </dsp:txBody>
      <dsp:txXfrm>
        <a:off x="8151985" y="0"/>
        <a:ext cx="1939892" cy="1703906"/>
      </dsp:txXfrm>
    </dsp:sp>
    <dsp:sp modelId="{4F0B4843-79FA-D348-91E0-D1F8F26B8899}">
      <dsp:nvSpPr>
        <dsp:cNvPr id="0" name=""/>
        <dsp:cNvSpPr/>
      </dsp:nvSpPr>
      <dsp:spPr>
        <a:xfrm>
          <a:off x="8908942" y="1916894"/>
          <a:ext cx="425976" cy="4259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1F76E-3947-C646-A3E1-C85BC017109D}">
      <dsp:nvSpPr>
        <dsp:cNvPr id="0" name=""/>
        <dsp:cNvSpPr/>
      </dsp:nvSpPr>
      <dsp:spPr>
        <a:xfrm>
          <a:off x="0" y="778842"/>
          <a:ext cx="11227188" cy="103845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D1E21C-1A9E-F84C-9698-17B55CE8BFCB}">
      <dsp:nvSpPr>
        <dsp:cNvPr id="0" name=""/>
        <dsp:cNvSpPr/>
      </dsp:nvSpPr>
      <dsp:spPr>
        <a:xfrm>
          <a:off x="4440" y="0"/>
          <a:ext cx="1941459" cy="103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Code(Perforce)</a:t>
          </a:r>
        </a:p>
      </dsp:txBody>
      <dsp:txXfrm>
        <a:off x="4440" y="0"/>
        <a:ext cx="1941459" cy="1038457"/>
      </dsp:txXfrm>
    </dsp:sp>
    <dsp:sp modelId="{A9E492D5-162F-9C47-BF31-49D31D957C54}">
      <dsp:nvSpPr>
        <dsp:cNvPr id="0" name=""/>
        <dsp:cNvSpPr/>
      </dsp:nvSpPr>
      <dsp:spPr>
        <a:xfrm>
          <a:off x="845362" y="1168264"/>
          <a:ext cx="259614" cy="259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8DD9E-C5A5-024F-8A05-7FC394A831FA}">
      <dsp:nvSpPr>
        <dsp:cNvPr id="0" name=""/>
        <dsp:cNvSpPr/>
      </dsp:nvSpPr>
      <dsp:spPr>
        <a:xfrm>
          <a:off x="2042972" y="1557685"/>
          <a:ext cx="1941459" cy="103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CI (Jenkins)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Build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Docker images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Deployment to Dev</a:t>
          </a:r>
        </a:p>
      </dsp:txBody>
      <dsp:txXfrm>
        <a:off x="2042972" y="1557685"/>
        <a:ext cx="1941459" cy="1038457"/>
      </dsp:txXfrm>
    </dsp:sp>
    <dsp:sp modelId="{6DD63DE9-F3F5-0F4B-B7E0-7AECC943CFC0}">
      <dsp:nvSpPr>
        <dsp:cNvPr id="0" name=""/>
        <dsp:cNvSpPr/>
      </dsp:nvSpPr>
      <dsp:spPr>
        <a:xfrm>
          <a:off x="2883895" y="1168264"/>
          <a:ext cx="259614" cy="259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C8905-AD54-924D-AAF4-EFDD7004255F}">
      <dsp:nvSpPr>
        <dsp:cNvPr id="0" name=""/>
        <dsp:cNvSpPr/>
      </dsp:nvSpPr>
      <dsp:spPr>
        <a:xfrm>
          <a:off x="4081504" y="0"/>
          <a:ext cx="1941459" cy="103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Unit Testing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Sanity Testing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Regression Testing – UI &amp; Image comparison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Manual tests</a:t>
          </a:r>
        </a:p>
      </dsp:txBody>
      <dsp:txXfrm>
        <a:off x="4081504" y="0"/>
        <a:ext cx="1941459" cy="1038457"/>
      </dsp:txXfrm>
    </dsp:sp>
    <dsp:sp modelId="{D59EB0A4-1B11-394F-9076-A21DED400AC1}">
      <dsp:nvSpPr>
        <dsp:cNvPr id="0" name=""/>
        <dsp:cNvSpPr/>
      </dsp:nvSpPr>
      <dsp:spPr>
        <a:xfrm>
          <a:off x="4922427" y="1168264"/>
          <a:ext cx="259614" cy="259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218213-85D0-2F4E-BF17-E351FDBD2CA8}">
      <dsp:nvSpPr>
        <dsp:cNvPr id="0" name=""/>
        <dsp:cNvSpPr/>
      </dsp:nvSpPr>
      <dsp:spPr>
        <a:xfrm>
          <a:off x="6120037" y="1557685"/>
          <a:ext cx="1941459" cy="103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Staging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Regression test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Acceptance test</a:t>
          </a:r>
        </a:p>
      </dsp:txBody>
      <dsp:txXfrm>
        <a:off x="6120037" y="1557685"/>
        <a:ext cx="1941459" cy="1038457"/>
      </dsp:txXfrm>
    </dsp:sp>
    <dsp:sp modelId="{A68B5623-7625-6648-9305-5F429A06FE44}">
      <dsp:nvSpPr>
        <dsp:cNvPr id="0" name=""/>
        <dsp:cNvSpPr/>
      </dsp:nvSpPr>
      <dsp:spPr>
        <a:xfrm>
          <a:off x="6960959" y="1168264"/>
          <a:ext cx="259614" cy="259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AB6137-F75A-D948-A804-90777D06E4A7}">
      <dsp:nvSpPr>
        <dsp:cNvPr id="0" name=""/>
        <dsp:cNvSpPr/>
      </dsp:nvSpPr>
      <dsp:spPr>
        <a:xfrm>
          <a:off x="8158569" y="0"/>
          <a:ext cx="1941459" cy="103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Sanity test</a:t>
          </a:r>
        </a:p>
      </dsp:txBody>
      <dsp:txXfrm>
        <a:off x="8158569" y="0"/>
        <a:ext cx="1941459" cy="1038457"/>
      </dsp:txXfrm>
    </dsp:sp>
    <dsp:sp modelId="{DCB81E5E-0EA8-6643-B026-6E87F8D42CCF}">
      <dsp:nvSpPr>
        <dsp:cNvPr id="0" name=""/>
        <dsp:cNvSpPr/>
      </dsp:nvSpPr>
      <dsp:spPr>
        <a:xfrm>
          <a:off x="8999491" y="1168264"/>
          <a:ext cx="259614" cy="259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0B0F7-C925-5D49-8CA0-AF8F1E66E07E}">
      <dsp:nvSpPr>
        <dsp:cNvPr id="0" name=""/>
        <dsp:cNvSpPr/>
      </dsp:nvSpPr>
      <dsp:spPr>
        <a:xfrm rot="10800000">
          <a:off x="0" y="0"/>
          <a:ext cx="4237463" cy="921976"/>
        </a:xfrm>
        <a:prstGeom prst="trapezoid">
          <a:avLst>
            <a:gd name="adj" fmla="val 574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Unit Testing</a:t>
          </a:r>
        </a:p>
      </dsp:txBody>
      <dsp:txXfrm rot="-10800000">
        <a:off x="741556" y="0"/>
        <a:ext cx="2754350" cy="921976"/>
      </dsp:txXfrm>
    </dsp:sp>
    <dsp:sp modelId="{AE632E80-C419-274B-B5D8-1EDAB77EA5FD}">
      <dsp:nvSpPr>
        <dsp:cNvPr id="0" name=""/>
        <dsp:cNvSpPr/>
      </dsp:nvSpPr>
      <dsp:spPr>
        <a:xfrm rot="10800000">
          <a:off x="529682" y="921976"/>
          <a:ext cx="3178097" cy="921976"/>
        </a:xfrm>
        <a:prstGeom prst="trapezoid">
          <a:avLst>
            <a:gd name="adj" fmla="val 574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Functional Workflows</a:t>
          </a:r>
        </a:p>
      </dsp:txBody>
      <dsp:txXfrm rot="-10800000">
        <a:off x="1085849" y="921976"/>
        <a:ext cx="2065763" cy="921976"/>
      </dsp:txXfrm>
    </dsp:sp>
    <dsp:sp modelId="{449B2E86-B714-4248-97D9-9B57A82A31BE}">
      <dsp:nvSpPr>
        <dsp:cNvPr id="0" name=""/>
        <dsp:cNvSpPr/>
      </dsp:nvSpPr>
      <dsp:spPr>
        <a:xfrm rot="10800000">
          <a:off x="1059365" y="1843952"/>
          <a:ext cx="2118731" cy="921976"/>
        </a:xfrm>
        <a:prstGeom prst="trapezoid">
          <a:avLst>
            <a:gd name="adj" fmla="val 574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E2E - Regression Workflows</a:t>
          </a:r>
        </a:p>
      </dsp:txBody>
      <dsp:txXfrm rot="-10800000">
        <a:off x="1430143" y="1843952"/>
        <a:ext cx="1377175" cy="921976"/>
      </dsp:txXfrm>
    </dsp:sp>
    <dsp:sp modelId="{ACE294E1-2A9D-E741-BC49-E99A66B95B43}">
      <dsp:nvSpPr>
        <dsp:cNvPr id="0" name=""/>
        <dsp:cNvSpPr/>
      </dsp:nvSpPr>
      <dsp:spPr>
        <a:xfrm rot="10800000">
          <a:off x="1589048" y="2765928"/>
          <a:ext cx="1059365" cy="921976"/>
        </a:xfrm>
        <a:prstGeom prst="trapezoid">
          <a:avLst>
            <a:gd name="adj" fmla="val 5745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Edge test workflows</a:t>
          </a:r>
        </a:p>
      </dsp:txBody>
      <dsp:txXfrm rot="-10800000">
        <a:off x="1589048" y="2765928"/>
        <a:ext cx="1059365" cy="921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261EF-D7E4-D04E-9382-DCCDB40F72AF}">
      <dsp:nvSpPr>
        <dsp:cNvPr id="0" name=""/>
        <dsp:cNvSpPr/>
      </dsp:nvSpPr>
      <dsp:spPr>
        <a:xfrm>
          <a:off x="744" y="457557"/>
          <a:ext cx="2902738" cy="1741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Balanced Approach</a:t>
          </a:r>
        </a:p>
      </dsp:txBody>
      <dsp:txXfrm>
        <a:off x="744" y="457557"/>
        <a:ext cx="2902738" cy="1741642"/>
      </dsp:txXfrm>
    </dsp:sp>
    <dsp:sp modelId="{96CB4882-ADB4-FE4E-9677-F76EAFB1E6BC}">
      <dsp:nvSpPr>
        <dsp:cNvPr id="0" name=""/>
        <dsp:cNvSpPr/>
      </dsp:nvSpPr>
      <dsp:spPr>
        <a:xfrm>
          <a:off x="3193756" y="457557"/>
          <a:ext cx="2902738" cy="1741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Metrics</a:t>
          </a:r>
        </a:p>
      </dsp:txBody>
      <dsp:txXfrm>
        <a:off x="3193756" y="457557"/>
        <a:ext cx="2902738" cy="1741642"/>
      </dsp:txXfrm>
    </dsp:sp>
    <dsp:sp modelId="{B622A9B3-F314-DC4C-865E-0430C9A9A919}">
      <dsp:nvSpPr>
        <dsp:cNvPr id="0" name=""/>
        <dsp:cNvSpPr/>
      </dsp:nvSpPr>
      <dsp:spPr>
        <a:xfrm>
          <a:off x="744" y="2489474"/>
          <a:ext cx="2902738" cy="1741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Processes</a:t>
          </a:r>
        </a:p>
      </dsp:txBody>
      <dsp:txXfrm>
        <a:off x="744" y="2489474"/>
        <a:ext cx="2902738" cy="1741642"/>
      </dsp:txXfrm>
    </dsp:sp>
    <dsp:sp modelId="{88A66BF1-3E07-1848-9B3A-566B9E9D7935}">
      <dsp:nvSpPr>
        <dsp:cNvPr id="0" name=""/>
        <dsp:cNvSpPr/>
      </dsp:nvSpPr>
      <dsp:spPr>
        <a:xfrm>
          <a:off x="3193756" y="2489474"/>
          <a:ext cx="2902738" cy="1741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Planning</a:t>
          </a:r>
        </a:p>
      </dsp:txBody>
      <dsp:txXfrm>
        <a:off x="3193756" y="2489474"/>
        <a:ext cx="2902738" cy="174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67CD-F618-5A44-8A68-1DE2EB2C1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Simscale</a:t>
            </a:r>
            <a:r>
              <a:rPr lang="en-US" dirty="0"/>
              <a:t> -  </a:t>
            </a:r>
            <a:br>
              <a:rPr lang="en-US" dirty="0"/>
            </a:br>
            <a:r>
              <a:rPr lang="en-US" dirty="0"/>
              <a:t>QA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29107-362D-854D-8BBA-F61627230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PRASANNA VENKATESH</a:t>
            </a:r>
          </a:p>
        </p:txBody>
      </p:sp>
    </p:spTree>
    <p:extLst>
      <p:ext uri="{BB962C8B-B14F-4D97-AF65-F5344CB8AC3E}">
        <p14:creationId xmlns:p14="http://schemas.microsoft.com/office/powerpoint/2010/main" val="745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E90D-D0E9-2E46-AF64-0BC5A2F9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5181-7BE2-A742-AF85-B29DA542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Recap on What I learned today</a:t>
            </a:r>
          </a:p>
          <a:p>
            <a:r>
              <a:rPr lang="en-US" sz="2400" dirty="0"/>
              <a:t>Lessons learnt in implementing CI/CD at Altair</a:t>
            </a:r>
          </a:p>
          <a:p>
            <a:r>
              <a:rPr lang="en-US" sz="2400" dirty="0"/>
              <a:t>QA vision</a:t>
            </a:r>
          </a:p>
          <a:p>
            <a:r>
              <a:rPr lang="en-US" sz="2400" dirty="0"/>
              <a:t>Processes, Tools to support the vision</a:t>
            </a:r>
          </a:p>
          <a:p>
            <a:r>
              <a:rPr lang="en-US" sz="2400" dirty="0"/>
              <a:t>Q &amp;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0A6A957-99FE-9948-B540-ACD94D2CC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466153"/>
              </p:ext>
            </p:extLst>
          </p:nvPr>
        </p:nvGraphicFramePr>
        <p:xfrm>
          <a:off x="802887" y="1661532"/>
          <a:ext cx="11218127" cy="425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1FD7FA6-F850-AC40-80D2-57538ABE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87605"/>
          </a:xfrm>
        </p:spPr>
        <p:txBody>
          <a:bodyPr/>
          <a:lstStyle/>
          <a:p>
            <a:r>
              <a:rPr lang="en-US" dirty="0"/>
              <a:t>Deployment Pipeline at </a:t>
            </a:r>
            <a:r>
              <a:rPr lang="en-US" dirty="0" err="1"/>
              <a:t>SimScale</a:t>
            </a:r>
            <a:r>
              <a:rPr lang="en-US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DD0F00-3FD3-9A4B-B7E8-44902FC40519}"/>
              </a:ext>
            </a:extLst>
          </p:cNvPr>
          <p:cNvGrpSpPr/>
          <p:nvPr/>
        </p:nvGrpSpPr>
        <p:grpSpPr>
          <a:xfrm>
            <a:off x="4686301" y="5319132"/>
            <a:ext cx="3108401" cy="232433"/>
            <a:chOff x="4686301" y="5319132"/>
            <a:chExt cx="3108401" cy="23243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D57CCD-D77B-CC44-A7CA-82B66FB74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301" y="5551565"/>
              <a:ext cx="3108401" cy="0"/>
            </a:xfrm>
            <a:prstGeom prst="straightConnector1">
              <a:avLst/>
            </a:prstGeom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8B7E66-F08E-0943-8827-8AD867379DE6}"/>
                </a:ext>
              </a:extLst>
            </p:cNvPr>
            <p:cNvCxnSpPr/>
            <p:nvPr/>
          </p:nvCxnSpPr>
          <p:spPr>
            <a:xfrm>
              <a:off x="7794702" y="5319132"/>
              <a:ext cx="0" cy="23243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D96FBC-8D04-944B-83CF-271A7E0184F6}"/>
              </a:ext>
            </a:extLst>
          </p:cNvPr>
          <p:cNvGrpSpPr/>
          <p:nvPr/>
        </p:nvGrpSpPr>
        <p:grpSpPr>
          <a:xfrm>
            <a:off x="3905714" y="2361096"/>
            <a:ext cx="1009186" cy="823448"/>
            <a:chOff x="3905714" y="2361096"/>
            <a:chExt cx="1009186" cy="82344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532C62-AFA8-9442-8BEE-D26ED3146A1E}"/>
                </a:ext>
              </a:extLst>
            </p:cNvPr>
            <p:cNvCxnSpPr>
              <a:cxnSpLocks/>
            </p:cNvCxnSpPr>
            <p:nvPr/>
          </p:nvCxnSpPr>
          <p:spPr>
            <a:xfrm>
              <a:off x="3905714" y="2361096"/>
              <a:ext cx="1" cy="823448"/>
            </a:xfrm>
            <a:prstGeom prst="straightConnector1">
              <a:avLst/>
            </a:prstGeom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1C44BE-17AE-C049-8FF8-0E80561D8AB7}"/>
                </a:ext>
              </a:extLst>
            </p:cNvPr>
            <p:cNvCxnSpPr/>
            <p:nvPr/>
          </p:nvCxnSpPr>
          <p:spPr>
            <a:xfrm flipH="1">
              <a:off x="3905714" y="2361096"/>
              <a:ext cx="100918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C0296C6-7963-AC43-88F1-A3E722492702}"/>
              </a:ext>
            </a:extLst>
          </p:cNvPr>
          <p:cNvGrpSpPr/>
          <p:nvPr/>
        </p:nvGrpSpPr>
        <p:grpSpPr>
          <a:xfrm>
            <a:off x="4329112" y="3814763"/>
            <a:ext cx="5121896" cy="11151"/>
            <a:chOff x="4329112" y="3814763"/>
            <a:chExt cx="5121896" cy="1115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7E3F84-10CF-A141-A2B1-5C9F1D0254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2213" y="3814763"/>
              <a:ext cx="1171575" cy="0"/>
            </a:xfrm>
            <a:prstGeom prst="straightConnector1">
              <a:avLst/>
            </a:prstGeom>
            <a:ln w="635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931EAA9-7085-094D-98C8-D777E46716DE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33" y="3825914"/>
              <a:ext cx="1171575" cy="0"/>
            </a:xfrm>
            <a:prstGeom prst="straightConnector1">
              <a:avLst/>
            </a:prstGeom>
            <a:ln w="635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4DFC53-5DDF-634B-BCA6-ABA9EC87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329112" y="3825914"/>
              <a:ext cx="1171575" cy="0"/>
            </a:xfrm>
            <a:prstGeom prst="straightConnector1">
              <a:avLst/>
            </a:prstGeom>
            <a:ln w="635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5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E1F76E-3947-C646-A3E1-C85BC0171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492D5-162F-9C47-BF31-49D31D957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D1E21C-1A9E-F84C-9698-17B55CE8B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D63DE9-F3F5-0F4B-B7E0-7AECC943C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78DD9E-C5A5-024F-8A05-7FC394A83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9EB0A4-1B11-394F-9076-A21DED400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C8905-AD54-924D-AAF4-EFDD70042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101E74-822E-D845-9D07-CEF696EC8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D0646-D330-5D41-9538-6B76917F5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0B4843-79FA-D348-91E0-D1F8F26B8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4A0A66-7B8D-F74A-9E91-0A3C8D713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E2D6-7067-834F-8D30-6D5F4AA3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@ Altair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C5421ADD-5630-1544-82B1-385D86884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97213"/>
              </p:ext>
            </p:extLst>
          </p:nvPr>
        </p:nvGraphicFramePr>
        <p:xfrm>
          <a:off x="802887" y="1661532"/>
          <a:ext cx="11227188" cy="259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23CAA3-FF97-6847-8B30-E4426C5A97F4}"/>
              </a:ext>
            </a:extLst>
          </p:cNvPr>
          <p:cNvSpPr txBox="1"/>
          <p:nvPr/>
        </p:nvSpPr>
        <p:spPr>
          <a:xfrm>
            <a:off x="1371600" y="4257675"/>
            <a:ext cx="10044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Week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Services and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failures, ease to 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amount of Unit tests, More number of UI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tests helps to identify lots of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tests using Production class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Metrics</a:t>
            </a:r>
          </a:p>
        </p:txBody>
      </p:sp>
    </p:spTree>
    <p:extLst>
      <p:ext uri="{BB962C8B-B14F-4D97-AF65-F5344CB8AC3E}">
        <p14:creationId xmlns:p14="http://schemas.microsoft.com/office/powerpoint/2010/main" val="393797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36EE-F485-D248-91C9-7203FC76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Vision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E01E2C-68D3-8C4D-B2C8-4E354B4E0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468801"/>
              </p:ext>
            </p:extLst>
          </p:nvPr>
        </p:nvGraphicFramePr>
        <p:xfrm>
          <a:off x="1463597" y="1934168"/>
          <a:ext cx="4237463" cy="368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109C1D-6191-0A4D-817E-98612DD49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435846"/>
              </p:ext>
            </p:extLst>
          </p:nvPr>
        </p:nvGraphicFramePr>
        <p:xfrm>
          <a:off x="6094761" y="1514913"/>
          <a:ext cx="6097239" cy="468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D7032D-7BF4-E34E-AB22-C2C303DFCC53}"/>
              </a:ext>
            </a:extLst>
          </p:cNvPr>
          <p:cNvSpPr txBox="1"/>
          <p:nvPr/>
        </p:nvSpPr>
        <p:spPr>
          <a:xfrm>
            <a:off x="3582329" y="6166662"/>
            <a:ext cx="517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Quality is EVERYONE’s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063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66786-DFDD-C647-B496-A885A61D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735088"/>
            <a:ext cx="4443984" cy="823912"/>
          </a:xfrm>
        </p:spPr>
        <p:txBody>
          <a:bodyPr/>
          <a:lstStyle/>
          <a:p>
            <a:r>
              <a:rPr lang="en-US" dirty="0"/>
              <a:t>Balanced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39F0F-9AA5-554D-873D-6BCE5833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51463"/>
            <a:ext cx="4443984" cy="39159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Test</a:t>
            </a:r>
          </a:p>
          <a:p>
            <a:pPr lvl="1"/>
            <a:r>
              <a:rPr lang="en-US" dirty="0"/>
              <a:t>Time and Cost</a:t>
            </a:r>
          </a:p>
          <a:p>
            <a:pPr lvl="2"/>
            <a:r>
              <a:rPr lang="en-US" dirty="0"/>
              <a:t>To Write</a:t>
            </a:r>
          </a:p>
          <a:p>
            <a:pPr lvl="2"/>
            <a:r>
              <a:rPr lang="en-US" dirty="0"/>
              <a:t>To Maintain</a:t>
            </a:r>
          </a:p>
          <a:p>
            <a:pPr lvl="2"/>
            <a:r>
              <a:rPr lang="en-US" dirty="0"/>
              <a:t>To Run</a:t>
            </a:r>
          </a:p>
          <a:p>
            <a:r>
              <a:rPr lang="en-US" dirty="0"/>
              <a:t>More number of FAST Tests</a:t>
            </a:r>
          </a:p>
          <a:p>
            <a:r>
              <a:rPr lang="en-US" dirty="0"/>
              <a:t>Less number of Edge Tests</a:t>
            </a:r>
          </a:p>
          <a:p>
            <a:r>
              <a:rPr lang="en-US" dirty="0"/>
              <a:t>Use Monitoring/Alerting &amp; Logs to predict what needs to be tested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C8BC3F-3264-DC4C-B682-9823C760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735088"/>
            <a:ext cx="4443984" cy="823912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E4FA38-2376-AD40-9B76-45C6B6AC6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951463"/>
            <a:ext cx="4443984" cy="39159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identified issues</a:t>
            </a:r>
          </a:p>
          <a:p>
            <a:r>
              <a:rPr lang="en-US" dirty="0"/>
              <a:t>Time to fix issues in each stage</a:t>
            </a:r>
          </a:p>
          <a:p>
            <a:r>
              <a:rPr lang="en-US" dirty="0"/>
              <a:t>Time to test</a:t>
            </a:r>
          </a:p>
          <a:p>
            <a:r>
              <a:rPr lang="en-US" dirty="0"/>
              <a:t>Flaky or unreliable tests or false failures</a:t>
            </a:r>
          </a:p>
          <a:p>
            <a:r>
              <a:rPr lang="en-US" dirty="0"/>
              <a:t>MTTF in Exploratory testing</a:t>
            </a:r>
          </a:p>
          <a:p>
            <a:r>
              <a:rPr lang="en-US" dirty="0"/>
              <a:t>Issue rate in Dev/Staging</a:t>
            </a:r>
          </a:p>
          <a:p>
            <a:r>
              <a:rPr lang="en-US" dirty="0"/>
              <a:t>Issue severity</a:t>
            </a:r>
          </a:p>
          <a:p>
            <a:r>
              <a:rPr lang="en-US" dirty="0"/>
              <a:t>Downtime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2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8" grpId="0" build="p"/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B3A60A-BFC2-7540-9C5E-4B0B3FA6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669227"/>
            <a:ext cx="4443984" cy="823912"/>
          </a:xfrm>
        </p:spPr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16C1F-8ED3-D647-B4E4-8ACCCDEC0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190782"/>
            <a:ext cx="4443984" cy="25621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release plan</a:t>
            </a:r>
          </a:p>
          <a:p>
            <a:pPr lvl="1"/>
            <a:r>
              <a:rPr lang="en-US" dirty="0"/>
              <a:t>Weekly or Daily</a:t>
            </a:r>
          </a:p>
          <a:p>
            <a:pPr lvl="1"/>
            <a:endParaRPr lang="en-US" dirty="0"/>
          </a:p>
          <a:p>
            <a:r>
              <a:rPr lang="en-US" dirty="0"/>
              <a:t>Automation + Exploratory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Revisit and Tweak your processes to support the release plan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2B8BB5-C417-6642-ADB4-680361E21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681228"/>
            <a:ext cx="4443984" cy="823912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777BA9-FFE0-5D41-94C8-0D10FB3C6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190781"/>
            <a:ext cx="4443984" cy="3252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simple plan and execute in small chunks</a:t>
            </a:r>
          </a:p>
          <a:p>
            <a:pPr lvl="1"/>
            <a:r>
              <a:rPr lang="en-US" dirty="0"/>
              <a:t>Automate 5 most used features</a:t>
            </a:r>
          </a:p>
          <a:p>
            <a:pPr lvl="1"/>
            <a:r>
              <a:rPr lang="en-US" dirty="0"/>
              <a:t>Automate 5 most common workflows</a:t>
            </a:r>
          </a:p>
          <a:p>
            <a:pPr lvl="1"/>
            <a:r>
              <a:rPr lang="en-US" dirty="0"/>
              <a:t>Automate 10 other features used</a:t>
            </a:r>
          </a:p>
          <a:p>
            <a:pPr marL="0" indent="0">
              <a:buNone/>
            </a:pPr>
            <a:r>
              <a:rPr lang="en-US" dirty="0"/>
              <a:t>Gather these metrics using Monitoring</a:t>
            </a:r>
          </a:p>
          <a:p>
            <a:r>
              <a:rPr lang="en-US" dirty="0"/>
              <a:t>Retrospect and remove tests that are not making any sense</a:t>
            </a:r>
          </a:p>
        </p:txBody>
      </p:sp>
    </p:spTree>
    <p:extLst>
      <p:ext uri="{BB962C8B-B14F-4D97-AF65-F5344CB8AC3E}">
        <p14:creationId xmlns:p14="http://schemas.microsoft.com/office/powerpoint/2010/main" val="25311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4E22-5233-544D-8607-F44B0295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125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76251-AB30-DD46-95BD-D11A3CBED866}"/>
              </a:ext>
            </a:extLst>
          </p:cNvPr>
          <p:cNvSpPr txBox="1"/>
          <p:nvPr/>
        </p:nvSpPr>
        <p:spPr>
          <a:xfrm>
            <a:off x="1500188" y="1414463"/>
            <a:ext cx="7672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list of Models which help to identify most common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in Image comparison tools that will help identifying issues in CAD, Mesh and Simulation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</a:t>
            </a:r>
            <a:r>
              <a:rPr lang="en-US" dirty="0" err="1"/>
              <a:t>cypress.io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5EA02-6BD4-484B-8F49-192BD9BA2852}"/>
              </a:ext>
            </a:extLst>
          </p:cNvPr>
          <p:cNvSpPr txBox="1"/>
          <p:nvPr/>
        </p:nvSpPr>
        <p:spPr>
          <a:xfrm>
            <a:off x="3814763" y="1757363"/>
            <a:ext cx="2071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22227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</TotalTime>
  <Words>336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Simscale -   QA Strategy</vt:lpstr>
      <vt:lpstr>Agenda</vt:lpstr>
      <vt:lpstr>Deployment Pipeline at SimScale </vt:lpstr>
      <vt:lpstr>Lessons learnt @ Altair</vt:lpstr>
      <vt:lpstr>QA Vision</vt:lpstr>
      <vt:lpstr>PowerPoint Presentation</vt:lpstr>
      <vt:lpstr>PowerPoint Presentation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Simscale -   QA Strategy</dc:title>
  <dc:creator>Prasanna Venkatesh</dc:creator>
  <cp:lastModifiedBy>Prasanna Venkatesh</cp:lastModifiedBy>
  <cp:revision>21</cp:revision>
  <dcterms:created xsi:type="dcterms:W3CDTF">2018-04-25T12:16:34Z</dcterms:created>
  <dcterms:modified xsi:type="dcterms:W3CDTF">2018-04-25T16:11:32Z</dcterms:modified>
</cp:coreProperties>
</file>