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273-9023-4003-B2C0-3CE68E285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3895-1685-458A-86AB-8DB25308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C525-2526-49E6-9CC4-609BE34D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19A1-0052-4441-B585-98EC3D77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138B-EF7D-4A57-8F15-2C645524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7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CF92-5EBF-493F-96B6-F3DA4A1C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66A24-F421-4691-B317-05F8B4E0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956F-E8B3-4CBE-AC37-ED620870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1D02-8953-4373-8A44-1AE99F4D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9B6E-0D43-4470-AE0F-087A37A4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52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C2311-03A8-4C57-9EFA-5307373F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5D87E-5D46-46E9-A496-23EB1E07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8580-07A8-40C4-95CE-4BD502DC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1133-F3CB-45AB-8597-55258FF4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8E4B-0F79-4430-8145-AC774C26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0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227B-5097-4F6A-B6CD-498BC71C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CE29-39FA-4D9F-816B-359B3CBD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AAE6-88BE-4663-89AD-68572A84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1F67-1385-4452-B0E2-3923B47F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B768-8B4F-4E6E-A638-7370987C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2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84F8-B3DB-4D59-8ED4-12453724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19CE-8B01-4028-A366-A9E9C7D1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004D-F899-43B2-8209-4A7D632E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7886-DFCB-46E7-AEBF-75998126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91B9-C6D1-4640-B8CA-72DE8F4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36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553-C53C-4BE7-8DBC-B249378C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2963-3D3E-41F2-919D-9F3C58D3F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BD153-9393-4B0C-9CF1-F8BF7CF9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2ED6-60CE-4DC7-8F1D-BB59A114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0426-EB0A-4D59-A136-39BC888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3A178-9994-45E6-B5EF-A5C39905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0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A456-00CF-40E0-AF10-9F075518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0BF8-FDFF-4D97-BE27-CBF9D78D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C914B-26E7-4F40-8040-F17657ACB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6868C-204E-4A5E-8C6A-B16EE4410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5754-28C8-4A2C-A85B-163F3CE23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5634F-FE53-48C9-8B23-5313A8E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235D5-FCC6-4B17-A449-49C1B5F6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C0BC1-8A08-4756-999D-06675CF0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3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9543-6184-4301-B9FC-BBC5BFAF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C38F6-AA5B-48A5-8ADC-BDDA4F7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1A9A3-C923-4D32-9D8A-AAD0482F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7616-3173-4C41-BF7B-C5148819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6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1C31C-A871-4E82-97E3-1C280BD8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F389F-FE7D-465C-98B1-744A4130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98603-B035-4C87-966A-3639523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82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C4B5-A301-44AF-806B-AB5CC25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0939-DC39-4D9F-B8E7-A604152D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BC59-DBCE-49D7-80BD-49C91907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2CB6-47EC-496B-9E22-24C98ED0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A1AE0-004A-4D02-8A35-3027A254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B9EB-BF64-45AD-9929-1BFFC327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9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F250-4C92-4BAB-A224-11A93F0C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3B4FF-E8EF-4782-9926-6230D1A1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0AE8-CAD6-4A87-8370-79B5284CE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C9918-1B4B-441C-920C-E78936CF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ECDB-0763-406C-8DFD-820C9307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8C6C1-6A9F-4BCB-BC02-DB6412FE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44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259CB-D3ED-469B-A4CB-DB4D2328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D0C8-5DE8-4814-A4C0-8A4FDC7F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EA1D-7127-4115-9A82-E7096F8B9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98F2-9F3D-4BD5-B330-0D8FD695DFDC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B97D-883C-4528-8B9F-A9E913CC3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2BBC-CD34-4748-AC4B-13E936FAE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C46E-EFFF-4BB7-A0CB-5F9619D6E0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31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E848-0CC5-4458-A28D-708659FB4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Surrogates Update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21BB-52B8-481E-90D5-3D130CE39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18,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3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7A42-C310-4B24-B90B-4A6070D9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Ecoregion-level Results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02C555-4C05-4A0C-96B5-BBA189AED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912629"/>
              </p:ext>
            </p:extLst>
          </p:nvPr>
        </p:nvGraphicFramePr>
        <p:xfrm>
          <a:off x="838200" y="1385786"/>
          <a:ext cx="10515600" cy="537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11">
                  <a:extLst>
                    <a:ext uri="{9D8B030D-6E8A-4147-A177-3AD203B41FA5}">
                      <a16:colId xmlns:a16="http://schemas.microsoft.com/office/drawing/2014/main" val="3251153422"/>
                    </a:ext>
                  </a:extLst>
                </a:gridCol>
                <a:gridCol w="3032567">
                  <a:extLst>
                    <a:ext uri="{9D8B030D-6E8A-4147-A177-3AD203B41FA5}">
                      <a16:colId xmlns:a16="http://schemas.microsoft.com/office/drawing/2014/main" val="2678032983"/>
                    </a:ext>
                  </a:extLst>
                </a:gridCol>
                <a:gridCol w="1788482">
                  <a:extLst>
                    <a:ext uri="{9D8B030D-6E8A-4147-A177-3AD203B41FA5}">
                      <a16:colId xmlns:a16="http://schemas.microsoft.com/office/drawing/2014/main" val="11762551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71356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6452514"/>
                    </a:ext>
                  </a:extLst>
                </a:gridCol>
              </a:tblGrid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name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Adj-R2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6748423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Ungulates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Boreal caribou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 (-0.11-0.96)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 (0.01-0.12)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2052991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Songbirds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Blackburnian Warbler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 (0.19-0.92)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 (0.04-0.09)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090694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Boreal Chickadee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 (0.03-0.89)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(0.03-0.14)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345743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 Creeper 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 (0.02-0.78)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(0.06-0.12)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3615700"/>
                  </a:ext>
                </a:extLst>
              </a:tr>
              <a:tr h="303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Black-throated Green Warbler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 (0.23-0.95)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 (0.04-0.11)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199790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 Warbler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 (0.24-0.98)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 (0.02-0.12)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071985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 May Warbler 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 (0.02-0.91)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(0.05-0.13)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0503521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Olive-sided Flycatcher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 (0.01-0.95)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(0.03-0.15)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1326760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Pine Grosbeak 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 (0.04-0.97)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 (0.02-0.14)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1182359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Rusty Blackbird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 (0.01-0.95)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(0.03-0.14)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5839822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Swainson's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Thrush 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 (0.06-0.97)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(0.02-0.14)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4142080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White-winged Crossbill 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 (0.02-0.91)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(0.04-0.14)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0816016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 forest birds</a:t>
                      </a:r>
                      <a:endParaRPr lang="en-CA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 (-0.00-0.90)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(0.04-0.14)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000058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 birds</a:t>
                      </a:r>
                      <a:endParaRPr lang="en-CA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 (0.02-0.89)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(0.04-0.14)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2416521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Waterfowl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Cavity nesting waterfowl</a:t>
                      </a:r>
                      <a:endParaRPr lang="en-CA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 (0.02-0.88)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 (0.03-0.15)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0663544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Ground nesting waterfowl</a:t>
                      </a:r>
                      <a:endParaRPr lang="en-CA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 (0.01-0.96)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 (0.03-0.15)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6533944"/>
                  </a:ext>
                </a:extLst>
              </a:tr>
              <a:tr h="303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Overwater nesting waterfowl</a:t>
                      </a:r>
                      <a:endParaRPr lang="en-CA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 (0.00-0.97)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(0.02-0.14)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572538"/>
                  </a:ext>
                </a:extLst>
              </a:tr>
              <a:tr h="26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 waterfowl</a:t>
                      </a:r>
                      <a:endParaRPr lang="en-CA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 (0.01-0.96)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(0.02-0.16)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468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61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8A-EA49-4AB7-880F-B0F85591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CDD1-4BB4-4EEC-B9CB-D1A2AEF7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focus on one or two ecozones e.g., Taiga and/or Boreal Plains? Relegate others to supplementary material. This would avoid some of the issues with ecoregions at the edge of species’ range.</a:t>
            </a:r>
          </a:p>
          <a:p>
            <a:r>
              <a:rPr lang="en-US" dirty="0"/>
              <a:t>Should we focus on one or two songbird species? Relegate others to supplementary material.</a:t>
            </a:r>
          </a:p>
          <a:p>
            <a:r>
              <a:rPr lang="en-US" dirty="0"/>
              <a:t>Should we consider using generic (model) species that represent, for example, combinations of habitat and density/variability?</a:t>
            </a:r>
          </a:p>
          <a:p>
            <a:r>
              <a:rPr lang="en-US" dirty="0"/>
              <a:t>Addressing potential criticism:</a:t>
            </a:r>
          </a:p>
          <a:p>
            <a:pPr lvl="1"/>
            <a:r>
              <a:rPr lang="en-US" dirty="0"/>
              <a:t>Using predictive density maps instead of underlying bird survey data: better coverage that is not possible with survey locations</a:t>
            </a:r>
          </a:p>
          <a:p>
            <a:pPr lvl="1"/>
            <a:r>
              <a:rPr lang="en-US" dirty="0"/>
              <a:t>Using predictive density maps as target features rather than as surrogates themselves i.e., why not use the density maps directly in conservation planning?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82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DDB-CCE8-4BBE-B4B3-E0478EAB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46FF-6C8C-42D7-AB18-0684C663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groups of species (guilds, etc.) not individual species</a:t>
            </a:r>
          </a:p>
          <a:p>
            <a:pPr lvl="1"/>
            <a:r>
              <a:rPr lang="en-US" dirty="0"/>
              <a:t>Purpose of surrogates is to represent multiple features not individual species</a:t>
            </a:r>
          </a:p>
          <a:p>
            <a:pPr lvl="1"/>
            <a:r>
              <a:rPr lang="en-US" dirty="0"/>
              <a:t>Individual species can be represented using density maps</a:t>
            </a:r>
          </a:p>
          <a:p>
            <a:r>
              <a:rPr lang="en-US" dirty="0"/>
              <a:t>See ABMI groupings, also Diana has some references she will share</a:t>
            </a:r>
          </a:p>
          <a:p>
            <a:r>
              <a:rPr lang="en-US" dirty="0"/>
              <a:t>Use several metrics</a:t>
            </a:r>
          </a:p>
          <a:p>
            <a:pPr lvl="1"/>
            <a:r>
              <a:rPr lang="en-US" dirty="0"/>
              <a:t>Sum of density</a:t>
            </a:r>
          </a:p>
          <a:p>
            <a:pPr lvl="1"/>
            <a:r>
              <a:rPr lang="en-US" dirty="0"/>
              <a:t>Diversity and evenness</a:t>
            </a:r>
          </a:p>
          <a:p>
            <a:pPr lvl="1"/>
            <a:r>
              <a:rPr lang="en-US" dirty="0"/>
              <a:t>Multivariate: Bray-Curtis, Jaccard, etc.</a:t>
            </a:r>
          </a:p>
          <a:p>
            <a:r>
              <a:rPr lang="en-US" dirty="0"/>
              <a:t>Evaluate representation for individual species</a:t>
            </a:r>
            <a:r>
              <a:rPr lang="en-CA" dirty="0"/>
              <a:t> e.g., Caribou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2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0A0C-5739-434A-8D02-9735F913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ABMI Bird Guilds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2C3A-29D2-4B8B-949A-5B53D359C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Level 4:</a:t>
            </a:r>
          </a:p>
          <a:p>
            <a:pPr lvl="1"/>
            <a:r>
              <a:rPr lang="en-US" dirty="0"/>
              <a:t>Forest</a:t>
            </a:r>
          </a:p>
          <a:p>
            <a:pPr lvl="1"/>
            <a:r>
              <a:rPr lang="en-US" dirty="0"/>
              <a:t>Grassland/Meadow</a:t>
            </a:r>
          </a:p>
          <a:p>
            <a:pPr lvl="1"/>
            <a:r>
              <a:rPr lang="en-US" dirty="0"/>
              <a:t>Alpine</a:t>
            </a:r>
          </a:p>
          <a:p>
            <a:pPr lvl="1"/>
            <a:r>
              <a:rPr lang="en-US" dirty="0"/>
              <a:t>Peatland</a:t>
            </a:r>
          </a:p>
          <a:p>
            <a:pPr lvl="1"/>
            <a:r>
              <a:rPr lang="en-US" dirty="0"/>
              <a:t>Aquatic/Wetland</a:t>
            </a:r>
          </a:p>
          <a:p>
            <a:pPr lvl="1"/>
            <a:r>
              <a:rPr lang="en-US" dirty="0"/>
              <a:t>Habitat Generalist</a:t>
            </a:r>
          </a:p>
          <a:p>
            <a:pPr lvl="1"/>
            <a:r>
              <a:rPr lang="en-US" dirty="0"/>
              <a:t>Non-Native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DAAD-2B14-41D1-A935-B19858266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Level 3:</a:t>
            </a:r>
          </a:p>
          <a:p>
            <a:pPr lvl="1"/>
            <a:r>
              <a:rPr lang="en-US" dirty="0"/>
              <a:t>Old-growth Forest</a:t>
            </a:r>
          </a:p>
          <a:p>
            <a:pPr lvl="1"/>
            <a:r>
              <a:rPr lang="en-US" dirty="0"/>
              <a:t>Forest Burns</a:t>
            </a:r>
          </a:p>
          <a:p>
            <a:pPr lvl="1"/>
            <a:r>
              <a:rPr lang="en-US" dirty="0"/>
              <a:t>Early Seral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Interior Forest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Forest Edge</a:t>
            </a:r>
          </a:p>
          <a:p>
            <a:pPr lvl="1"/>
            <a:r>
              <a:rPr lang="en-US" dirty="0"/>
              <a:t>Uncommon Species</a:t>
            </a:r>
          </a:p>
          <a:p>
            <a:pPr lvl="1"/>
            <a:r>
              <a:rPr lang="en-US" dirty="0"/>
              <a:t>High Responsibility</a:t>
            </a:r>
          </a:p>
          <a:p>
            <a:pPr lvl="1"/>
            <a:r>
              <a:rPr lang="en-US" dirty="0"/>
              <a:t>Human Modified Habitat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Riparian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Cavity Nester</a:t>
            </a:r>
          </a:p>
          <a:p>
            <a:pPr lvl="1"/>
            <a:r>
              <a:rPr lang="en-US" dirty="0"/>
              <a:t>Habitat Engineer</a:t>
            </a:r>
          </a:p>
          <a:p>
            <a:pPr lvl="1"/>
            <a:r>
              <a:rPr lang="en-US" dirty="0"/>
              <a:t>Irruptive Species</a:t>
            </a:r>
          </a:p>
          <a:p>
            <a:pPr lvl="1"/>
            <a:r>
              <a:rPr lang="en-US" dirty="0"/>
              <a:t>Carnivorous Species</a:t>
            </a:r>
          </a:p>
          <a:p>
            <a:pPr lvl="1"/>
            <a:r>
              <a:rPr lang="en-US" dirty="0"/>
              <a:t>Game Species</a:t>
            </a:r>
          </a:p>
          <a:p>
            <a:pPr lvl="1"/>
            <a:r>
              <a:rPr lang="en-US" dirty="0"/>
              <a:t>Winter Residents</a:t>
            </a:r>
          </a:p>
          <a:p>
            <a:pPr lvl="1"/>
            <a:r>
              <a:rPr lang="en-US" dirty="0"/>
              <a:t>Neotropical Species</a:t>
            </a:r>
          </a:p>
          <a:p>
            <a:pPr lvl="1"/>
            <a:r>
              <a:rPr lang="en-US" dirty="0"/>
              <a:t>Short Distance Migrants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541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4F67-EF8E-4518-8EA9-6B05DCFD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Ecozones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E0CA-22CF-44E5-ADD2-CC3F8301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242" y="1851108"/>
            <a:ext cx="2863516" cy="4913562"/>
          </a:xfrm>
        </p:spPr>
        <p:txBody>
          <a:bodyPr>
            <a:normAutofit/>
          </a:bodyPr>
          <a:lstStyle/>
          <a:p>
            <a:r>
              <a:rPr lang="en-US" sz="1800" dirty="0"/>
              <a:t>Manuscript:</a:t>
            </a:r>
          </a:p>
          <a:p>
            <a:pPr lvl="1"/>
            <a:r>
              <a:rPr lang="en-US" sz="1600" dirty="0"/>
              <a:t>Taiga Shield (5)</a:t>
            </a:r>
          </a:p>
          <a:p>
            <a:pPr lvl="1"/>
            <a:r>
              <a:rPr lang="en-US" sz="1600" dirty="0"/>
              <a:t>Boreal Shield (6A)</a:t>
            </a:r>
          </a:p>
          <a:p>
            <a:pPr lvl="1"/>
            <a:r>
              <a:rPr lang="en-US" sz="1600" dirty="0"/>
              <a:t>Hudson Plains (15)</a:t>
            </a:r>
          </a:p>
          <a:p>
            <a:pPr lvl="1"/>
            <a:endParaRPr lang="en-US" sz="1600" dirty="0"/>
          </a:p>
          <a:p>
            <a:r>
              <a:rPr lang="en-US" sz="1800" dirty="0"/>
              <a:t>Supp Info:</a:t>
            </a:r>
          </a:p>
          <a:p>
            <a:pPr lvl="1"/>
            <a:r>
              <a:rPr lang="en-US" sz="1600" dirty="0"/>
              <a:t>Taiga Plains (4)</a:t>
            </a:r>
          </a:p>
          <a:p>
            <a:pPr lvl="1"/>
            <a:r>
              <a:rPr lang="en-US" sz="1600" dirty="0"/>
              <a:t>Boreal Shield (6B)</a:t>
            </a:r>
          </a:p>
          <a:p>
            <a:pPr lvl="1"/>
            <a:r>
              <a:rPr lang="en-US" sz="1600" dirty="0"/>
              <a:t>Boreal Plains (9)</a:t>
            </a:r>
          </a:p>
          <a:p>
            <a:pPr lvl="1"/>
            <a:r>
              <a:rPr lang="en-US" sz="1600" dirty="0"/>
              <a:t>Taiga Cordillera (11)</a:t>
            </a:r>
          </a:p>
          <a:p>
            <a:pPr lvl="1"/>
            <a:r>
              <a:rPr lang="en-US" sz="1600" dirty="0"/>
              <a:t>Boreal Cordillera (12)</a:t>
            </a:r>
          </a:p>
          <a:p>
            <a:pPr lvl="1"/>
            <a:r>
              <a:rPr lang="en-US" sz="1600" dirty="0"/>
              <a:t>Montane Cordillera (14)</a:t>
            </a: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8A571-FDC5-4851-9B28-09BA869061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242" y="1851108"/>
            <a:ext cx="9144000" cy="4913563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1C3B5E-EB18-4917-B58E-5DD15B60F736}"/>
              </a:ext>
            </a:extLst>
          </p:cNvPr>
          <p:cNvSpPr/>
          <p:nvPr/>
        </p:nvSpPr>
        <p:spPr>
          <a:xfrm>
            <a:off x="2294467" y="2954867"/>
            <a:ext cx="5731933" cy="3491209"/>
          </a:xfrm>
          <a:custGeom>
            <a:avLst/>
            <a:gdLst>
              <a:gd name="connsiteX0" fmla="*/ 296333 w 5731933"/>
              <a:gd name="connsiteY0" fmla="*/ 0 h 3491209"/>
              <a:gd name="connsiteX1" fmla="*/ 296333 w 5731933"/>
              <a:gd name="connsiteY1" fmla="*/ 0 h 3491209"/>
              <a:gd name="connsiteX2" fmla="*/ 228600 w 5731933"/>
              <a:gd name="connsiteY2" fmla="*/ 33866 h 3491209"/>
              <a:gd name="connsiteX3" fmla="*/ 194733 w 5731933"/>
              <a:gd name="connsiteY3" fmla="*/ 84666 h 3491209"/>
              <a:gd name="connsiteX4" fmla="*/ 177800 w 5731933"/>
              <a:gd name="connsiteY4" fmla="*/ 101600 h 3491209"/>
              <a:gd name="connsiteX5" fmla="*/ 160866 w 5731933"/>
              <a:gd name="connsiteY5" fmla="*/ 152400 h 3491209"/>
              <a:gd name="connsiteX6" fmla="*/ 143933 w 5731933"/>
              <a:gd name="connsiteY6" fmla="*/ 177800 h 3491209"/>
              <a:gd name="connsiteX7" fmla="*/ 135466 w 5731933"/>
              <a:gd name="connsiteY7" fmla="*/ 203200 h 3491209"/>
              <a:gd name="connsiteX8" fmla="*/ 118533 w 5731933"/>
              <a:gd name="connsiteY8" fmla="*/ 228600 h 3491209"/>
              <a:gd name="connsiteX9" fmla="*/ 110066 w 5731933"/>
              <a:gd name="connsiteY9" fmla="*/ 254000 h 3491209"/>
              <a:gd name="connsiteX10" fmla="*/ 93133 w 5731933"/>
              <a:gd name="connsiteY10" fmla="*/ 279400 h 3491209"/>
              <a:gd name="connsiteX11" fmla="*/ 84666 w 5731933"/>
              <a:gd name="connsiteY11" fmla="*/ 304800 h 3491209"/>
              <a:gd name="connsiteX12" fmla="*/ 59266 w 5731933"/>
              <a:gd name="connsiteY12" fmla="*/ 313266 h 3491209"/>
              <a:gd name="connsiteX13" fmla="*/ 42333 w 5731933"/>
              <a:gd name="connsiteY13" fmla="*/ 482600 h 3491209"/>
              <a:gd name="connsiteX14" fmla="*/ 25400 w 5731933"/>
              <a:gd name="connsiteY14" fmla="*/ 541866 h 3491209"/>
              <a:gd name="connsiteX15" fmla="*/ 0 w 5731933"/>
              <a:gd name="connsiteY15" fmla="*/ 651933 h 3491209"/>
              <a:gd name="connsiteX16" fmla="*/ 16933 w 5731933"/>
              <a:gd name="connsiteY16" fmla="*/ 762000 h 3491209"/>
              <a:gd name="connsiteX17" fmla="*/ 33866 w 5731933"/>
              <a:gd name="connsiteY17" fmla="*/ 812800 h 3491209"/>
              <a:gd name="connsiteX18" fmla="*/ 42333 w 5731933"/>
              <a:gd name="connsiteY18" fmla="*/ 846666 h 3491209"/>
              <a:gd name="connsiteX19" fmla="*/ 50800 w 5731933"/>
              <a:gd name="connsiteY19" fmla="*/ 1007533 h 3491209"/>
              <a:gd name="connsiteX20" fmla="*/ 67733 w 5731933"/>
              <a:gd name="connsiteY20" fmla="*/ 1058333 h 3491209"/>
              <a:gd name="connsiteX21" fmla="*/ 76200 w 5731933"/>
              <a:gd name="connsiteY21" fmla="*/ 1083733 h 3491209"/>
              <a:gd name="connsiteX22" fmla="*/ 84666 w 5731933"/>
              <a:gd name="connsiteY22" fmla="*/ 1109133 h 3491209"/>
              <a:gd name="connsiteX23" fmla="*/ 101600 w 5731933"/>
              <a:gd name="connsiteY23" fmla="*/ 1134533 h 3491209"/>
              <a:gd name="connsiteX24" fmla="*/ 110066 w 5731933"/>
              <a:gd name="connsiteY24" fmla="*/ 1176866 h 3491209"/>
              <a:gd name="connsiteX25" fmla="*/ 127000 w 5731933"/>
              <a:gd name="connsiteY25" fmla="*/ 1193800 h 3491209"/>
              <a:gd name="connsiteX26" fmla="*/ 143933 w 5731933"/>
              <a:gd name="connsiteY26" fmla="*/ 1219200 h 3491209"/>
              <a:gd name="connsiteX27" fmla="*/ 160866 w 5731933"/>
              <a:gd name="connsiteY27" fmla="*/ 1270000 h 3491209"/>
              <a:gd name="connsiteX28" fmla="*/ 169333 w 5731933"/>
              <a:gd name="connsiteY28" fmla="*/ 1295400 h 3491209"/>
              <a:gd name="connsiteX29" fmla="*/ 203200 w 5731933"/>
              <a:gd name="connsiteY29" fmla="*/ 1337733 h 3491209"/>
              <a:gd name="connsiteX30" fmla="*/ 220133 w 5731933"/>
              <a:gd name="connsiteY30" fmla="*/ 1388533 h 3491209"/>
              <a:gd name="connsiteX31" fmla="*/ 228600 w 5731933"/>
              <a:gd name="connsiteY31" fmla="*/ 1413933 h 3491209"/>
              <a:gd name="connsiteX32" fmla="*/ 237066 w 5731933"/>
              <a:gd name="connsiteY32" fmla="*/ 1761066 h 3491209"/>
              <a:gd name="connsiteX33" fmla="*/ 254000 w 5731933"/>
              <a:gd name="connsiteY33" fmla="*/ 1845733 h 3491209"/>
              <a:gd name="connsiteX34" fmla="*/ 270933 w 5731933"/>
              <a:gd name="connsiteY34" fmla="*/ 1871133 h 3491209"/>
              <a:gd name="connsiteX35" fmla="*/ 279400 w 5731933"/>
              <a:gd name="connsiteY35" fmla="*/ 1896533 h 3491209"/>
              <a:gd name="connsiteX36" fmla="*/ 287866 w 5731933"/>
              <a:gd name="connsiteY36" fmla="*/ 1930400 h 3491209"/>
              <a:gd name="connsiteX37" fmla="*/ 330200 w 5731933"/>
              <a:gd name="connsiteY37" fmla="*/ 1972733 h 3491209"/>
              <a:gd name="connsiteX38" fmla="*/ 389466 w 5731933"/>
              <a:gd name="connsiteY38" fmla="*/ 2006600 h 3491209"/>
              <a:gd name="connsiteX39" fmla="*/ 423333 w 5731933"/>
              <a:gd name="connsiteY39" fmla="*/ 2074333 h 3491209"/>
              <a:gd name="connsiteX40" fmla="*/ 440266 w 5731933"/>
              <a:gd name="connsiteY40" fmla="*/ 2108200 h 3491209"/>
              <a:gd name="connsiteX41" fmla="*/ 482600 w 5731933"/>
              <a:gd name="connsiteY41" fmla="*/ 2167466 h 3491209"/>
              <a:gd name="connsiteX42" fmla="*/ 491066 w 5731933"/>
              <a:gd name="connsiteY42" fmla="*/ 2201333 h 3491209"/>
              <a:gd name="connsiteX43" fmla="*/ 508000 w 5731933"/>
              <a:gd name="connsiteY43" fmla="*/ 2218266 h 3491209"/>
              <a:gd name="connsiteX44" fmla="*/ 533400 w 5731933"/>
              <a:gd name="connsiteY44" fmla="*/ 2260600 h 3491209"/>
              <a:gd name="connsiteX45" fmla="*/ 541866 w 5731933"/>
              <a:gd name="connsiteY45" fmla="*/ 2286000 h 3491209"/>
              <a:gd name="connsiteX46" fmla="*/ 567266 w 5731933"/>
              <a:gd name="connsiteY46" fmla="*/ 2302933 h 3491209"/>
              <a:gd name="connsiteX47" fmla="*/ 601133 w 5731933"/>
              <a:gd name="connsiteY47" fmla="*/ 2336800 h 3491209"/>
              <a:gd name="connsiteX48" fmla="*/ 651933 w 5731933"/>
              <a:gd name="connsiteY48" fmla="*/ 2353733 h 3491209"/>
              <a:gd name="connsiteX49" fmla="*/ 685800 w 5731933"/>
              <a:gd name="connsiteY49" fmla="*/ 2396066 h 3491209"/>
              <a:gd name="connsiteX50" fmla="*/ 711200 w 5731933"/>
              <a:gd name="connsiteY50" fmla="*/ 2404533 h 3491209"/>
              <a:gd name="connsiteX51" fmla="*/ 745066 w 5731933"/>
              <a:gd name="connsiteY51" fmla="*/ 2421466 h 3491209"/>
              <a:gd name="connsiteX52" fmla="*/ 778933 w 5731933"/>
              <a:gd name="connsiteY52" fmla="*/ 2463800 h 3491209"/>
              <a:gd name="connsiteX53" fmla="*/ 812800 w 5731933"/>
              <a:gd name="connsiteY53" fmla="*/ 2480733 h 3491209"/>
              <a:gd name="connsiteX54" fmla="*/ 855133 w 5731933"/>
              <a:gd name="connsiteY54" fmla="*/ 2523066 h 3491209"/>
              <a:gd name="connsiteX55" fmla="*/ 905933 w 5731933"/>
              <a:gd name="connsiteY55" fmla="*/ 2540000 h 3491209"/>
              <a:gd name="connsiteX56" fmla="*/ 931333 w 5731933"/>
              <a:gd name="connsiteY56" fmla="*/ 2556933 h 3491209"/>
              <a:gd name="connsiteX57" fmla="*/ 965200 w 5731933"/>
              <a:gd name="connsiteY57" fmla="*/ 2582333 h 3491209"/>
              <a:gd name="connsiteX58" fmla="*/ 999066 w 5731933"/>
              <a:gd name="connsiteY58" fmla="*/ 2590800 h 3491209"/>
              <a:gd name="connsiteX59" fmla="*/ 1049866 w 5731933"/>
              <a:gd name="connsiteY59" fmla="*/ 2607733 h 3491209"/>
              <a:gd name="connsiteX60" fmla="*/ 1117600 w 5731933"/>
              <a:gd name="connsiteY60" fmla="*/ 2624666 h 3491209"/>
              <a:gd name="connsiteX61" fmla="*/ 1151466 w 5731933"/>
              <a:gd name="connsiteY61" fmla="*/ 2641600 h 3491209"/>
              <a:gd name="connsiteX62" fmla="*/ 1176866 w 5731933"/>
              <a:gd name="connsiteY62" fmla="*/ 2658533 h 3491209"/>
              <a:gd name="connsiteX63" fmla="*/ 1202266 w 5731933"/>
              <a:gd name="connsiteY63" fmla="*/ 2667000 h 3491209"/>
              <a:gd name="connsiteX64" fmla="*/ 1236133 w 5731933"/>
              <a:gd name="connsiteY64" fmla="*/ 2717800 h 3491209"/>
              <a:gd name="connsiteX65" fmla="*/ 1286933 w 5731933"/>
              <a:gd name="connsiteY65" fmla="*/ 2751666 h 3491209"/>
              <a:gd name="connsiteX66" fmla="*/ 1320800 w 5731933"/>
              <a:gd name="connsiteY66" fmla="*/ 2794000 h 3491209"/>
              <a:gd name="connsiteX67" fmla="*/ 1346200 w 5731933"/>
              <a:gd name="connsiteY67" fmla="*/ 2827866 h 3491209"/>
              <a:gd name="connsiteX68" fmla="*/ 1354666 w 5731933"/>
              <a:gd name="connsiteY68" fmla="*/ 2853266 h 3491209"/>
              <a:gd name="connsiteX69" fmla="*/ 1388533 w 5731933"/>
              <a:gd name="connsiteY69" fmla="*/ 2904066 h 3491209"/>
              <a:gd name="connsiteX70" fmla="*/ 1413933 w 5731933"/>
              <a:gd name="connsiteY70" fmla="*/ 2954866 h 3491209"/>
              <a:gd name="connsiteX71" fmla="*/ 1439333 w 5731933"/>
              <a:gd name="connsiteY71" fmla="*/ 3048000 h 3491209"/>
              <a:gd name="connsiteX72" fmla="*/ 1464733 w 5731933"/>
              <a:gd name="connsiteY72" fmla="*/ 3073400 h 3491209"/>
              <a:gd name="connsiteX73" fmla="*/ 1490133 w 5731933"/>
              <a:gd name="connsiteY73" fmla="*/ 3124200 h 3491209"/>
              <a:gd name="connsiteX74" fmla="*/ 1515533 w 5731933"/>
              <a:gd name="connsiteY74" fmla="*/ 3141133 h 3491209"/>
              <a:gd name="connsiteX75" fmla="*/ 1566333 w 5731933"/>
              <a:gd name="connsiteY75" fmla="*/ 3183466 h 3491209"/>
              <a:gd name="connsiteX76" fmla="*/ 1574800 w 5731933"/>
              <a:gd name="connsiteY76" fmla="*/ 3208866 h 3491209"/>
              <a:gd name="connsiteX77" fmla="*/ 1659466 w 5731933"/>
              <a:gd name="connsiteY77" fmla="*/ 3285066 h 3491209"/>
              <a:gd name="connsiteX78" fmla="*/ 1701800 w 5731933"/>
              <a:gd name="connsiteY78" fmla="*/ 3310466 h 3491209"/>
              <a:gd name="connsiteX79" fmla="*/ 1752600 w 5731933"/>
              <a:gd name="connsiteY79" fmla="*/ 3344333 h 3491209"/>
              <a:gd name="connsiteX80" fmla="*/ 1845733 w 5731933"/>
              <a:gd name="connsiteY80" fmla="*/ 3369733 h 3491209"/>
              <a:gd name="connsiteX81" fmla="*/ 1947333 w 5731933"/>
              <a:gd name="connsiteY81" fmla="*/ 3378200 h 3491209"/>
              <a:gd name="connsiteX82" fmla="*/ 2091266 w 5731933"/>
              <a:gd name="connsiteY82" fmla="*/ 3429000 h 3491209"/>
              <a:gd name="connsiteX83" fmla="*/ 2218266 w 5731933"/>
              <a:gd name="connsiteY83" fmla="*/ 3445933 h 3491209"/>
              <a:gd name="connsiteX84" fmla="*/ 2260600 w 5731933"/>
              <a:gd name="connsiteY84" fmla="*/ 3454400 h 3491209"/>
              <a:gd name="connsiteX85" fmla="*/ 2480733 w 5731933"/>
              <a:gd name="connsiteY85" fmla="*/ 3471333 h 3491209"/>
              <a:gd name="connsiteX86" fmla="*/ 2548466 w 5731933"/>
              <a:gd name="connsiteY86" fmla="*/ 3488266 h 3491209"/>
              <a:gd name="connsiteX87" fmla="*/ 2683933 w 5731933"/>
              <a:gd name="connsiteY87" fmla="*/ 3471333 h 3491209"/>
              <a:gd name="connsiteX88" fmla="*/ 2734733 w 5731933"/>
              <a:gd name="connsiteY88" fmla="*/ 3462866 h 3491209"/>
              <a:gd name="connsiteX89" fmla="*/ 2785533 w 5731933"/>
              <a:gd name="connsiteY89" fmla="*/ 3445933 h 3491209"/>
              <a:gd name="connsiteX90" fmla="*/ 2810933 w 5731933"/>
              <a:gd name="connsiteY90" fmla="*/ 3395133 h 3491209"/>
              <a:gd name="connsiteX91" fmla="*/ 2836333 w 5731933"/>
              <a:gd name="connsiteY91" fmla="*/ 3386666 h 3491209"/>
              <a:gd name="connsiteX92" fmla="*/ 2853266 w 5731933"/>
              <a:gd name="connsiteY92" fmla="*/ 3361266 h 3491209"/>
              <a:gd name="connsiteX93" fmla="*/ 2887133 w 5731933"/>
              <a:gd name="connsiteY93" fmla="*/ 3352800 h 3491209"/>
              <a:gd name="connsiteX94" fmla="*/ 2912533 w 5731933"/>
              <a:gd name="connsiteY94" fmla="*/ 3259666 h 3491209"/>
              <a:gd name="connsiteX95" fmla="*/ 2921000 w 5731933"/>
              <a:gd name="connsiteY95" fmla="*/ 3234266 h 3491209"/>
              <a:gd name="connsiteX96" fmla="*/ 2946400 w 5731933"/>
              <a:gd name="connsiteY96" fmla="*/ 3225800 h 3491209"/>
              <a:gd name="connsiteX97" fmla="*/ 3014133 w 5731933"/>
              <a:gd name="connsiteY97" fmla="*/ 3200400 h 3491209"/>
              <a:gd name="connsiteX98" fmla="*/ 3327400 w 5731933"/>
              <a:gd name="connsiteY98" fmla="*/ 3191933 h 3491209"/>
              <a:gd name="connsiteX99" fmla="*/ 3352800 w 5731933"/>
              <a:gd name="connsiteY99" fmla="*/ 3183466 h 3491209"/>
              <a:gd name="connsiteX100" fmla="*/ 3386666 w 5731933"/>
              <a:gd name="connsiteY100" fmla="*/ 3149600 h 3491209"/>
              <a:gd name="connsiteX101" fmla="*/ 3420533 w 5731933"/>
              <a:gd name="connsiteY101" fmla="*/ 3115733 h 3491209"/>
              <a:gd name="connsiteX102" fmla="*/ 3471333 w 5731933"/>
              <a:gd name="connsiteY102" fmla="*/ 3064933 h 3491209"/>
              <a:gd name="connsiteX103" fmla="*/ 3640666 w 5731933"/>
              <a:gd name="connsiteY103" fmla="*/ 3064933 h 3491209"/>
              <a:gd name="connsiteX104" fmla="*/ 3649133 w 5731933"/>
              <a:gd name="connsiteY104" fmla="*/ 3022600 h 3491209"/>
              <a:gd name="connsiteX105" fmla="*/ 3691466 w 5731933"/>
              <a:gd name="connsiteY105" fmla="*/ 3048000 h 3491209"/>
              <a:gd name="connsiteX106" fmla="*/ 3699933 w 5731933"/>
              <a:gd name="connsiteY106" fmla="*/ 3073400 h 3491209"/>
              <a:gd name="connsiteX107" fmla="*/ 3725333 w 5731933"/>
              <a:gd name="connsiteY107" fmla="*/ 3098800 h 3491209"/>
              <a:gd name="connsiteX108" fmla="*/ 3759200 w 5731933"/>
              <a:gd name="connsiteY108" fmla="*/ 3149600 h 3491209"/>
              <a:gd name="connsiteX109" fmla="*/ 3776133 w 5731933"/>
              <a:gd name="connsiteY109" fmla="*/ 3217333 h 3491209"/>
              <a:gd name="connsiteX110" fmla="*/ 3793066 w 5731933"/>
              <a:gd name="connsiteY110" fmla="*/ 3268133 h 3491209"/>
              <a:gd name="connsiteX111" fmla="*/ 3810000 w 5731933"/>
              <a:gd name="connsiteY111" fmla="*/ 3285066 h 3491209"/>
              <a:gd name="connsiteX112" fmla="*/ 3843866 w 5731933"/>
              <a:gd name="connsiteY112" fmla="*/ 3327400 h 3491209"/>
              <a:gd name="connsiteX113" fmla="*/ 3869266 w 5731933"/>
              <a:gd name="connsiteY113" fmla="*/ 3335866 h 3491209"/>
              <a:gd name="connsiteX114" fmla="*/ 3945466 w 5731933"/>
              <a:gd name="connsiteY114" fmla="*/ 3327400 h 3491209"/>
              <a:gd name="connsiteX115" fmla="*/ 3962400 w 5731933"/>
              <a:gd name="connsiteY115" fmla="*/ 3310466 h 3491209"/>
              <a:gd name="connsiteX116" fmla="*/ 4030133 w 5731933"/>
              <a:gd name="connsiteY116" fmla="*/ 3293533 h 3491209"/>
              <a:gd name="connsiteX117" fmla="*/ 4064000 w 5731933"/>
              <a:gd name="connsiteY117" fmla="*/ 3242733 h 3491209"/>
              <a:gd name="connsiteX118" fmla="*/ 4080933 w 5731933"/>
              <a:gd name="connsiteY118" fmla="*/ 3191933 h 3491209"/>
              <a:gd name="connsiteX119" fmla="*/ 4089400 w 5731933"/>
              <a:gd name="connsiteY119" fmla="*/ 3166533 h 3491209"/>
              <a:gd name="connsiteX120" fmla="*/ 4106333 w 5731933"/>
              <a:gd name="connsiteY120" fmla="*/ 3107266 h 3491209"/>
              <a:gd name="connsiteX121" fmla="*/ 4114800 w 5731933"/>
              <a:gd name="connsiteY121" fmla="*/ 3073400 h 3491209"/>
              <a:gd name="connsiteX122" fmla="*/ 4123266 w 5731933"/>
              <a:gd name="connsiteY122" fmla="*/ 3048000 h 3491209"/>
              <a:gd name="connsiteX123" fmla="*/ 4140200 w 5731933"/>
              <a:gd name="connsiteY123" fmla="*/ 2988733 h 3491209"/>
              <a:gd name="connsiteX124" fmla="*/ 4148666 w 5731933"/>
              <a:gd name="connsiteY124" fmla="*/ 2912533 h 3491209"/>
              <a:gd name="connsiteX125" fmla="*/ 4165600 w 5731933"/>
              <a:gd name="connsiteY125" fmla="*/ 2861733 h 3491209"/>
              <a:gd name="connsiteX126" fmla="*/ 4182533 w 5731933"/>
              <a:gd name="connsiteY126" fmla="*/ 2777066 h 3491209"/>
              <a:gd name="connsiteX127" fmla="*/ 4301066 w 5731933"/>
              <a:gd name="connsiteY127" fmla="*/ 2768600 h 3491209"/>
              <a:gd name="connsiteX128" fmla="*/ 4334933 w 5731933"/>
              <a:gd name="connsiteY128" fmla="*/ 2760133 h 3491209"/>
              <a:gd name="connsiteX129" fmla="*/ 4343400 w 5731933"/>
              <a:gd name="connsiteY129" fmla="*/ 2692400 h 3491209"/>
              <a:gd name="connsiteX130" fmla="*/ 4351866 w 5731933"/>
              <a:gd name="connsiteY130" fmla="*/ 2650066 h 3491209"/>
              <a:gd name="connsiteX131" fmla="*/ 4368800 w 5731933"/>
              <a:gd name="connsiteY131" fmla="*/ 2633133 h 3491209"/>
              <a:gd name="connsiteX132" fmla="*/ 4394200 w 5731933"/>
              <a:gd name="connsiteY132" fmla="*/ 2582333 h 3491209"/>
              <a:gd name="connsiteX133" fmla="*/ 4402666 w 5731933"/>
              <a:gd name="connsiteY133" fmla="*/ 2556933 h 3491209"/>
              <a:gd name="connsiteX134" fmla="*/ 4436533 w 5731933"/>
              <a:gd name="connsiteY134" fmla="*/ 2548466 h 3491209"/>
              <a:gd name="connsiteX135" fmla="*/ 4461933 w 5731933"/>
              <a:gd name="connsiteY135" fmla="*/ 2531533 h 3491209"/>
              <a:gd name="connsiteX136" fmla="*/ 4470400 w 5731933"/>
              <a:gd name="connsiteY136" fmla="*/ 2506133 h 3491209"/>
              <a:gd name="connsiteX137" fmla="*/ 4487333 w 5731933"/>
              <a:gd name="connsiteY137" fmla="*/ 2480733 h 3491209"/>
              <a:gd name="connsiteX138" fmla="*/ 4521200 w 5731933"/>
              <a:gd name="connsiteY138" fmla="*/ 2429933 h 3491209"/>
              <a:gd name="connsiteX139" fmla="*/ 4588933 w 5731933"/>
              <a:gd name="connsiteY139" fmla="*/ 2413000 h 3491209"/>
              <a:gd name="connsiteX140" fmla="*/ 4749800 w 5731933"/>
              <a:gd name="connsiteY140" fmla="*/ 2421466 h 3491209"/>
              <a:gd name="connsiteX141" fmla="*/ 4758266 w 5731933"/>
              <a:gd name="connsiteY141" fmla="*/ 2446866 h 3491209"/>
              <a:gd name="connsiteX142" fmla="*/ 4817533 w 5731933"/>
              <a:gd name="connsiteY142" fmla="*/ 2463800 h 3491209"/>
              <a:gd name="connsiteX143" fmla="*/ 4842933 w 5731933"/>
              <a:gd name="connsiteY143" fmla="*/ 2472266 h 3491209"/>
              <a:gd name="connsiteX144" fmla="*/ 4876800 w 5731933"/>
              <a:gd name="connsiteY144" fmla="*/ 2480733 h 3491209"/>
              <a:gd name="connsiteX145" fmla="*/ 4927600 w 5731933"/>
              <a:gd name="connsiteY145" fmla="*/ 2506133 h 3491209"/>
              <a:gd name="connsiteX146" fmla="*/ 5020733 w 5731933"/>
              <a:gd name="connsiteY146" fmla="*/ 2531533 h 3491209"/>
              <a:gd name="connsiteX147" fmla="*/ 5139266 w 5731933"/>
              <a:gd name="connsiteY147" fmla="*/ 2523066 h 3491209"/>
              <a:gd name="connsiteX148" fmla="*/ 5181600 w 5731933"/>
              <a:gd name="connsiteY148" fmla="*/ 2489200 h 3491209"/>
              <a:gd name="connsiteX149" fmla="*/ 5232400 w 5731933"/>
              <a:gd name="connsiteY149" fmla="*/ 2463800 h 3491209"/>
              <a:gd name="connsiteX150" fmla="*/ 5274733 w 5731933"/>
              <a:gd name="connsiteY150" fmla="*/ 2413000 h 3491209"/>
              <a:gd name="connsiteX151" fmla="*/ 5359400 w 5731933"/>
              <a:gd name="connsiteY151" fmla="*/ 2345266 h 3491209"/>
              <a:gd name="connsiteX152" fmla="*/ 5435600 w 5731933"/>
              <a:gd name="connsiteY152" fmla="*/ 2294466 h 3491209"/>
              <a:gd name="connsiteX153" fmla="*/ 5461000 w 5731933"/>
              <a:gd name="connsiteY153" fmla="*/ 2269066 h 3491209"/>
              <a:gd name="connsiteX154" fmla="*/ 5494866 w 5731933"/>
              <a:gd name="connsiteY154" fmla="*/ 2252133 h 3491209"/>
              <a:gd name="connsiteX155" fmla="*/ 5528733 w 5731933"/>
              <a:gd name="connsiteY155" fmla="*/ 2201333 h 3491209"/>
              <a:gd name="connsiteX156" fmla="*/ 5562600 w 5731933"/>
              <a:gd name="connsiteY156" fmla="*/ 2159000 h 3491209"/>
              <a:gd name="connsiteX157" fmla="*/ 5579533 w 5731933"/>
              <a:gd name="connsiteY157" fmla="*/ 2125133 h 3491209"/>
              <a:gd name="connsiteX158" fmla="*/ 5613400 w 5731933"/>
              <a:gd name="connsiteY158" fmla="*/ 2091266 h 3491209"/>
              <a:gd name="connsiteX159" fmla="*/ 5638800 w 5731933"/>
              <a:gd name="connsiteY159" fmla="*/ 2057400 h 3491209"/>
              <a:gd name="connsiteX160" fmla="*/ 5647266 w 5731933"/>
              <a:gd name="connsiteY160" fmla="*/ 2032000 h 3491209"/>
              <a:gd name="connsiteX161" fmla="*/ 5621866 w 5731933"/>
              <a:gd name="connsiteY161" fmla="*/ 2015066 h 3491209"/>
              <a:gd name="connsiteX162" fmla="*/ 5604933 w 5731933"/>
              <a:gd name="connsiteY162" fmla="*/ 1989666 h 3491209"/>
              <a:gd name="connsiteX163" fmla="*/ 5613400 w 5731933"/>
              <a:gd name="connsiteY163" fmla="*/ 1938866 h 3491209"/>
              <a:gd name="connsiteX164" fmla="*/ 5630333 w 5731933"/>
              <a:gd name="connsiteY164" fmla="*/ 1913466 h 3491209"/>
              <a:gd name="connsiteX165" fmla="*/ 5664200 w 5731933"/>
              <a:gd name="connsiteY165" fmla="*/ 1862666 h 3491209"/>
              <a:gd name="connsiteX166" fmla="*/ 5672666 w 5731933"/>
              <a:gd name="connsiteY166" fmla="*/ 1811866 h 3491209"/>
              <a:gd name="connsiteX167" fmla="*/ 5698066 w 5731933"/>
              <a:gd name="connsiteY167" fmla="*/ 1794933 h 3491209"/>
              <a:gd name="connsiteX168" fmla="*/ 5706533 w 5731933"/>
              <a:gd name="connsiteY168" fmla="*/ 1761066 h 3491209"/>
              <a:gd name="connsiteX169" fmla="*/ 5715000 w 5731933"/>
              <a:gd name="connsiteY169" fmla="*/ 1735666 h 3491209"/>
              <a:gd name="connsiteX170" fmla="*/ 5723466 w 5731933"/>
              <a:gd name="connsiteY170" fmla="*/ 1651000 h 3491209"/>
              <a:gd name="connsiteX171" fmla="*/ 5731933 w 5731933"/>
              <a:gd name="connsiteY171" fmla="*/ 1625600 h 3491209"/>
              <a:gd name="connsiteX172" fmla="*/ 5723466 w 5731933"/>
              <a:gd name="connsiteY172" fmla="*/ 1524000 h 3491209"/>
              <a:gd name="connsiteX173" fmla="*/ 5698066 w 5731933"/>
              <a:gd name="connsiteY173" fmla="*/ 1473200 h 3491209"/>
              <a:gd name="connsiteX174" fmla="*/ 5672666 w 5731933"/>
              <a:gd name="connsiteY174" fmla="*/ 1447800 h 3491209"/>
              <a:gd name="connsiteX175" fmla="*/ 5655733 w 5731933"/>
              <a:gd name="connsiteY175" fmla="*/ 1422400 h 3491209"/>
              <a:gd name="connsiteX176" fmla="*/ 5596466 w 5731933"/>
              <a:gd name="connsiteY176" fmla="*/ 1380066 h 3491209"/>
              <a:gd name="connsiteX177" fmla="*/ 5562600 w 5731933"/>
              <a:gd name="connsiteY177" fmla="*/ 1363133 h 3491209"/>
              <a:gd name="connsiteX178" fmla="*/ 5511800 w 5731933"/>
              <a:gd name="connsiteY178" fmla="*/ 1337733 h 3491209"/>
              <a:gd name="connsiteX179" fmla="*/ 5444066 w 5731933"/>
              <a:gd name="connsiteY179" fmla="*/ 1286933 h 3491209"/>
              <a:gd name="connsiteX180" fmla="*/ 5410200 w 5731933"/>
              <a:gd name="connsiteY180" fmla="*/ 1261533 h 3491209"/>
              <a:gd name="connsiteX181" fmla="*/ 5393266 w 5731933"/>
              <a:gd name="connsiteY181" fmla="*/ 1244600 h 3491209"/>
              <a:gd name="connsiteX182" fmla="*/ 5308600 w 5731933"/>
              <a:gd name="connsiteY182" fmla="*/ 1202266 h 3491209"/>
              <a:gd name="connsiteX183" fmla="*/ 5266266 w 5731933"/>
              <a:gd name="connsiteY183" fmla="*/ 1176866 h 3491209"/>
              <a:gd name="connsiteX184" fmla="*/ 5181600 w 5731933"/>
              <a:gd name="connsiteY184" fmla="*/ 1134533 h 3491209"/>
              <a:gd name="connsiteX185" fmla="*/ 5164666 w 5731933"/>
              <a:gd name="connsiteY185" fmla="*/ 1117600 h 3491209"/>
              <a:gd name="connsiteX186" fmla="*/ 5071533 w 5731933"/>
              <a:gd name="connsiteY186" fmla="*/ 1066800 h 3491209"/>
              <a:gd name="connsiteX187" fmla="*/ 5046133 w 5731933"/>
              <a:gd name="connsiteY187" fmla="*/ 1058333 h 3491209"/>
              <a:gd name="connsiteX188" fmla="*/ 4969933 w 5731933"/>
              <a:gd name="connsiteY188" fmla="*/ 1049866 h 3491209"/>
              <a:gd name="connsiteX189" fmla="*/ 4902200 w 5731933"/>
              <a:gd name="connsiteY189" fmla="*/ 1024466 h 3491209"/>
              <a:gd name="connsiteX190" fmla="*/ 4817533 w 5731933"/>
              <a:gd name="connsiteY190" fmla="*/ 1016000 h 3491209"/>
              <a:gd name="connsiteX191" fmla="*/ 4656666 w 5731933"/>
              <a:gd name="connsiteY191" fmla="*/ 999066 h 3491209"/>
              <a:gd name="connsiteX192" fmla="*/ 4538133 w 5731933"/>
              <a:gd name="connsiteY192" fmla="*/ 1007533 h 3491209"/>
              <a:gd name="connsiteX193" fmla="*/ 4521200 w 5731933"/>
              <a:gd name="connsiteY193" fmla="*/ 1032933 h 3491209"/>
              <a:gd name="connsiteX194" fmla="*/ 4453466 w 5731933"/>
              <a:gd name="connsiteY194" fmla="*/ 1083733 h 3491209"/>
              <a:gd name="connsiteX195" fmla="*/ 4419600 w 5731933"/>
              <a:gd name="connsiteY195" fmla="*/ 1134533 h 3491209"/>
              <a:gd name="connsiteX196" fmla="*/ 4411133 w 5731933"/>
              <a:gd name="connsiteY196" fmla="*/ 1159933 h 3491209"/>
              <a:gd name="connsiteX197" fmla="*/ 4385733 w 5731933"/>
              <a:gd name="connsiteY197" fmla="*/ 1185333 h 3491209"/>
              <a:gd name="connsiteX198" fmla="*/ 4368800 w 5731933"/>
              <a:gd name="connsiteY198" fmla="*/ 1210733 h 3491209"/>
              <a:gd name="connsiteX199" fmla="*/ 4334933 w 5731933"/>
              <a:gd name="connsiteY199" fmla="*/ 1227666 h 3491209"/>
              <a:gd name="connsiteX200" fmla="*/ 4309533 w 5731933"/>
              <a:gd name="connsiteY200" fmla="*/ 1244600 h 3491209"/>
              <a:gd name="connsiteX201" fmla="*/ 4284133 w 5731933"/>
              <a:gd name="connsiteY201" fmla="*/ 1270000 h 3491209"/>
              <a:gd name="connsiteX202" fmla="*/ 4241800 w 5731933"/>
              <a:gd name="connsiteY202" fmla="*/ 1286933 h 3491209"/>
              <a:gd name="connsiteX203" fmla="*/ 4174066 w 5731933"/>
              <a:gd name="connsiteY203" fmla="*/ 1312333 h 3491209"/>
              <a:gd name="connsiteX204" fmla="*/ 4148666 w 5731933"/>
              <a:gd name="connsiteY204" fmla="*/ 1329266 h 3491209"/>
              <a:gd name="connsiteX205" fmla="*/ 4114800 w 5731933"/>
              <a:gd name="connsiteY205" fmla="*/ 1337733 h 3491209"/>
              <a:gd name="connsiteX206" fmla="*/ 4013200 w 5731933"/>
              <a:gd name="connsiteY206" fmla="*/ 1354666 h 3491209"/>
              <a:gd name="connsiteX207" fmla="*/ 3962400 w 5731933"/>
              <a:gd name="connsiteY207" fmla="*/ 1371600 h 3491209"/>
              <a:gd name="connsiteX208" fmla="*/ 3894666 w 5731933"/>
              <a:gd name="connsiteY208" fmla="*/ 1413933 h 3491209"/>
              <a:gd name="connsiteX209" fmla="*/ 3860800 w 5731933"/>
              <a:gd name="connsiteY209" fmla="*/ 1439333 h 3491209"/>
              <a:gd name="connsiteX210" fmla="*/ 3810000 w 5731933"/>
              <a:gd name="connsiteY210" fmla="*/ 1456266 h 3491209"/>
              <a:gd name="connsiteX211" fmla="*/ 3750733 w 5731933"/>
              <a:gd name="connsiteY211" fmla="*/ 1524000 h 3491209"/>
              <a:gd name="connsiteX212" fmla="*/ 3725333 w 5731933"/>
              <a:gd name="connsiteY212" fmla="*/ 1566333 h 3491209"/>
              <a:gd name="connsiteX213" fmla="*/ 3699933 w 5731933"/>
              <a:gd name="connsiteY213" fmla="*/ 1600200 h 3491209"/>
              <a:gd name="connsiteX214" fmla="*/ 3691466 w 5731933"/>
              <a:gd name="connsiteY214" fmla="*/ 1625600 h 3491209"/>
              <a:gd name="connsiteX215" fmla="*/ 3674533 w 5731933"/>
              <a:gd name="connsiteY215" fmla="*/ 1651000 h 3491209"/>
              <a:gd name="connsiteX216" fmla="*/ 3640666 w 5731933"/>
              <a:gd name="connsiteY216" fmla="*/ 1710266 h 3491209"/>
              <a:gd name="connsiteX217" fmla="*/ 3632200 w 5731933"/>
              <a:gd name="connsiteY217" fmla="*/ 1744133 h 3491209"/>
              <a:gd name="connsiteX218" fmla="*/ 3589866 w 5731933"/>
              <a:gd name="connsiteY218" fmla="*/ 1786466 h 3491209"/>
              <a:gd name="connsiteX219" fmla="*/ 3547533 w 5731933"/>
              <a:gd name="connsiteY219" fmla="*/ 1828800 h 3491209"/>
              <a:gd name="connsiteX220" fmla="*/ 3522133 w 5731933"/>
              <a:gd name="connsiteY220" fmla="*/ 1845733 h 3491209"/>
              <a:gd name="connsiteX221" fmla="*/ 3488266 w 5731933"/>
              <a:gd name="connsiteY221" fmla="*/ 1879600 h 3491209"/>
              <a:gd name="connsiteX222" fmla="*/ 3454400 w 5731933"/>
              <a:gd name="connsiteY222" fmla="*/ 1930400 h 3491209"/>
              <a:gd name="connsiteX223" fmla="*/ 3429000 w 5731933"/>
              <a:gd name="connsiteY223" fmla="*/ 1955800 h 3491209"/>
              <a:gd name="connsiteX224" fmla="*/ 3386666 w 5731933"/>
              <a:gd name="connsiteY224" fmla="*/ 2006600 h 3491209"/>
              <a:gd name="connsiteX225" fmla="*/ 3335866 w 5731933"/>
              <a:gd name="connsiteY225" fmla="*/ 2040466 h 3491209"/>
              <a:gd name="connsiteX226" fmla="*/ 3310466 w 5731933"/>
              <a:gd name="connsiteY226" fmla="*/ 2057400 h 3491209"/>
              <a:gd name="connsiteX227" fmla="*/ 3276600 w 5731933"/>
              <a:gd name="connsiteY227" fmla="*/ 2065866 h 3491209"/>
              <a:gd name="connsiteX228" fmla="*/ 3200400 w 5731933"/>
              <a:gd name="connsiteY228" fmla="*/ 2082800 h 3491209"/>
              <a:gd name="connsiteX229" fmla="*/ 3175000 w 5731933"/>
              <a:gd name="connsiteY229" fmla="*/ 2091266 h 3491209"/>
              <a:gd name="connsiteX230" fmla="*/ 2963333 w 5731933"/>
              <a:gd name="connsiteY230" fmla="*/ 2082800 h 3491209"/>
              <a:gd name="connsiteX231" fmla="*/ 2937933 w 5731933"/>
              <a:gd name="connsiteY231" fmla="*/ 2065866 h 3491209"/>
              <a:gd name="connsiteX232" fmla="*/ 2819400 w 5731933"/>
              <a:gd name="connsiteY232" fmla="*/ 2048933 h 3491209"/>
              <a:gd name="connsiteX233" fmla="*/ 2785533 w 5731933"/>
              <a:gd name="connsiteY233" fmla="*/ 2040466 h 3491209"/>
              <a:gd name="connsiteX234" fmla="*/ 2743200 w 5731933"/>
              <a:gd name="connsiteY234" fmla="*/ 2032000 h 3491209"/>
              <a:gd name="connsiteX235" fmla="*/ 2692400 w 5731933"/>
              <a:gd name="connsiteY235" fmla="*/ 2023533 h 3491209"/>
              <a:gd name="connsiteX236" fmla="*/ 2616200 w 5731933"/>
              <a:gd name="connsiteY236" fmla="*/ 1998133 h 3491209"/>
              <a:gd name="connsiteX237" fmla="*/ 2590800 w 5731933"/>
              <a:gd name="connsiteY237" fmla="*/ 1972733 h 3491209"/>
              <a:gd name="connsiteX238" fmla="*/ 2540000 w 5731933"/>
              <a:gd name="connsiteY238" fmla="*/ 1955800 h 3491209"/>
              <a:gd name="connsiteX239" fmla="*/ 2489200 w 5731933"/>
              <a:gd name="connsiteY239" fmla="*/ 1930400 h 3491209"/>
              <a:gd name="connsiteX240" fmla="*/ 2463800 w 5731933"/>
              <a:gd name="connsiteY240" fmla="*/ 1913466 h 3491209"/>
              <a:gd name="connsiteX241" fmla="*/ 2421466 w 5731933"/>
              <a:gd name="connsiteY241" fmla="*/ 1896533 h 3491209"/>
              <a:gd name="connsiteX242" fmla="*/ 2387600 w 5731933"/>
              <a:gd name="connsiteY242" fmla="*/ 1879600 h 3491209"/>
              <a:gd name="connsiteX243" fmla="*/ 2336800 w 5731933"/>
              <a:gd name="connsiteY243" fmla="*/ 1862666 h 3491209"/>
              <a:gd name="connsiteX244" fmla="*/ 2269066 w 5731933"/>
              <a:gd name="connsiteY244" fmla="*/ 1837266 h 3491209"/>
              <a:gd name="connsiteX245" fmla="*/ 2175933 w 5731933"/>
              <a:gd name="connsiteY245" fmla="*/ 1769533 h 3491209"/>
              <a:gd name="connsiteX246" fmla="*/ 2150533 w 5731933"/>
              <a:gd name="connsiteY246" fmla="*/ 1744133 h 3491209"/>
              <a:gd name="connsiteX247" fmla="*/ 2082800 w 5731933"/>
              <a:gd name="connsiteY247" fmla="*/ 1684866 h 3491209"/>
              <a:gd name="connsiteX248" fmla="*/ 1998133 w 5731933"/>
              <a:gd name="connsiteY248" fmla="*/ 1591733 h 3491209"/>
              <a:gd name="connsiteX249" fmla="*/ 1938866 w 5731933"/>
              <a:gd name="connsiteY249" fmla="*/ 1473200 h 3491209"/>
              <a:gd name="connsiteX250" fmla="*/ 1871133 w 5731933"/>
              <a:gd name="connsiteY250" fmla="*/ 1388533 h 3491209"/>
              <a:gd name="connsiteX251" fmla="*/ 1837266 w 5731933"/>
              <a:gd name="connsiteY251" fmla="*/ 1363133 h 3491209"/>
              <a:gd name="connsiteX252" fmla="*/ 1811866 w 5731933"/>
              <a:gd name="connsiteY252" fmla="*/ 1329266 h 3491209"/>
              <a:gd name="connsiteX253" fmla="*/ 1778000 w 5731933"/>
              <a:gd name="connsiteY253" fmla="*/ 1295400 h 3491209"/>
              <a:gd name="connsiteX254" fmla="*/ 1769533 w 5731933"/>
              <a:gd name="connsiteY254" fmla="*/ 1270000 h 3491209"/>
              <a:gd name="connsiteX255" fmla="*/ 1744133 w 5731933"/>
              <a:gd name="connsiteY255" fmla="*/ 1227666 h 3491209"/>
              <a:gd name="connsiteX256" fmla="*/ 1727200 w 5731933"/>
              <a:gd name="connsiteY256" fmla="*/ 1134533 h 3491209"/>
              <a:gd name="connsiteX257" fmla="*/ 1718733 w 5731933"/>
              <a:gd name="connsiteY257" fmla="*/ 1109133 h 3491209"/>
              <a:gd name="connsiteX258" fmla="*/ 1710266 w 5731933"/>
              <a:gd name="connsiteY258" fmla="*/ 1075266 h 3491209"/>
              <a:gd name="connsiteX259" fmla="*/ 1693333 w 5731933"/>
              <a:gd name="connsiteY259" fmla="*/ 1049866 h 3491209"/>
              <a:gd name="connsiteX260" fmla="*/ 1676400 w 5731933"/>
              <a:gd name="connsiteY260" fmla="*/ 1016000 h 3491209"/>
              <a:gd name="connsiteX261" fmla="*/ 1642533 w 5731933"/>
              <a:gd name="connsiteY261" fmla="*/ 973666 h 3491209"/>
              <a:gd name="connsiteX262" fmla="*/ 1625600 w 5731933"/>
              <a:gd name="connsiteY262" fmla="*/ 922866 h 3491209"/>
              <a:gd name="connsiteX263" fmla="*/ 1617133 w 5731933"/>
              <a:gd name="connsiteY263" fmla="*/ 889000 h 3491209"/>
              <a:gd name="connsiteX264" fmla="*/ 1600200 w 5731933"/>
              <a:gd name="connsiteY264" fmla="*/ 872066 h 3491209"/>
              <a:gd name="connsiteX265" fmla="*/ 1591733 w 5731933"/>
              <a:gd name="connsiteY265" fmla="*/ 846666 h 3491209"/>
              <a:gd name="connsiteX266" fmla="*/ 1540933 w 5731933"/>
              <a:gd name="connsiteY266" fmla="*/ 804333 h 3491209"/>
              <a:gd name="connsiteX267" fmla="*/ 1515533 w 5731933"/>
              <a:gd name="connsiteY267" fmla="*/ 795866 h 3491209"/>
              <a:gd name="connsiteX268" fmla="*/ 1481666 w 5731933"/>
              <a:gd name="connsiteY268" fmla="*/ 778933 h 3491209"/>
              <a:gd name="connsiteX269" fmla="*/ 1405466 w 5731933"/>
              <a:gd name="connsiteY269" fmla="*/ 770466 h 3491209"/>
              <a:gd name="connsiteX270" fmla="*/ 1320800 w 5731933"/>
              <a:gd name="connsiteY270" fmla="*/ 745066 h 3491209"/>
              <a:gd name="connsiteX271" fmla="*/ 1295400 w 5731933"/>
              <a:gd name="connsiteY271" fmla="*/ 736600 h 3491209"/>
              <a:gd name="connsiteX272" fmla="*/ 1253066 w 5731933"/>
              <a:gd name="connsiteY272" fmla="*/ 702733 h 3491209"/>
              <a:gd name="connsiteX273" fmla="*/ 1219200 w 5731933"/>
              <a:gd name="connsiteY273" fmla="*/ 677333 h 3491209"/>
              <a:gd name="connsiteX274" fmla="*/ 1202266 w 5731933"/>
              <a:gd name="connsiteY274" fmla="*/ 660400 h 3491209"/>
              <a:gd name="connsiteX275" fmla="*/ 1168400 w 5731933"/>
              <a:gd name="connsiteY275" fmla="*/ 651933 h 3491209"/>
              <a:gd name="connsiteX276" fmla="*/ 1100666 w 5731933"/>
              <a:gd name="connsiteY276" fmla="*/ 626533 h 3491209"/>
              <a:gd name="connsiteX277" fmla="*/ 1075266 w 5731933"/>
              <a:gd name="connsiteY277" fmla="*/ 609600 h 3491209"/>
              <a:gd name="connsiteX278" fmla="*/ 1041400 w 5731933"/>
              <a:gd name="connsiteY278" fmla="*/ 601133 h 3491209"/>
              <a:gd name="connsiteX279" fmla="*/ 990600 w 5731933"/>
              <a:gd name="connsiteY279" fmla="*/ 567266 h 3491209"/>
              <a:gd name="connsiteX280" fmla="*/ 948266 w 5731933"/>
              <a:gd name="connsiteY280" fmla="*/ 541866 h 3491209"/>
              <a:gd name="connsiteX281" fmla="*/ 914400 w 5731933"/>
              <a:gd name="connsiteY281" fmla="*/ 524933 h 3491209"/>
              <a:gd name="connsiteX282" fmla="*/ 889000 w 5731933"/>
              <a:gd name="connsiteY282" fmla="*/ 508000 h 3491209"/>
              <a:gd name="connsiteX283" fmla="*/ 855133 w 5731933"/>
              <a:gd name="connsiteY283" fmla="*/ 499533 h 3491209"/>
              <a:gd name="connsiteX284" fmla="*/ 829733 w 5731933"/>
              <a:gd name="connsiteY284" fmla="*/ 482600 h 3491209"/>
              <a:gd name="connsiteX285" fmla="*/ 762000 w 5731933"/>
              <a:gd name="connsiteY285" fmla="*/ 431800 h 3491209"/>
              <a:gd name="connsiteX286" fmla="*/ 694266 w 5731933"/>
              <a:gd name="connsiteY286" fmla="*/ 406400 h 3491209"/>
              <a:gd name="connsiteX287" fmla="*/ 651933 w 5731933"/>
              <a:gd name="connsiteY287" fmla="*/ 372533 h 3491209"/>
              <a:gd name="connsiteX288" fmla="*/ 626533 w 5731933"/>
              <a:gd name="connsiteY288" fmla="*/ 347133 h 3491209"/>
              <a:gd name="connsiteX289" fmla="*/ 584200 w 5731933"/>
              <a:gd name="connsiteY289" fmla="*/ 313266 h 3491209"/>
              <a:gd name="connsiteX290" fmla="*/ 550333 w 5731933"/>
              <a:gd name="connsiteY290" fmla="*/ 262466 h 3491209"/>
              <a:gd name="connsiteX291" fmla="*/ 533400 w 5731933"/>
              <a:gd name="connsiteY291" fmla="*/ 237066 h 3491209"/>
              <a:gd name="connsiteX292" fmla="*/ 524933 w 5731933"/>
              <a:gd name="connsiteY292" fmla="*/ 211666 h 3491209"/>
              <a:gd name="connsiteX293" fmla="*/ 491066 w 5731933"/>
              <a:gd name="connsiteY293" fmla="*/ 169333 h 3491209"/>
              <a:gd name="connsiteX294" fmla="*/ 431800 w 5731933"/>
              <a:gd name="connsiteY294" fmla="*/ 101600 h 3491209"/>
              <a:gd name="connsiteX295" fmla="*/ 414866 w 5731933"/>
              <a:gd name="connsiteY295" fmla="*/ 84666 h 3491209"/>
              <a:gd name="connsiteX296" fmla="*/ 397933 w 5731933"/>
              <a:gd name="connsiteY296" fmla="*/ 59266 h 3491209"/>
              <a:gd name="connsiteX297" fmla="*/ 372533 w 5731933"/>
              <a:gd name="connsiteY297" fmla="*/ 50800 h 3491209"/>
              <a:gd name="connsiteX298" fmla="*/ 296333 w 5731933"/>
              <a:gd name="connsiteY298" fmla="*/ 0 h 349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</a:cxnLst>
            <a:rect l="l" t="t" r="r" b="b"/>
            <a:pathLst>
              <a:path w="5731933" h="3491209">
                <a:moveTo>
                  <a:pt x="296333" y="0"/>
                </a:moveTo>
                <a:lnTo>
                  <a:pt x="296333" y="0"/>
                </a:lnTo>
                <a:cubicBezTo>
                  <a:pt x="273755" y="11289"/>
                  <a:pt x="247992" y="17706"/>
                  <a:pt x="228600" y="33866"/>
                </a:cubicBezTo>
                <a:cubicBezTo>
                  <a:pt x="212966" y="46895"/>
                  <a:pt x="209123" y="70275"/>
                  <a:pt x="194733" y="84666"/>
                </a:cubicBezTo>
                <a:lnTo>
                  <a:pt x="177800" y="101600"/>
                </a:lnTo>
                <a:cubicBezTo>
                  <a:pt x="172155" y="118533"/>
                  <a:pt x="170767" y="137548"/>
                  <a:pt x="160866" y="152400"/>
                </a:cubicBezTo>
                <a:cubicBezTo>
                  <a:pt x="155222" y="160867"/>
                  <a:pt x="148484" y="168699"/>
                  <a:pt x="143933" y="177800"/>
                </a:cubicBezTo>
                <a:cubicBezTo>
                  <a:pt x="139942" y="185782"/>
                  <a:pt x="139457" y="195218"/>
                  <a:pt x="135466" y="203200"/>
                </a:cubicBezTo>
                <a:cubicBezTo>
                  <a:pt x="130915" y="212301"/>
                  <a:pt x="123084" y="219499"/>
                  <a:pt x="118533" y="228600"/>
                </a:cubicBezTo>
                <a:cubicBezTo>
                  <a:pt x="114542" y="236582"/>
                  <a:pt x="114057" y="246018"/>
                  <a:pt x="110066" y="254000"/>
                </a:cubicBezTo>
                <a:cubicBezTo>
                  <a:pt x="105515" y="263101"/>
                  <a:pt x="97684" y="270299"/>
                  <a:pt x="93133" y="279400"/>
                </a:cubicBezTo>
                <a:cubicBezTo>
                  <a:pt x="89142" y="287382"/>
                  <a:pt x="90977" y="298489"/>
                  <a:pt x="84666" y="304800"/>
                </a:cubicBezTo>
                <a:cubicBezTo>
                  <a:pt x="78355" y="311111"/>
                  <a:pt x="67733" y="310444"/>
                  <a:pt x="59266" y="313266"/>
                </a:cubicBezTo>
                <a:cubicBezTo>
                  <a:pt x="37287" y="445148"/>
                  <a:pt x="68177" y="250009"/>
                  <a:pt x="42333" y="482600"/>
                </a:cubicBezTo>
                <a:cubicBezTo>
                  <a:pt x="38569" y="516475"/>
                  <a:pt x="32278" y="512061"/>
                  <a:pt x="25400" y="541866"/>
                </a:cubicBezTo>
                <a:cubicBezTo>
                  <a:pt x="-2625" y="663310"/>
                  <a:pt x="20463" y="590538"/>
                  <a:pt x="0" y="651933"/>
                </a:cubicBezTo>
                <a:cubicBezTo>
                  <a:pt x="5644" y="688622"/>
                  <a:pt x="9286" y="725676"/>
                  <a:pt x="16933" y="762000"/>
                </a:cubicBezTo>
                <a:cubicBezTo>
                  <a:pt x="20610" y="779466"/>
                  <a:pt x="29537" y="795484"/>
                  <a:pt x="33866" y="812800"/>
                </a:cubicBezTo>
                <a:lnTo>
                  <a:pt x="42333" y="846666"/>
                </a:lnTo>
                <a:cubicBezTo>
                  <a:pt x="45155" y="900288"/>
                  <a:pt x="44402" y="954219"/>
                  <a:pt x="50800" y="1007533"/>
                </a:cubicBezTo>
                <a:cubicBezTo>
                  <a:pt x="52927" y="1025255"/>
                  <a:pt x="62089" y="1041400"/>
                  <a:pt x="67733" y="1058333"/>
                </a:cubicBezTo>
                <a:lnTo>
                  <a:pt x="76200" y="1083733"/>
                </a:lnTo>
                <a:cubicBezTo>
                  <a:pt x="79022" y="1092200"/>
                  <a:pt x="79715" y="1101707"/>
                  <a:pt x="84666" y="1109133"/>
                </a:cubicBezTo>
                <a:lnTo>
                  <a:pt x="101600" y="1134533"/>
                </a:lnTo>
                <a:cubicBezTo>
                  <a:pt x="104422" y="1148644"/>
                  <a:pt x="104397" y="1163639"/>
                  <a:pt x="110066" y="1176866"/>
                </a:cubicBezTo>
                <a:cubicBezTo>
                  <a:pt x="113211" y="1184203"/>
                  <a:pt x="122013" y="1187566"/>
                  <a:pt x="127000" y="1193800"/>
                </a:cubicBezTo>
                <a:cubicBezTo>
                  <a:pt x="133357" y="1201746"/>
                  <a:pt x="139800" y="1209901"/>
                  <a:pt x="143933" y="1219200"/>
                </a:cubicBezTo>
                <a:cubicBezTo>
                  <a:pt x="151182" y="1235511"/>
                  <a:pt x="155222" y="1253067"/>
                  <a:pt x="160866" y="1270000"/>
                </a:cubicBezTo>
                <a:cubicBezTo>
                  <a:pt x="163688" y="1278467"/>
                  <a:pt x="164383" y="1287974"/>
                  <a:pt x="169333" y="1295400"/>
                </a:cubicBezTo>
                <a:cubicBezTo>
                  <a:pt x="190694" y="1327442"/>
                  <a:pt x="179071" y="1313605"/>
                  <a:pt x="203200" y="1337733"/>
                </a:cubicBezTo>
                <a:lnTo>
                  <a:pt x="220133" y="1388533"/>
                </a:lnTo>
                <a:lnTo>
                  <a:pt x="228600" y="1413933"/>
                </a:lnTo>
                <a:cubicBezTo>
                  <a:pt x="231422" y="1529644"/>
                  <a:pt x="232248" y="1645421"/>
                  <a:pt x="237066" y="1761066"/>
                </a:cubicBezTo>
                <a:cubicBezTo>
                  <a:pt x="237775" y="1778087"/>
                  <a:pt x="243256" y="1824245"/>
                  <a:pt x="254000" y="1845733"/>
                </a:cubicBezTo>
                <a:cubicBezTo>
                  <a:pt x="258551" y="1854834"/>
                  <a:pt x="266382" y="1862032"/>
                  <a:pt x="270933" y="1871133"/>
                </a:cubicBezTo>
                <a:cubicBezTo>
                  <a:pt x="274924" y="1879115"/>
                  <a:pt x="276948" y="1887952"/>
                  <a:pt x="279400" y="1896533"/>
                </a:cubicBezTo>
                <a:cubicBezTo>
                  <a:pt x="282597" y="1907722"/>
                  <a:pt x="281411" y="1920718"/>
                  <a:pt x="287866" y="1930400"/>
                </a:cubicBezTo>
                <a:cubicBezTo>
                  <a:pt x="298936" y="1947005"/>
                  <a:pt x="316089" y="1958622"/>
                  <a:pt x="330200" y="1972733"/>
                </a:cubicBezTo>
                <a:cubicBezTo>
                  <a:pt x="363829" y="2006361"/>
                  <a:pt x="343983" y="1995229"/>
                  <a:pt x="389466" y="2006600"/>
                </a:cubicBezTo>
                <a:cubicBezTo>
                  <a:pt x="427722" y="2044854"/>
                  <a:pt x="384421" y="1996506"/>
                  <a:pt x="423333" y="2074333"/>
                </a:cubicBezTo>
                <a:cubicBezTo>
                  <a:pt x="428977" y="2085622"/>
                  <a:pt x="434004" y="2097242"/>
                  <a:pt x="440266" y="2108200"/>
                </a:cubicBezTo>
                <a:cubicBezTo>
                  <a:pt x="450168" y="2125529"/>
                  <a:pt x="471700" y="2152933"/>
                  <a:pt x="482600" y="2167466"/>
                </a:cubicBezTo>
                <a:cubicBezTo>
                  <a:pt x="485422" y="2178755"/>
                  <a:pt x="485862" y="2190925"/>
                  <a:pt x="491066" y="2201333"/>
                </a:cubicBezTo>
                <a:cubicBezTo>
                  <a:pt x="494636" y="2208473"/>
                  <a:pt x="503360" y="2211770"/>
                  <a:pt x="508000" y="2218266"/>
                </a:cubicBezTo>
                <a:cubicBezTo>
                  <a:pt x="517565" y="2231657"/>
                  <a:pt x="526041" y="2245881"/>
                  <a:pt x="533400" y="2260600"/>
                </a:cubicBezTo>
                <a:cubicBezTo>
                  <a:pt x="537391" y="2268582"/>
                  <a:pt x="536291" y="2279031"/>
                  <a:pt x="541866" y="2286000"/>
                </a:cubicBezTo>
                <a:cubicBezTo>
                  <a:pt x="548223" y="2293946"/>
                  <a:pt x="559540" y="2296311"/>
                  <a:pt x="567266" y="2302933"/>
                </a:cubicBezTo>
                <a:cubicBezTo>
                  <a:pt x="579388" y="2313323"/>
                  <a:pt x="585987" y="2331751"/>
                  <a:pt x="601133" y="2336800"/>
                </a:cubicBezTo>
                <a:lnTo>
                  <a:pt x="651933" y="2353733"/>
                </a:lnTo>
                <a:cubicBezTo>
                  <a:pt x="659626" y="2365272"/>
                  <a:pt x="672393" y="2388022"/>
                  <a:pt x="685800" y="2396066"/>
                </a:cubicBezTo>
                <a:cubicBezTo>
                  <a:pt x="693453" y="2400658"/>
                  <a:pt x="702997" y="2401017"/>
                  <a:pt x="711200" y="2404533"/>
                </a:cubicBezTo>
                <a:cubicBezTo>
                  <a:pt x="722801" y="2409505"/>
                  <a:pt x="734565" y="2414465"/>
                  <a:pt x="745066" y="2421466"/>
                </a:cubicBezTo>
                <a:cubicBezTo>
                  <a:pt x="787974" y="2450071"/>
                  <a:pt x="733635" y="2426052"/>
                  <a:pt x="778933" y="2463800"/>
                </a:cubicBezTo>
                <a:cubicBezTo>
                  <a:pt x="788629" y="2471880"/>
                  <a:pt x="801511" y="2475089"/>
                  <a:pt x="812800" y="2480733"/>
                </a:cubicBezTo>
                <a:cubicBezTo>
                  <a:pt x="828248" y="2503906"/>
                  <a:pt x="828395" y="2511183"/>
                  <a:pt x="855133" y="2523066"/>
                </a:cubicBezTo>
                <a:cubicBezTo>
                  <a:pt x="871444" y="2530315"/>
                  <a:pt x="891081" y="2530099"/>
                  <a:pt x="905933" y="2540000"/>
                </a:cubicBezTo>
                <a:cubicBezTo>
                  <a:pt x="914400" y="2545644"/>
                  <a:pt x="923053" y="2551019"/>
                  <a:pt x="931333" y="2556933"/>
                </a:cubicBezTo>
                <a:cubicBezTo>
                  <a:pt x="942816" y="2565135"/>
                  <a:pt x="952579" y="2576022"/>
                  <a:pt x="965200" y="2582333"/>
                </a:cubicBezTo>
                <a:cubicBezTo>
                  <a:pt x="975608" y="2587537"/>
                  <a:pt x="987921" y="2587456"/>
                  <a:pt x="999066" y="2590800"/>
                </a:cubicBezTo>
                <a:cubicBezTo>
                  <a:pt x="1016162" y="2595929"/>
                  <a:pt x="1032550" y="2603404"/>
                  <a:pt x="1049866" y="2607733"/>
                </a:cubicBezTo>
                <a:lnTo>
                  <a:pt x="1117600" y="2624666"/>
                </a:lnTo>
                <a:cubicBezTo>
                  <a:pt x="1128889" y="2630311"/>
                  <a:pt x="1140508" y="2635338"/>
                  <a:pt x="1151466" y="2641600"/>
                </a:cubicBezTo>
                <a:cubicBezTo>
                  <a:pt x="1160301" y="2646649"/>
                  <a:pt x="1167765" y="2653982"/>
                  <a:pt x="1176866" y="2658533"/>
                </a:cubicBezTo>
                <a:cubicBezTo>
                  <a:pt x="1184848" y="2662524"/>
                  <a:pt x="1193799" y="2664178"/>
                  <a:pt x="1202266" y="2667000"/>
                </a:cubicBezTo>
                <a:cubicBezTo>
                  <a:pt x="1213555" y="2683933"/>
                  <a:pt x="1219200" y="2706511"/>
                  <a:pt x="1236133" y="2717800"/>
                </a:cubicBezTo>
                <a:lnTo>
                  <a:pt x="1286933" y="2751666"/>
                </a:lnTo>
                <a:cubicBezTo>
                  <a:pt x="1303416" y="2801114"/>
                  <a:pt x="1282503" y="2755703"/>
                  <a:pt x="1320800" y="2794000"/>
                </a:cubicBezTo>
                <a:cubicBezTo>
                  <a:pt x="1330778" y="2803978"/>
                  <a:pt x="1337733" y="2816577"/>
                  <a:pt x="1346200" y="2827866"/>
                </a:cubicBezTo>
                <a:cubicBezTo>
                  <a:pt x="1349022" y="2836333"/>
                  <a:pt x="1350332" y="2845464"/>
                  <a:pt x="1354666" y="2853266"/>
                </a:cubicBezTo>
                <a:cubicBezTo>
                  <a:pt x="1364549" y="2871056"/>
                  <a:pt x="1382097" y="2884759"/>
                  <a:pt x="1388533" y="2904066"/>
                </a:cubicBezTo>
                <a:cubicBezTo>
                  <a:pt x="1400218" y="2939119"/>
                  <a:pt x="1392050" y="2922040"/>
                  <a:pt x="1413933" y="2954866"/>
                </a:cubicBezTo>
                <a:cubicBezTo>
                  <a:pt x="1417240" y="2971399"/>
                  <a:pt x="1428592" y="3037259"/>
                  <a:pt x="1439333" y="3048000"/>
                </a:cubicBezTo>
                <a:lnTo>
                  <a:pt x="1464733" y="3073400"/>
                </a:lnTo>
                <a:cubicBezTo>
                  <a:pt x="1471619" y="3094057"/>
                  <a:pt x="1473721" y="3107788"/>
                  <a:pt x="1490133" y="3124200"/>
                </a:cubicBezTo>
                <a:cubicBezTo>
                  <a:pt x="1497328" y="3131395"/>
                  <a:pt x="1507716" y="3134619"/>
                  <a:pt x="1515533" y="3141133"/>
                </a:cubicBezTo>
                <a:cubicBezTo>
                  <a:pt x="1580723" y="3195458"/>
                  <a:pt x="1503270" y="3141425"/>
                  <a:pt x="1566333" y="3183466"/>
                </a:cubicBezTo>
                <a:cubicBezTo>
                  <a:pt x="1569155" y="3191933"/>
                  <a:pt x="1569445" y="3201726"/>
                  <a:pt x="1574800" y="3208866"/>
                </a:cubicBezTo>
                <a:cubicBezTo>
                  <a:pt x="1599011" y="3241148"/>
                  <a:pt x="1629530" y="3259407"/>
                  <a:pt x="1659466" y="3285066"/>
                </a:cubicBezTo>
                <a:cubicBezTo>
                  <a:pt x="1689050" y="3310424"/>
                  <a:pt x="1661739" y="3297114"/>
                  <a:pt x="1701800" y="3310466"/>
                </a:cubicBezTo>
                <a:cubicBezTo>
                  <a:pt x="1718733" y="3321755"/>
                  <a:pt x="1733293" y="3337897"/>
                  <a:pt x="1752600" y="3344333"/>
                </a:cubicBezTo>
                <a:cubicBezTo>
                  <a:pt x="1788711" y="3356370"/>
                  <a:pt x="1808746" y="3365381"/>
                  <a:pt x="1845733" y="3369733"/>
                </a:cubicBezTo>
                <a:cubicBezTo>
                  <a:pt x="1879484" y="3373704"/>
                  <a:pt x="1913466" y="3375378"/>
                  <a:pt x="1947333" y="3378200"/>
                </a:cubicBezTo>
                <a:cubicBezTo>
                  <a:pt x="1985224" y="3392409"/>
                  <a:pt x="2053161" y="3418839"/>
                  <a:pt x="2091266" y="3429000"/>
                </a:cubicBezTo>
                <a:cubicBezTo>
                  <a:pt x="2121938" y="3437179"/>
                  <a:pt x="2192497" y="3442252"/>
                  <a:pt x="2218266" y="3445933"/>
                </a:cubicBezTo>
                <a:cubicBezTo>
                  <a:pt x="2232512" y="3447968"/>
                  <a:pt x="2246276" y="3453014"/>
                  <a:pt x="2260600" y="3454400"/>
                </a:cubicBezTo>
                <a:cubicBezTo>
                  <a:pt x="2333852" y="3461489"/>
                  <a:pt x="2407355" y="3465689"/>
                  <a:pt x="2480733" y="3471333"/>
                </a:cubicBezTo>
                <a:cubicBezTo>
                  <a:pt x="2503311" y="3476977"/>
                  <a:pt x="2525220" y="3487159"/>
                  <a:pt x="2548466" y="3488266"/>
                </a:cubicBezTo>
                <a:cubicBezTo>
                  <a:pt x="2714918" y="3496193"/>
                  <a:pt x="2612107" y="3487295"/>
                  <a:pt x="2683933" y="3471333"/>
                </a:cubicBezTo>
                <a:cubicBezTo>
                  <a:pt x="2700691" y="3467609"/>
                  <a:pt x="2718079" y="3467030"/>
                  <a:pt x="2734733" y="3462866"/>
                </a:cubicBezTo>
                <a:cubicBezTo>
                  <a:pt x="2752049" y="3458537"/>
                  <a:pt x="2785533" y="3445933"/>
                  <a:pt x="2785533" y="3445933"/>
                </a:cubicBezTo>
                <a:cubicBezTo>
                  <a:pt x="2791110" y="3429201"/>
                  <a:pt x="2796013" y="3407069"/>
                  <a:pt x="2810933" y="3395133"/>
                </a:cubicBezTo>
                <a:cubicBezTo>
                  <a:pt x="2817902" y="3389558"/>
                  <a:pt x="2827866" y="3389488"/>
                  <a:pt x="2836333" y="3386666"/>
                </a:cubicBezTo>
                <a:cubicBezTo>
                  <a:pt x="2841977" y="3378199"/>
                  <a:pt x="2844799" y="3366910"/>
                  <a:pt x="2853266" y="3361266"/>
                </a:cubicBezTo>
                <a:cubicBezTo>
                  <a:pt x="2862948" y="3354811"/>
                  <a:pt x="2881929" y="3363208"/>
                  <a:pt x="2887133" y="3352800"/>
                </a:cubicBezTo>
                <a:cubicBezTo>
                  <a:pt x="2961926" y="3203218"/>
                  <a:pt x="2857088" y="3315114"/>
                  <a:pt x="2912533" y="3259666"/>
                </a:cubicBezTo>
                <a:cubicBezTo>
                  <a:pt x="2915355" y="3251199"/>
                  <a:pt x="2914689" y="3240577"/>
                  <a:pt x="2921000" y="3234266"/>
                </a:cubicBezTo>
                <a:cubicBezTo>
                  <a:pt x="2927311" y="3227955"/>
                  <a:pt x="2938747" y="3230392"/>
                  <a:pt x="2946400" y="3225800"/>
                </a:cubicBezTo>
                <a:cubicBezTo>
                  <a:pt x="2990562" y="3199303"/>
                  <a:pt x="2923007" y="3204638"/>
                  <a:pt x="3014133" y="3200400"/>
                </a:cubicBezTo>
                <a:cubicBezTo>
                  <a:pt x="3118481" y="3195547"/>
                  <a:pt x="3222978" y="3194755"/>
                  <a:pt x="3327400" y="3191933"/>
                </a:cubicBezTo>
                <a:cubicBezTo>
                  <a:pt x="3335867" y="3189111"/>
                  <a:pt x="3346489" y="3189777"/>
                  <a:pt x="3352800" y="3183466"/>
                </a:cubicBezTo>
                <a:cubicBezTo>
                  <a:pt x="3397953" y="3138312"/>
                  <a:pt x="3318935" y="3172175"/>
                  <a:pt x="3386666" y="3149600"/>
                </a:cubicBezTo>
                <a:cubicBezTo>
                  <a:pt x="3404729" y="3095413"/>
                  <a:pt x="3379893" y="3147342"/>
                  <a:pt x="3420533" y="3115733"/>
                </a:cubicBezTo>
                <a:cubicBezTo>
                  <a:pt x="3439436" y="3101031"/>
                  <a:pt x="3471333" y="3064933"/>
                  <a:pt x="3471333" y="3064933"/>
                </a:cubicBezTo>
                <a:cubicBezTo>
                  <a:pt x="3486170" y="3066170"/>
                  <a:pt x="3612483" y="3083722"/>
                  <a:pt x="3640666" y="3064933"/>
                </a:cubicBezTo>
                <a:cubicBezTo>
                  <a:pt x="3652640" y="3056951"/>
                  <a:pt x="3646311" y="3036711"/>
                  <a:pt x="3649133" y="3022600"/>
                </a:cubicBezTo>
                <a:cubicBezTo>
                  <a:pt x="3669114" y="3029260"/>
                  <a:pt x="3679843" y="3028628"/>
                  <a:pt x="3691466" y="3048000"/>
                </a:cubicBezTo>
                <a:cubicBezTo>
                  <a:pt x="3696058" y="3055653"/>
                  <a:pt x="3694982" y="3065974"/>
                  <a:pt x="3699933" y="3073400"/>
                </a:cubicBezTo>
                <a:cubicBezTo>
                  <a:pt x="3706575" y="3083363"/>
                  <a:pt x="3717982" y="3089349"/>
                  <a:pt x="3725333" y="3098800"/>
                </a:cubicBezTo>
                <a:cubicBezTo>
                  <a:pt x="3737828" y="3114864"/>
                  <a:pt x="3759200" y="3149600"/>
                  <a:pt x="3759200" y="3149600"/>
                </a:cubicBezTo>
                <a:cubicBezTo>
                  <a:pt x="3784892" y="3226682"/>
                  <a:pt x="3745477" y="3104927"/>
                  <a:pt x="3776133" y="3217333"/>
                </a:cubicBezTo>
                <a:cubicBezTo>
                  <a:pt x="3780829" y="3234553"/>
                  <a:pt x="3780444" y="3255512"/>
                  <a:pt x="3793066" y="3268133"/>
                </a:cubicBezTo>
                <a:cubicBezTo>
                  <a:pt x="3798711" y="3273777"/>
                  <a:pt x="3805013" y="3278833"/>
                  <a:pt x="3810000" y="3285066"/>
                </a:cubicBezTo>
                <a:cubicBezTo>
                  <a:pt x="3820648" y="3298376"/>
                  <a:pt x="3828142" y="3317966"/>
                  <a:pt x="3843866" y="3327400"/>
                </a:cubicBezTo>
                <a:cubicBezTo>
                  <a:pt x="3851519" y="3331992"/>
                  <a:pt x="3860799" y="3333044"/>
                  <a:pt x="3869266" y="3335866"/>
                </a:cubicBezTo>
                <a:cubicBezTo>
                  <a:pt x="3894666" y="3333044"/>
                  <a:pt x="3920810" y="3334124"/>
                  <a:pt x="3945466" y="3327400"/>
                </a:cubicBezTo>
                <a:cubicBezTo>
                  <a:pt x="3953167" y="3325300"/>
                  <a:pt x="3955555" y="3314573"/>
                  <a:pt x="3962400" y="3310466"/>
                </a:cubicBezTo>
                <a:cubicBezTo>
                  <a:pt x="3975415" y="3302657"/>
                  <a:pt x="4021033" y="3295353"/>
                  <a:pt x="4030133" y="3293533"/>
                </a:cubicBezTo>
                <a:cubicBezTo>
                  <a:pt x="4041422" y="3276600"/>
                  <a:pt x="4057564" y="3262040"/>
                  <a:pt x="4064000" y="3242733"/>
                </a:cubicBezTo>
                <a:lnTo>
                  <a:pt x="4080933" y="3191933"/>
                </a:lnTo>
                <a:cubicBezTo>
                  <a:pt x="4083755" y="3183466"/>
                  <a:pt x="4086948" y="3175114"/>
                  <a:pt x="4089400" y="3166533"/>
                </a:cubicBezTo>
                <a:cubicBezTo>
                  <a:pt x="4095044" y="3146777"/>
                  <a:pt x="4100927" y="3127088"/>
                  <a:pt x="4106333" y="3107266"/>
                </a:cubicBezTo>
                <a:cubicBezTo>
                  <a:pt x="4109395" y="3096040"/>
                  <a:pt x="4111603" y="3084588"/>
                  <a:pt x="4114800" y="3073400"/>
                </a:cubicBezTo>
                <a:cubicBezTo>
                  <a:pt x="4117252" y="3064819"/>
                  <a:pt x="4120814" y="3056581"/>
                  <a:pt x="4123266" y="3048000"/>
                </a:cubicBezTo>
                <a:cubicBezTo>
                  <a:pt x="4144520" y="2973608"/>
                  <a:pt x="4119906" y="3049613"/>
                  <a:pt x="4140200" y="2988733"/>
                </a:cubicBezTo>
                <a:cubicBezTo>
                  <a:pt x="4143022" y="2963333"/>
                  <a:pt x="4143654" y="2937593"/>
                  <a:pt x="4148666" y="2912533"/>
                </a:cubicBezTo>
                <a:cubicBezTo>
                  <a:pt x="4152167" y="2895030"/>
                  <a:pt x="4162100" y="2879236"/>
                  <a:pt x="4165600" y="2861733"/>
                </a:cubicBezTo>
                <a:cubicBezTo>
                  <a:pt x="4171244" y="2833511"/>
                  <a:pt x="4158816" y="2793371"/>
                  <a:pt x="4182533" y="2777066"/>
                </a:cubicBezTo>
                <a:cubicBezTo>
                  <a:pt x="4215175" y="2754625"/>
                  <a:pt x="4261555" y="2771422"/>
                  <a:pt x="4301066" y="2768600"/>
                </a:cubicBezTo>
                <a:cubicBezTo>
                  <a:pt x="4312355" y="2765778"/>
                  <a:pt x="4329282" y="2770305"/>
                  <a:pt x="4334933" y="2760133"/>
                </a:cubicBezTo>
                <a:cubicBezTo>
                  <a:pt x="4345983" y="2740243"/>
                  <a:pt x="4339940" y="2714889"/>
                  <a:pt x="4343400" y="2692400"/>
                </a:cubicBezTo>
                <a:cubicBezTo>
                  <a:pt x="4345588" y="2678177"/>
                  <a:pt x="4346197" y="2663293"/>
                  <a:pt x="4351866" y="2650066"/>
                </a:cubicBezTo>
                <a:cubicBezTo>
                  <a:pt x="4355010" y="2642729"/>
                  <a:pt x="4363155" y="2638777"/>
                  <a:pt x="4368800" y="2633133"/>
                </a:cubicBezTo>
                <a:cubicBezTo>
                  <a:pt x="4389681" y="2549602"/>
                  <a:pt x="4361849" y="2636251"/>
                  <a:pt x="4394200" y="2582333"/>
                </a:cubicBezTo>
                <a:cubicBezTo>
                  <a:pt x="4398792" y="2574680"/>
                  <a:pt x="4395697" y="2562508"/>
                  <a:pt x="4402666" y="2556933"/>
                </a:cubicBezTo>
                <a:cubicBezTo>
                  <a:pt x="4411752" y="2549664"/>
                  <a:pt x="4425244" y="2551288"/>
                  <a:pt x="4436533" y="2548466"/>
                </a:cubicBezTo>
                <a:cubicBezTo>
                  <a:pt x="4445000" y="2542822"/>
                  <a:pt x="4455576" y="2539479"/>
                  <a:pt x="4461933" y="2531533"/>
                </a:cubicBezTo>
                <a:cubicBezTo>
                  <a:pt x="4467508" y="2524564"/>
                  <a:pt x="4466409" y="2514115"/>
                  <a:pt x="4470400" y="2506133"/>
                </a:cubicBezTo>
                <a:cubicBezTo>
                  <a:pt x="4474951" y="2497032"/>
                  <a:pt x="4482782" y="2489834"/>
                  <a:pt x="4487333" y="2480733"/>
                </a:cubicBezTo>
                <a:cubicBezTo>
                  <a:pt x="4499172" y="2457054"/>
                  <a:pt x="4490045" y="2444094"/>
                  <a:pt x="4521200" y="2429933"/>
                </a:cubicBezTo>
                <a:cubicBezTo>
                  <a:pt x="4542387" y="2420303"/>
                  <a:pt x="4588933" y="2413000"/>
                  <a:pt x="4588933" y="2413000"/>
                </a:cubicBezTo>
                <a:cubicBezTo>
                  <a:pt x="4642555" y="2415822"/>
                  <a:pt x="4697146" y="2410935"/>
                  <a:pt x="4749800" y="2421466"/>
                </a:cubicBezTo>
                <a:cubicBezTo>
                  <a:pt x="4758551" y="2423216"/>
                  <a:pt x="4750698" y="2442136"/>
                  <a:pt x="4758266" y="2446866"/>
                </a:cubicBezTo>
                <a:cubicBezTo>
                  <a:pt x="4775689" y="2457756"/>
                  <a:pt x="4797853" y="2457896"/>
                  <a:pt x="4817533" y="2463800"/>
                </a:cubicBezTo>
                <a:cubicBezTo>
                  <a:pt x="4826081" y="2466364"/>
                  <a:pt x="4834352" y="2469814"/>
                  <a:pt x="4842933" y="2472266"/>
                </a:cubicBezTo>
                <a:cubicBezTo>
                  <a:pt x="4854122" y="2475463"/>
                  <a:pt x="4865611" y="2477536"/>
                  <a:pt x="4876800" y="2480733"/>
                </a:cubicBezTo>
                <a:cubicBezTo>
                  <a:pt x="4926456" y="2494921"/>
                  <a:pt x="4878125" y="2481396"/>
                  <a:pt x="4927600" y="2506133"/>
                </a:cubicBezTo>
                <a:cubicBezTo>
                  <a:pt x="4968390" y="2526528"/>
                  <a:pt x="4974689" y="2523859"/>
                  <a:pt x="5020733" y="2531533"/>
                </a:cubicBezTo>
                <a:cubicBezTo>
                  <a:pt x="5060244" y="2528711"/>
                  <a:pt x="5100257" y="2529950"/>
                  <a:pt x="5139266" y="2523066"/>
                </a:cubicBezTo>
                <a:cubicBezTo>
                  <a:pt x="5163269" y="2518830"/>
                  <a:pt x="5163777" y="2499894"/>
                  <a:pt x="5181600" y="2489200"/>
                </a:cubicBezTo>
                <a:cubicBezTo>
                  <a:pt x="5216027" y="2468544"/>
                  <a:pt x="5200288" y="2495912"/>
                  <a:pt x="5232400" y="2463800"/>
                </a:cubicBezTo>
                <a:cubicBezTo>
                  <a:pt x="5247986" y="2448214"/>
                  <a:pt x="5259147" y="2428586"/>
                  <a:pt x="5274733" y="2413000"/>
                </a:cubicBezTo>
                <a:cubicBezTo>
                  <a:pt x="5334636" y="2353096"/>
                  <a:pt x="5309011" y="2389356"/>
                  <a:pt x="5359400" y="2345266"/>
                </a:cubicBezTo>
                <a:cubicBezTo>
                  <a:pt x="5415754" y="2295957"/>
                  <a:pt x="5367266" y="2321800"/>
                  <a:pt x="5435600" y="2294466"/>
                </a:cubicBezTo>
                <a:cubicBezTo>
                  <a:pt x="5444067" y="2285999"/>
                  <a:pt x="5451257" y="2276026"/>
                  <a:pt x="5461000" y="2269066"/>
                </a:cubicBezTo>
                <a:cubicBezTo>
                  <a:pt x="5471270" y="2261730"/>
                  <a:pt x="5485942" y="2261057"/>
                  <a:pt x="5494866" y="2252133"/>
                </a:cubicBezTo>
                <a:cubicBezTo>
                  <a:pt x="5509257" y="2237742"/>
                  <a:pt x="5517444" y="2218266"/>
                  <a:pt x="5528733" y="2201333"/>
                </a:cubicBezTo>
                <a:cubicBezTo>
                  <a:pt x="5550095" y="2169290"/>
                  <a:pt x="5538470" y="2183129"/>
                  <a:pt x="5562600" y="2159000"/>
                </a:cubicBezTo>
                <a:cubicBezTo>
                  <a:pt x="5568244" y="2147711"/>
                  <a:pt x="5571960" y="2135230"/>
                  <a:pt x="5579533" y="2125133"/>
                </a:cubicBezTo>
                <a:cubicBezTo>
                  <a:pt x="5589112" y="2112361"/>
                  <a:pt x="5602887" y="2103281"/>
                  <a:pt x="5613400" y="2091266"/>
                </a:cubicBezTo>
                <a:cubicBezTo>
                  <a:pt x="5622692" y="2080646"/>
                  <a:pt x="5630333" y="2068689"/>
                  <a:pt x="5638800" y="2057400"/>
                </a:cubicBezTo>
                <a:cubicBezTo>
                  <a:pt x="5641622" y="2048933"/>
                  <a:pt x="5650581" y="2040286"/>
                  <a:pt x="5647266" y="2032000"/>
                </a:cubicBezTo>
                <a:cubicBezTo>
                  <a:pt x="5643487" y="2022552"/>
                  <a:pt x="5629061" y="2022261"/>
                  <a:pt x="5621866" y="2015066"/>
                </a:cubicBezTo>
                <a:cubicBezTo>
                  <a:pt x="5614671" y="2007871"/>
                  <a:pt x="5610577" y="1998133"/>
                  <a:pt x="5604933" y="1989666"/>
                </a:cubicBezTo>
                <a:cubicBezTo>
                  <a:pt x="5607755" y="1972733"/>
                  <a:pt x="5607971" y="1955152"/>
                  <a:pt x="5613400" y="1938866"/>
                </a:cubicBezTo>
                <a:cubicBezTo>
                  <a:pt x="5616618" y="1929213"/>
                  <a:pt x="5625782" y="1922567"/>
                  <a:pt x="5630333" y="1913466"/>
                </a:cubicBezTo>
                <a:cubicBezTo>
                  <a:pt x="5654839" y="1864455"/>
                  <a:pt x="5616051" y="1910815"/>
                  <a:pt x="5664200" y="1862666"/>
                </a:cubicBezTo>
                <a:cubicBezTo>
                  <a:pt x="5667022" y="1845733"/>
                  <a:pt x="5664989" y="1827221"/>
                  <a:pt x="5672666" y="1811866"/>
                </a:cubicBezTo>
                <a:cubicBezTo>
                  <a:pt x="5677217" y="1802765"/>
                  <a:pt x="5692422" y="1803400"/>
                  <a:pt x="5698066" y="1794933"/>
                </a:cubicBezTo>
                <a:cubicBezTo>
                  <a:pt x="5704521" y="1785251"/>
                  <a:pt x="5703336" y="1772255"/>
                  <a:pt x="5706533" y="1761066"/>
                </a:cubicBezTo>
                <a:cubicBezTo>
                  <a:pt x="5708985" y="1752485"/>
                  <a:pt x="5712178" y="1744133"/>
                  <a:pt x="5715000" y="1735666"/>
                </a:cubicBezTo>
                <a:cubicBezTo>
                  <a:pt x="5717822" y="1707444"/>
                  <a:pt x="5719153" y="1679033"/>
                  <a:pt x="5723466" y="1651000"/>
                </a:cubicBezTo>
                <a:cubicBezTo>
                  <a:pt x="5724823" y="1642179"/>
                  <a:pt x="5731933" y="1634525"/>
                  <a:pt x="5731933" y="1625600"/>
                </a:cubicBezTo>
                <a:cubicBezTo>
                  <a:pt x="5731933" y="1591616"/>
                  <a:pt x="5727957" y="1557686"/>
                  <a:pt x="5723466" y="1524000"/>
                </a:cubicBezTo>
                <a:cubicBezTo>
                  <a:pt x="5721041" y="1505814"/>
                  <a:pt x="5709394" y="1486793"/>
                  <a:pt x="5698066" y="1473200"/>
                </a:cubicBezTo>
                <a:cubicBezTo>
                  <a:pt x="5690401" y="1464002"/>
                  <a:pt x="5680331" y="1456998"/>
                  <a:pt x="5672666" y="1447800"/>
                </a:cubicBezTo>
                <a:cubicBezTo>
                  <a:pt x="5666152" y="1439983"/>
                  <a:pt x="5662928" y="1429595"/>
                  <a:pt x="5655733" y="1422400"/>
                </a:cubicBezTo>
                <a:cubicBezTo>
                  <a:pt x="5649679" y="1416346"/>
                  <a:pt x="5607681" y="1386474"/>
                  <a:pt x="5596466" y="1380066"/>
                </a:cubicBezTo>
                <a:cubicBezTo>
                  <a:pt x="5585508" y="1373804"/>
                  <a:pt x="5573558" y="1369395"/>
                  <a:pt x="5562600" y="1363133"/>
                </a:cubicBezTo>
                <a:cubicBezTo>
                  <a:pt x="5516644" y="1336873"/>
                  <a:pt x="5558369" y="1353257"/>
                  <a:pt x="5511800" y="1337733"/>
                </a:cubicBezTo>
                <a:cubicBezTo>
                  <a:pt x="5463155" y="1289089"/>
                  <a:pt x="5488398" y="1301711"/>
                  <a:pt x="5444066" y="1286933"/>
                </a:cubicBezTo>
                <a:cubicBezTo>
                  <a:pt x="5432777" y="1278466"/>
                  <a:pt x="5421040" y="1270567"/>
                  <a:pt x="5410200" y="1261533"/>
                </a:cubicBezTo>
                <a:cubicBezTo>
                  <a:pt x="5404068" y="1256423"/>
                  <a:pt x="5399762" y="1249240"/>
                  <a:pt x="5393266" y="1244600"/>
                </a:cubicBezTo>
                <a:cubicBezTo>
                  <a:pt x="5338318" y="1205352"/>
                  <a:pt x="5365827" y="1230880"/>
                  <a:pt x="5308600" y="1202266"/>
                </a:cubicBezTo>
                <a:cubicBezTo>
                  <a:pt x="5293881" y="1194906"/>
                  <a:pt x="5280786" y="1184610"/>
                  <a:pt x="5266266" y="1176866"/>
                </a:cubicBezTo>
                <a:cubicBezTo>
                  <a:pt x="5238425" y="1162018"/>
                  <a:pt x="5203912" y="1156844"/>
                  <a:pt x="5181600" y="1134533"/>
                </a:cubicBezTo>
                <a:cubicBezTo>
                  <a:pt x="5175955" y="1128889"/>
                  <a:pt x="5170899" y="1122587"/>
                  <a:pt x="5164666" y="1117600"/>
                </a:cubicBezTo>
                <a:cubicBezTo>
                  <a:pt x="5142580" y="1099931"/>
                  <a:pt x="5088047" y="1072305"/>
                  <a:pt x="5071533" y="1066800"/>
                </a:cubicBezTo>
                <a:cubicBezTo>
                  <a:pt x="5063066" y="1063978"/>
                  <a:pt x="5054936" y="1059800"/>
                  <a:pt x="5046133" y="1058333"/>
                </a:cubicBezTo>
                <a:cubicBezTo>
                  <a:pt x="5020924" y="1054131"/>
                  <a:pt x="4995333" y="1052688"/>
                  <a:pt x="4969933" y="1049866"/>
                </a:cubicBezTo>
                <a:cubicBezTo>
                  <a:pt x="4947355" y="1041399"/>
                  <a:pt x="4925739" y="1029697"/>
                  <a:pt x="4902200" y="1024466"/>
                </a:cubicBezTo>
                <a:cubicBezTo>
                  <a:pt x="4874512" y="1018313"/>
                  <a:pt x="4845723" y="1019132"/>
                  <a:pt x="4817533" y="1016000"/>
                </a:cubicBezTo>
                <a:cubicBezTo>
                  <a:pt x="4650981" y="997495"/>
                  <a:pt x="4865467" y="1018049"/>
                  <a:pt x="4656666" y="999066"/>
                </a:cubicBezTo>
                <a:cubicBezTo>
                  <a:pt x="4617155" y="1001888"/>
                  <a:pt x="4576562" y="997926"/>
                  <a:pt x="4538133" y="1007533"/>
                </a:cubicBezTo>
                <a:cubicBezTo>
                  <a:pt x="4528261" y="1010001"/>
                  <a:pt x="4528858" y="1026232"/>
                  <a:pt x="4521200" y="1032933"/>
                </a:cubicBezTo>
                <a:cubicBezTo>
                  <a:pt x="4495740" y="1055210"/>
                  <a:pt x="4472247" y="1058692"/>
                  <a:pt x="4453466" y="1083733"/>
                </a:cubicBezTo>
                <a:cubicBezTo>
                  <a:pt x="4441255" y="1100014"/>
                  <a:pt x="4426036" y="1115226"/>
                  <a:pt x="4419600" y="1134533"/>
                </a:cubicBezTo>
                <a:cubicBezTo>
                  <a:pt x="4416778" y="1143000"/>
                  <a:pt x="4416084" y="1152507"/>
                  <a:pt x="4411133" y="1159933"/>
                </a:cubicBezTo>
                <a:cubicBezTo>
                  <a:pt x="4404491" y="1169896"/>
                  <a:pt x="4393398" y="1176135"/>
                  <a:pt x="4385733" y="1185333"/>
                </a:cubicBezTo>
                <a:cubicBezTo>
                  <a:pt x="4379219" y="1193150"/>
                  <a:pt x="4376617" y="1204219"/>
                  <a:pt x="4368800" y="1210733"/>
                </a:cubicBezTo>
                <a:cubicBezTo>
                  <a:pt x="4359104" y="1218813"/>
                  <a:pt x="4345891" y="1221404"/>
                  <a:pt x="4334933" y="1227666"/>
                </a:cubicBezTo>
                <a:cubicBezTo>
                  <a:pt x="4326098" y="1232715"/>
                  <a:pt x="4317350" y="1238086"/>
                  <a:pt x="4309533" y="1244600"/>
                </a:cubicBezTo>
                <a:cubicBezTo>
                  <a:pt x="4300335" y="1252265"/>
                  <a:pt x="4294287" y="1263654"/>
                  <a:pt x="4284133" y="1270000"/>
                </a:cubicBezTo>
                <a:cubicBezTo>
                  <a:pt x="4271245" y="1278055"/>
                  <a:pt x="4255394" y="1280136"/>
                  <a:pt x="4241800" y="1286933"/>
                </a:cubicBezTo>
                <a:cubicBezTo>
                  <a:pt x="4183663" y="1316001"/>
                  <a:pt x="4255743" y="1295997"/>
                  <a:pt x="4174066" y="1312333"/>
                </a:cubicBezTo>
                <a:cubicBezTo>
                  <a:pt x="4165599" y="1317977"/>
                  <a:pt x="4158019" y="1325258"/>
                  <a:pt x="4148666" y="1329266"/>
                </a:cubicBezTo>
                <a:cubicBezTo>
                  <a:pt x="4137971" y="1333850"/>
                  <a:pt x="4125988" y="1334536"/>
                  <a:pt x="4114800" y="1337733"/>
                </a:cubicBezTo>
                <a:cubicBezTo>
                  <a:pt x="4051618" y="1355786"/>
                  <a:pt x="4137035" y="1340908"/>
                  <a:pt x="4013200" y="1354666"/>
                </a:cubicBezTo>
                <a:cubicBezTo>
                  <a:pt x="3996267" y="1360311"/>
                  <a:pt x="3975022" y="1358979"/>
                  <a:pt x="3962400" y="1371600"/>
                </a:cubicBezTo>
                <a:cubicBezTo>
                  <a:pt x="3920305" y="1413694"/>
                  <a:pt x="3944021" y="1401594"/>
                  <a:pt x="3894666" y="1413933"/>
                </a:cubicBezTo>
                <a:cubicBezTo>
                  <a:pt x="3883377" y="1422400"/>
                  <a:pt x="3873421" y="1433022"/>
                  <a:pt x="3860800" y="1439333"/>
                </a:cubicBezTo>
                <a:cubicBezTo>
                  <a:pt x="3844835" y="1447315"/>
                  <a:pt x="3825059" y="1446683"/>
                  <a:pt x="3810000" y="1456266"/>
                </a:cubicBezTo>
                <a:cubicBezTo>
                  <a:pt x="3784859" y="1472265"/>
                  <a:pt x="3766301" y="1499092"/>
                  <a:pt x="3750733" y="1524000"/>
                </a:cubicBezTo>
                <a:cubicBezTo>
                  <a:pt x="3742011" y="1537955"/>
                  <a:pt x="3734461" y="1552641"/>
                  <a:pt x="3725333" y="1566333"/>
                </a:cubicBezTo>
                <a:cubicBezTo>
                  <a:pt x="3717506" y="1578074"/>
                  <a:pt x="3708400" y="1588911"/>
                  <a:pt x="3699933" y="1600200"/>
                </a:cubicBezTo>
                <a:cubicBezTo>
                  <a:pt x="3697111" y="1608667"/>
                  <a:pt x="3695457" y="1617618"/>
                  <a:pt x="3691466" y="1625600"/>
                </a:cubicBezTo>
                <a:cubicBezTo>
                  <a:pt x="3686915" y="1634701"/>
                  <a:pt x="3678541" y="1641647"/>
                  <a:pt x="3674533" y="1651000"/>
                </a:cubicBezTo>
                <a:cubicBezTo>
                  <a:pt x="3648949" y="1710695"/>
                  <a:pt x="3688919" y="1662013"/>
                  <a:pt x="3640666" y="1710266"/>
                </a:cubicBezTo>
                <a:cubicBezTo>
                  <a:pt x="3637844" y="1721555"/>
                  <a:pt x="3638655" y="1734451"/>
                  <a:pt x="3632200" y="1744133"/>
                </a:cubicBezTo>
                <a:cubicBezTo>
                  <a:pt x="3621130" y="1760738"/>
                  <a:pt x="3603977" y="1772355"/>
                  <a:pt x="3589866" y="1786466"/>
                </a:cubicBezTo>
                <a:lnTo>
                  <a:pt x="3547533" y="1828800"/>
                </a:lnTo>
                <a:cubicBezTo>
                  <a:pt x="3539066" y="1834444"/>
                  <a:pt x="3529859" y="1839111"/>
                  <a:pt x="3522133" y="1845733"/>
                </a:cubicBezTo>
                <a:cubicBezTo>
                  <a:pt x="3510011" y="1856123"/>
                  <a:pt x="3498239" y="1867133"/>
                  <a:pt x="3488266" y="1879600"/>
                </a:cubicBezTo>
                <a:cubicBezTo>
                  <a:pt x="3475553" y="1895492"/>
                  <a:pt x="3468790" y="1916010"/>
                  <a:pt x="3454400" y="1930400"/>
                </a:cubicBezTo>
                <a:cubicBezTo>
                  <a:pt x="3445933" y="1938867"/>
                  <a:pt x="3436665" y="1946602"/>
                  <a:pt x="3429000" y="1955800"/>
                </a:cubicBezTo>
                <a:cubicBezTo>
                  <a:pt x="3403255" y="1986694"/>
                  <a:pt x="3421814" y="1979263"/>
                  <a:pt x="3386666" y="2006600"/>
                </a:cubicBezTo>
                <a:cubicBezTo>
                  <a:pt x="3370602" y="2019094"/>
                  <a:pt x="3352799" y="2029177"/>
                  <a:pt x="3335866" y="2040466"/>
                </a:cubicBezTo>
                <a:cubicBezTo>
                  <a:pt x="3327399" y="2046111"/>
                  <a:pt x="3320338" y="2054932"/>
                  <a:pt x="3310466" y="2057400"/>
                </a:cubicBezTo>
                <a:cubicBezTo>
                  <a:pt x="3299177" y="2060222"/>
                  <a:pt x="3287959" y="2063342"/>
                  <a:pt x="3276600" y="2065866"/>
                </a:cubicBezTo>
                <a:cubicBezTo>
                  <a:pt x="3237308" y="2074597"/>
                  <a:pt x="3236541" y="2072474"/>
                  <a:pt x="3200400" y="2082800"/>
                </a:cubicBezTo>
                <a:cubicBezTo>
                  <a:pt x="3191819" y="2085252"/>
                  <a:pt x="3183467" y="2088444"/>
                  <a:pt x="3175000" y="2091266"/>
                </a:cubicBezTo>
                <a:cubicBezTo>
                  <a:pt x="3104444" y="2088444"/>
                  <a:pt x="3033543" y="2090323"/>
                  <a:pt x="2963333" y="2082800"/>
                </a:cubicBezTo>
                <a:cubicBezTo>
                  <a:pt x="2953215" y="2081716"/>
                  <a:pt x="2947838" y="2068197"/>
                  <a:pt x="2937933" y="2065866"/>
                </a:cubicBezTo>
                <a:cubicBezTo>
                  <a:pt x="2899082" y="2056724"/>
                  <a:pt x="2858769" y="2055495"/>
                  <a:pt x="2819400" y="2048933"/>
                </a:cubicBezTo>
                <a:cubicBezTo>
                  <a:pt x="2807922" y="2047020"/>
                  <a:pt x="2796892" y="2042990"/>
                  <a:pt x="2785533" y="2040466"/>
                </a:cubicBezTo>
                <a:cubicBezTo>
                  <a:pt x="2771485" y="2037344"/>
                  <a:pt x="2757358" y="2034574"/>
                  <a:pt x="2743200" y="2032000"/>
                </a:cubicBezTo>
                <a:cubicBezTo>
                  <a:pt x="2726310" y="2028929"/>
                  <a:pt x="2708987" y="2027956"/>
                  <a:pt x="2692400" y="2023533"/>
                </a:cubicBezTo>
                <a:cubicBezTo>
                  <a:pt x="2666530" y="2016634"/>
                  <a:pt x="2616200" y="1998133"/>
                  <a:pt x="2616200" y="1998133"/>
                </a:cubicBezTo>
                <a:cubicBezTo>
                  <a:pt x="2607733" y="1989666"/>
                  <a:pt x="2601267" y="1978548"/>
                  <a:pt x="2590800" y="1972733"/>
                </a:cubicBezTo>
                <a:cubicBezTo>
                  <a:pt x="2575197" y="1964065"/>
                  <a:pt x="2540000" y="1955800"/>
                  <a:pt x="2540000" y="1955800"/>
                </a:cubicBezTo>
                <a:cubicBezTo>
                  <a:pt x="2505916" y="1921716"/>
                  <a:pt x="2543815" y="1953807"/>
                  <a:pt x="2489200" y="1930400"/>
                </a:cubicBezTo>
                <a:cubicBezTo>
                  <a:pt x="2479847" y="1926392"/>
                  <a:pt x="2472902" y="1918017"/>
                  <a:pt x="2463800" y="1913466"/>
                </a:cubicBezTo>
                <a:cubicBezTo>
                  <a:pt x="2450206" y="1906669"/>
                  <a:pt x="2435354" y="1902706"/>
                  <a:pt x="2421466" y="1896533"/>
                </a:cubicBezTo>
                <a:cubicBezTo>
                  <a:pt x="2409933" y="1891407"/>
                  <a:pt x="2399318" y="1884287"/>
                  <a:pt x="2387600" y="1879600"/>
                </a:cubicBezTo>
                <a:cubicBezTo>
                  <a:pt x="2371027" y="1872971"/>
                  <a:pt x="2352765" y="1870648"/>
                  <a:pt x="2336800" y="1862666"/>
                </a:cubicBezTo>
                <a:cubicBezTo>
                  <a:pt x="2292525" y="1840529"/>
                  <a:pt x="2315178" y="1848794"/>
                  <a:pt x="2269066" y="1837266"/>
                </a:cubicBezTo>
                <a:cubicBezTo>
                  <a:pt x="2240700" y="1818356"/>
                  <a:pt x="2194904" y="1788504"/>
                  <a:pt x="2175933" y="1769533"/>
                </a:cubicBezTo>
                <a:cubicBezTo>
                  <a:pt x="2167466" y="1761066"/>
                  <a:pt x="2159731" y="1751798"/>
                  <a:pt x="2150533" y="1744133"/>
                </a:cubicBezTo>
                <a:cubicBezTo>
                  <a:pt x="2109001" y="1709523"/>
                  <a:pt x="2131402" y="1747354"/>
                  <a:pt x="2082800" y="1684866"/>
                </a:cubicBezTo>
                <a:cubicBezTo>
                  <a:pt x="2017286" y="1600634"/>
                  <a:pt x="2050307" y="1626515"/>
                  <a:pt x="1998133" y="1591733"/>
                </a:cubicBezTo>
                <a:cubicBezTo>
                  <a:pt x="1977410" y="1529561"/>
                  <a:pt x="1983756" y="1535355"/>
                  <a:pt x="1938866" y="1473200"/>
                </a:cubicBezTo>
                <a:cubicBezTo>
                  <a:pt x="1917705" y="1443900"/>
                  <a:pt x="1900047" y="1410218"/>
                  <a:pt x="1871133" y="1388533"/>
                </a:cubicBezTo>
                <a:cubicBezTo>
                  <a:pt x="1859844" y="1380066"/>
                  <a:pt x="1847244" y="1373111"/>
                  <a:pt x="1837266" y="1363133"/>
                </a:cubicBezTo>
                <a:cubicBezTo>
                  <a:pt x="1827288" y="1353155"/>
                  <a:pt x="1821158" y="1339886"/>
                  <a:pt x="1811866" y="1329266"/>
                </a:cubicBezTo>
                <a:cubicBezTo>
                  <a:pt x="1801353" y="1317251"/>
                  <a:pt x="1789289" y="1306689"/>
                  <a:pt x="1778000" y="1295400"/>
                </a:cubicBezTo>
                <a:cubicBezTo>
                  <a:pt x="1775178" y="1286933"/>
                  <a:pt x="1774125" y="1277653"/>
                  <a:pt x="1769533" y="1270000"/>
                </a:cubicBezTo>
                <a:cubicBezTo>
                  <a:pt x="1746025" y="1230820"/>
                  <a:pt x="1755420" y="1278455"/>
                  <a:pt x="1744133" y="1227666"/>
                </a:cubicBezTo>
                <a:cubicBezTo>
                  <a:pt x="1729040" y="1159751"/>
                  <a:pt x="1742604" y="1196148"/>
                  <a:pt x="1727200" y="1134533"/>
                </a:cubicBezTo>
                <a:cubicBezTo>
                  <a:pt x="1725035" y="1125875"/>
                  <a:pt x="1721185" y="1117714"/>
                  <a:pt x="1718733" y="1109133"/>
                </a:cubicBezTo>
                <a:cubicBezTo>
                  <a:pt x="1715536" y="1097944"/>
                  <a:pt x="1714850" y="1085962"/>
                  <a:pt x="1710266" y="1075266"/>
                </a:cubicBezTo>
                <a:cubicBezTo>
                  <a:pt x="1706258" y="1065913"/>
                  <a:pt x="1698381" y="1058701"/>
                  <a:pt x="1693333" y="1049866"/>
                </a:cubicBezTo>
                <a:cubicBezTo>
                  <a:pt x="1687071" y="1038908"/>
                  <a:pt x="1683401" y="1026501"/>
                  <a:pt x="1676400" y="1016000"/>
                </a:cubicBezTo>
                <a:cubicBezTo>
                  <a:pt x="1652943" y="980815"/>
                  <a:pt x="1663037" y="1019801"/>
                  <a:pt x="1642533" y="973666"/>
                </a:cubicBezTo>
                <a:cubicBezTo>
                  <a:pt x="1635284" y="957355"/>
                  <a:pt x="1629929" y="940182"/>
                  <a:pt x="1625600" y="922866"/>
                </a:cubicBezTo>
                <a:cubicBezTo>
                  <a:pt x="1622778" y="911577"/>
                  <a:pt x="1622337" y="899408"/>
                  <a:pt x="1617133" y="889000"/>
                </a:cubicBezTo>
                <a:cubicBezTo>
                  <a:pt x="1613563" y="881860"/>
                  <a:pt x="1605844" y="877711"/>
                  <a:pt x="1600200" y="872066"/>
                </a:cubicBezTo>
                <a:cubicBezTo>
                  <a:pt x="1597378" y="863599"/>
                  <a:pt x="1596684" y="854092"/>
                  <a:pt x="1591733" y="846666"/>
                </a:cubicBezTo>
                <a:cubicBezTo>
                  <a:pt x="1582370" y="832622"/>
                  <a:pt x="1556552" y="812143"/>
                  <a:pt x="1540933" y="804333"/>
                </a:cubicBezTo>
                <a:cubicBezTo>
                  <a:pt x="1532951" y="800342"/>
                  <a:pt x="1523736" y="799382"/>
                  <a:pt x="1515533" y="795866"/>
                </a:cubicBezTo>
                <a:cubicBezTo>
                  <a:pt x="1503932" y="790894"/>
                  <a:pt x="1493964" y="781771"/>
                  <a:pt x="1481666" y="778933"/>
                </a:cubicBezTo>
                <a:cubicBezTo>
                  <a:pt x="1456764" y="773186"/>
                  <a:pt x="1430866" y="773288"/>
                  <a:pt x="1405466" y="770466"/>
                </a:cubicBezTo>
                <a:cubicBezTo>
                  <a:pt x="1354277" y="757670"/>
                  <a:pt x="1382649" y="765682"/>
                  <a:pt x="1320800" y="745066"/>
                </a:cubicBezTo>
                <a:lnTo>
                  <a:pt x="1295400" y="736600"/>
                </a:lnTo>
                <a:cubicBezTo>
                  <a:pt x="1232602" y="694733"/>
                  <a:pt x="1301322" y="742946"/>
                  <a:pt x="1253066" y="702733"/>
                </a:cubicBezTo>
                <a:cubicBezTo>
                  <a:pt x="1242226" y="693699"/>
                  <a:pt x="1230040" y="686367"/>
                  <a:pt x="1219200" y="677333"/>
                </a:cubicBezTo>
                <a:cubicBezTo>
                  <a:pt x="1213068" y="672223"/>
                  <a:pt x="1209406" y="663970"/>
                  <a:pt x="1202266" y="660400"/>
                </a:cubicBezTo>
                <a:cubicBezTo>
                  <a:pt x="1191858" y="655196"/>
                  <a:pt x="1179689" y="654755"/>
                  <a:pt x="1168400" y="651933"/>
                </a:cubicBezTo>
                <a:cubicBezTo>
                  <a:pt x="1108833" y="612222"/>
                  <a:pt x="1184365" y="657920"/>
                  <a:pt x="1100666" y="626533"/>
                </a:cubicBezTo>
                <a:cubicBezTo>
                  <a:pt x="1091138" y="622960"/>
                  <a:pt x="1084619" y="613608"/>
                  <a:pt x="1075266" y="609600"/>
                </a:cubicBezTo>
                <a:cubicBezTo>
                  <a:pt x="1064571" y="605016"/>
                  <a:pt x="1052689" y="603955"/>
                  <a:pt x="1041400" y="601133"/>
                </a:cubicBezTo>
                <a:cubicBezTo>
                  <a:pt x="1012300" y="572035"/>
                  <a:pt x="1036730" y="592894"/>
                  <a:pt x="990600" y="567266"/>
                </a:cubicBezTo>
                <a:cubicBezTo>
                  <a:pt x="976215" y="559274"/>
                  <a:pt x="962652" y="549858"/>
                  <a:pt x="948266" y="541866"/>
                </a:cubicBezTo>
                <a:cubicBezTo>
                  <a:pt x="937233" y="535737"/>
                  <a:pt x="925358" y="531195"/>
                  <a:pt x="914400" y="524933"/>
                </a:cubicBezTo>
                <a:cubicBezTo>
                  <a:pt x="905565" y="519885"/>
                  <a:pt x="898353" y="512008"/>
                  <a:pt x="889000" y="508000"/>
                </a:cubicBezTo>
                <a:cubicBezTo>
                  <a:pt x="878304" y="503416"/>
                  <a:pt x="866422" y="502355"/>
                  <a:pt x="855133" y="499533"/>
                </a:cubicBezTo>
                <a:cubicBezTo>
                  <a:pt x="846666" y="493889"/>
                  <a:pt x="837962" y="488585"/>
                  <a:pt x="829733" y="482600"/>
                </a:cubicBezTo>
                <a:cubicBezTo>
                  <a:pt x="806909" y="466001"/>
                  <a:pt x="788204" y="442282"/>
                  <a:pt x="762000" y="431800"/>
                </a:cubicBezTo>
                <a:cubicBezTo>
                  <a:pt x="711380" y="411551"/>
                  <a:pt x="734085" y="419672"/>
                  <a:pt x="694266" y="406400"/>
                </a:cubicBezTo>
                <a:cubicBezTo>
                  <a:pt x="645011" y="357142"/>
                  <a:pt x="716005" y="425926"/>
                  <a:pt x="651933" y="372533"/>
                </a:cubicBezTo>
                <a:cubicBezTo>
                  <a:pt x="642735" y="364868"/>
                  <a:pt x="635544" y="355018"/>
                  <a:pt x="626533" y="347133"/>
                </a:cubicBezTo>
                <a:cubicBezTo>
                  <a:pt x="612933" y="335233"/>
                  <a:pt x="596289" y="326698"/>
                  <a:pt x="584200" y="313266"/>
                </a:cubicBezTo>
                <a:cubicBezTo>
                  <a:pt x="570586" y="298139"/>
                  <a:pt x="561622" y="279399"/>
                  <a:pt x="550333" y="262466"/>
                </a:cubicBezTo>
                <a:cubicBezTo>
                  <a:pt x="544689" y="253999"/>
                  <a:pt x="536618" y="246719"/>
                  <a:pt x="533400" y="237066"/>
                </a:cubicBezTo>
                <a:cubicBezTo>
                  <a:pt x="530578" y="228599"/>
                  <a:pt x="528924" y="219648"/>
                  <a:pt x="524933" y="211666"/>
                </a:cubicBezTo>
                <a:cubicBezTo>
                  <a:pt x="504210" y="170220"/>
                  <a:pt x="514695" y="200838"/>
                  <a:pt x="491066" y="169333"/>
                </a:cubicBezTo>
                <a:cubicBezTo>
                  <a:pt x="418038" y="71963"/>
                  <a:pt x="490892" y="148873"/>
                  <a:pt x="431800" y="101600"/>
                </a:cubicBezTo>
                <a:cubicBezTo>
                  <a:pt x="425566" y="96613"/>
                  <a:pt x="419853" y="90900"/>
                  <a:pt x="414866" y="84666"/>
                </a:cubicBezTo>
                <a:cubicBezTo>
                  <a:pt x="408509" y="76720"/>
                  <a:pt x="405879" y="65623"/>
                  <a:pt x="397933" y="59266"/>
                </a:cubicBezTo>
                <a:cubicBezTo>
                  <a:pt x="390964" y="53691"/>
                  <a:pt x="381000" y="53622"/>
                  <a:pt x="372533" y="50800"/>
                </a:cubicBezTo>
                <a:lnTo>
                  <a:pt x="29633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76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549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Surrogates Update</vt:lpstr>
      <vt:lpstr>Ecoregion-level Results</vt:lpstr>
      <vt:lpstr>Considerations…</vt:lpstr>
      <vt:lpstr>Test features</vt:lpstr>
      <vt:lpstr>ABMI Bird Guilds</vt:lpstr>
      <vt:lpstr>Ecozones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Surrogates Review</dc:title>
  <dc:creator>Pierre Vernier</dc:creator>
  <cp:lastModifiedBy>Pierre Vernier</cp:lastModifiedBy>
  <cp:revision>20</cp:revision>
  <dcterms:created xsi:type="dcterms:W3CDTF">2020-03-10T23:15:22Z</dcterms:created>
  <dcterms:modified xsi:type="dcterms:W3CDTF">2020-03-18T17:50:38Z</dcterms:modified>
</cp:coreProperties>
</file>