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F183F-60CA-4CEC-B7BC-C320BC60D400}" type="doc">
      <dgm:prSet loTypeId="urn:microsoft.com/office/officeart/2005/8/layout/vList3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910EC4F-3B4D-46AB-8774-0F0B37E9D0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400" dirty="0">
              <a:solidFill>
                <a:srgbClr val="002060"/>
              </a:solidFill>
              <a:latin typeface="Arial Rounded MT Bold" panose="020F0704030504030204" pitchFamily="34" charset="0"/>
            </a:rPr>
            <a:t>Mathematical Symbols and Equation</a:t>
          </a:r>
          <a:r>
            <a:rPr lang="en-IN" sz="2400" dirty="0">
              <a:solidFill>
                <a:srgbClr val="002060"/>
              </a:solidFill>
              <a:latin typeface="Arial Rounded MT Bold" panose="020F0704030504030204" pitchFamily="34" charset="0"/>
            </a:rPr>
            <a:t>s</a:t>
          </a:r>
          <a:endParaRPr lang="en-IN" sz="2400" dirty="0">
            <a:solidFill>
              <a:srgbClr val="002060"/>
            </a:solidFill>
          </a:endParaRPr>
        </a:p>
      </dgm:t>
    </dgm:pt>
    <dgm:pt modelId="{29E26FF5-7DD6-4B1A-BA6B-E28DE1682CF2}" type="parTrans" cxnId="{2B631E03-A358-4A75-9D1D-2A1677199B08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8BBDA55D-28AC-450A-9123-F1A4FE87D7C0}" type="sibTrans" cxnId="{2B631E03-A358-4A75-9D1D-2A1677199B08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F5DAC47E-2965-407C-AF0C-B000C057718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400" dirty="0">
              <a:solidFill>
                <a:srgbClr val="002060"/>
              </a:solidFill>
              <a:latin typeface="Arial Rounded MT Bold" panose="020F0704030504030204" pitchFamily="34" charset="0"/>
            </a:rPr>
            <a:t>Figures – Captions</a:t>
          </a:r>
          <a:endParaRPr lang="en-IN" sz="2400" dirty="0">
            <a:solidFill>
              <a:srgbClr val="002060"/>
            </a:solidFill>
          </a:endParaRPr>
        </a:p>
      </dgm:t>
    </dgm:pt>
    <dgm:pt modelId="{2BC2BF9A-3466-4126-AE77-08C1963A55EF}" type="parTrans" cxnId="{DAD0B181-A520-46FF-BC4A-778AFE4E6397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D4119174-7702-4273-845D-1FFFBA299C17}" type="sibTrans" cxnId="{DAD0B181-A520-46FF-BC4A-778AFE4E6397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7AE7C2E8-D6FC-44C1-8A6B-39A2F2780A0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400" dirty="0">
              <a:solidFill>
                <a:srgbClr val="002060"/>
              </a:solidFill>
              <a:latin typeface="Arial Rounded MT Bold" panose="020F0704030504030204" pitchFamily="34" charset="0"/>
            </a:rPr>
            <a:t>Tables – Captions </a:t>
          </a:r>
          <a:endParaRPr lang="en-IN" sz="2400" dirty="0">
            <a:solidFill>
              <a:srgbClr val="002060"/>
            </a:solidFill>
          </a:endParaRPr>
        </a:p>
      </dgm:t>
    </dgm:pt>
    <dgm:pt modelId="{18826705-819A-4AF2-BEEE-E43992AC4C83}" type="parTrans" cxnId="{9A2FA6B9-89BB-4DEA-9730-584EE79964DD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15BF5B27-1C66-4B99-80C6-BC3D4289D671}" type="sibTrans" cxnId="{9A2FA6B9-89BB-4DEA-9730-584EE79964DD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4E36A81D-5FBE-43E6-947A-EFD50487550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400" dirty="0">
              <a:solidFill>
                <a:srgbClr val="002060"/>
              </a:solidFill>
              <a:latin typeface="Arial Rounded MT Bold" panose="020F0704030504030204" pitchFamily="34" charset="0"/>
            </a:rPr>
            <a:t>Bibliography</a:t>
          </a:r>
          <a:endParaRPr lang="en-IN" sz="2400" dirty="0">
            <a:solidFill>
              <a:srgbClr val="002060"/>
            </a:solidFill>
          </a:endParaRPr>
        </a:p>
      </dgm:t>
    </dgm:pt>
    <dgm:pt modelId="{7FA87420-CDDB-4E37-B82C-1E214136200A}" type="parTrans" cxnId="{044A6484-78B4-4CBA-B80A-09D793AE100D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DD224F30-ADDA-4262-AEF3-3FEC183C9EDB}" type="sibTrans" cxnId="{044A6484-78B4-4CBA-B80A-09D793AE100D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DBBA3B5E-E0B8-402C-909D-3B301FD55C7B}" type="pres">
      <dgm:prSet presAssocID="{A78F183F-60CA-4CEC-B7BC-C320BC60D400}" presName="linearFlow" presStyleCnt="0">
        <dgm:presLayoutVars>
          <dgm:dir/>
          <dgm:resizeHandles val="exact"/>
        </dgm:presLayoutVars>
      </dgm:prSet>
      <dgm:spPr/>
    </dgm:pt>
    <dgm:pt modelId="{2400677D-F989-43CE-93D5-CE6B74178B3D}" type="pres">
      <dgm:prSet presAssocID="{3910EC4F-3B4D-46AB-8774-0F0B37E9D0A0}" presName="composite" presStyleCnt="0"/>
      <dgm:spPr/>
    </dgm:pt>
    <dgm:pt modelId="{F6DF5D1D-CCE0-4C96-8777-8C025B384040}" type="pres">
      <dgm:prSet presAssocID="{3910EC4F-3B4D-46AB-8774-0F0B37E9D0A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3EDF00F-1199-481F-96DD-779840125A02}" type="pres">
      <dgm:prSet presAssocID="{3910EC4F-3B4D-46AB-8774-0F0B37E9D0A0}" presName="txShp" presStyleLbl="node1" presStyleIdx="0" presStyleCnt="4">
        <dgm:presLayoutVars>
          <dgm:bulletEnabled val="1"/>
        </dgm:presLayoutVars>
      </dgm:prSet>
      <dgm:spPr/>
    </dgm:pt>
    <dgm:pt modelId="{CCC52C73-AB11-4451-85D1-496D28CE3D36}" type="pres">
      <dgm:prSet presAssocID="{8BBDA55D-28AC-450A-9123-F1A4FE87D7C0}" presName="spacing" presStyleCnt="0"/>
      <dgm:spPr/>
    </dgm:pt>
    <dgm:pt modelId="{929B93F2-8A9E-4604-A9A7-3B096BE17C01}" type="pres">
      <dgm:prSet presAssocID="{F5DAC47E-2965-407C-AF0C-B000C0577187}" presName="composite" presStyleCnt="0"/>
      <dgm:spPr/>
    </dgm:pt>
    <dgm:pt modelId="{C49F6329-DAA5-411D-825F-4FC9631690F2}" type="pres">
      <dgm:prSet presAssocID="{F5DAC47E-2965-407C-AF0C-B000C0577187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4ED0B1C-9C0E-4075-A841-93BBDBDE8DF4}" type="pres">
      <dgm:prSet presAssocID="{F5DAC47E-2965-407C-AF0C-B000C0577187}" presName="txShp" presStyleLbl="node1" presStyleIdx="1" presStyleCnt="4">
        <dgm:presLayoutVars>
          <dgm:bulletEnabled val="1"/>
        </dgm:presLayoutVars>
      </dgm:prSet>
      <dgm:spPr/>
    </dgm:pt>
    <dgm:pt modelId="{A4F0996E-400E-4E85-899F-DB41A8166BF4}" type="pres">
      <dgm:prSet presAssocID="{D4119174-7702-4273-845D-1FFFBA299C17}" presName="spacing" presStyleCnt="0"/>
      <dgm:spPr/>
    </dgm:pt>
    <dgm:pt modelId="{DF04BA6C-B575-4392-BC16-FFDA47F21091}" type="pres">
      <dgm:prSet presAssocID="{7AE7C2E8-D6FC-44C1-8A6B-39A2F2780A09}" presName="composite" presStyleCnt="0"/>
      <dgm:spPr/>
    </dgm:pt>
    <dgm:pt modelId="{43B273B8-988E-48D5-8A8D-D52DF4C7D123}" type="pres">
      <dgm:prSet presAssocID="{7AE7C2E8-D6FC-44C1-8A6B-39A2F2780A09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A5124662-3F1B-4F22-9AC7-CBF05F8485C8}" type="pres">
      <dgm:prSet presAssocID="{7AE7C2E8-D6FC-44C1-8A6B-39A2F2780A09}" presName="txShp" presStyleLbl="node1" presStyleIdx="2" presStyleCnt="4">
        <dgm:presLayoutVars>
          <dgm:bulletEnabled val="1"/>
        </dgm:presLayoutVars>
      </dgm:prSet>
      <dgm:spPr/>
    </dgm:pt>
    <dgm:pt modelId="{B72F3D20-8155-46AB-AFBE-1851DE297A1B}" type="pres">
      <dgm:prSet presAssocID="{15BF5B27-1C66-4B99-80C6-BC3D4289D671}" presName="spacing" presStyleCnt="0"/>
      <dgm:spPr/>
    </dgm:pt>
    <dgm:pt modelId="{429BE238-2F2B-499C-B57A-70F667B0D7D8}" type="pres">
      <dgm:prSet presAssocID="{4E36A81D-5FBE-43E6-947A-EFD50487550A}" presName="composite" presStyleCnt="0"/>
      <dgm:spPr/>
    </dgm:pt>
    <dgm:pt modelId="{2D993CFF-FB1C-40CF-9062-D7F4A655F839}" type="pres">
      <dgm:prSet presAssocID="{4E36A81D-5FBE-43E6-947A-EFD50487550A}" presName="imgShp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E6EF038-2AFE-46DC-9DAD-6C5440C0EEAC}" type="pres">
      <dgm:prSet presAssocID="{4E36A81D-5FBE-43E6-947A-EFD50487550A}" presName="txShp" presStyleLbl="node1" presStyleIdx="3" presStyleCnt="4">
        <dgm:presLayoutVars>
          <dgm:bulletEnabled val="1"/>
        </dgm:presLayoutVars>
      </dgm:prSet>
      <dgm:spPr/>
    </dgm:pt>
  </dgm:ptLst>
  <dgm:cxnLst>
    <dgm:cxn modelId="{2B631E03-A358-4A75-9D1D-2A1677199B08}" srcId="{A78F183F-60CA-4CEC-B7BC-C320BC60D400}" destId="{3910EC4F-3B4D-46AB-8774-0F0B37E9D0A0}" srcOrd="0" destOrd="0" parTransId="{29E26FF5-7DD6-4B1A-BA6B-E28DE1682CF2}" sibTransId="{8BBDA55D-28AC-450A-9123-F1A4FE87D7C0}"/>
    <dgm:cxn modelId="{A68CE207-C6BC-43A6-B937-8E5EB582A47B}" type="presOf" srcId="{4E36A81D-5FBE-43E6-947A-EFD50487550A}" destId="{CE6EF038-2AFE-46DC-9DAD-6C5440C0EEAC}" srcOrd="0" destOrd="0" presId="urn:microsoft.com/office/officeart/2005/8/layout/vList3"/>
    <dgm:cxn modelId="{619B0023-C238-413F-88B3-41FC2F93FE5B}" type="presOf" srcId="{A78F183F-60CA-4CEC-B7BC-C320BC60D400}" destId="{DBBA3B5E-E0B8-402C-909D-3B301FD55C7B}" srcOrd="0" destOrd="0" presId="urn:microsoft.com/office/officeart/2005/8/layout/vList3"/>
    <dgm:cxn modelId="{790FED32-DA55-4748-9D7C-3F7C593C2911}" type="presOf" srcId="{7AE7C2E8-D6FC-44C1-8A6B-39A2F2780A09}" destId="{A5124662-3F1B-4F22-9AC7-CBF05F8485C8}" srcOrd="0" destOrd="0" presId="urn:microsoft.com/office/officeart/2005/8/layout/vList3"/>
    <dgm:cxn modelId="{DAD0B181-A520-46FF-BC4A-778AFE4E6397}" srcId="{A78F183F-60CA-4CEC-B7BC-C320BC60D400}" destId="{F5DAC47E-2965-407C-AF0C-B000C0577187}" srcOrd="1" destOrd="0" parTransId="{2BC2BF9A-3466-4126-AE77-08C1963A55EF}" sibTransId="{D4119174-7702-4273-845D-1FFFBA299C17}"/>
    <dgm:cxn modelId="{044A6484-78B4-4CBA-B80A-09D793AE100D}" srcId="{A78F183F-60CA-4CEC-B7BC-C320BC60D400}" destId="{4E36A81D-5FBE-43E6-947A-EFD50487550A}" srcOrd="3" destOrd="0" parTransId="{7FA87420-CDDB-4E37-B82C-1E214136200A}" sibTransId="{DD224F30-ADDA-4262-AEF3-3FEC183C9EDB}"/>
    <dgm:cxn modelId="{9A2FA6B9-89BB-4DEA-9730-584EE79964DD}" srcId="{A78F183F-60CA-4CEC-B7BC-C320BC60D400}" destId="{7AE7C2E8-D6FC-44C1-8A6B-39A2F2780A09}" srcOrd="2" destOrd="0" parTransId="{18826705-819A-4AF2-BEEE-E43992AC4C83}" sibTransId="{15BF5B27-1C66-4B99-80C6-BC3D4289D671}"/>
    <dgm:cxn modelId="{AC1841DD-E21E-458C-8900-13900619436D}" type="presOf" srcId="{3910EC4F-3B4D-46AB-8774-0F0B37E9D0A0}" destId="{F3EDF00F-1199-481F-96DD-779840125A02}" srcOrd="0" destOrd="0" presId="urn:microsoft.com/office/officeart/2005/8/layout/vList3"/>
    <dgm:cxn modelId="{F8A4B4E3-05C1-48FC-AE98-2B1BB41C4AC6}" type="presOf" srcId="{F5DAC47E-2965-407C-AF0C-B000C0577187}" destId="{54ED0B1C-9C0E-4075-A841-93BBDBDE8DF4}" srcOrd="0" destOrd="0" presId="urn:microsoft.com/office/officeart/2005/8/layout/vList3"/>
    <dgm:cxn modelId="{BCCAD248-3A24-4A9E-B4A3-80CD2574C402}" type="presParOf" srcId="{DBBA3B5E-E0B8-402C-909D-3B301FD55C7B}" destId="{2400677D-F989-43CE-93D5-CE6B74178B3D}" srcOrd="0" destOrd="0" presId="urn:microsoft.com/office/officeart/2005/8/layout/vList3"/>
    <dgm:cxn modelId="{CAC93928-C5F3-481A-9C4D-3E3C412DAE23}" type="presParOf" srcId="{2400677D-F989-43CE-93D5-CE6B74178B3D}" destId="{F6DF5D1D-CCE0-4C96-8777-8C025B384040}" srcOrd="0" destOrd="0" presId="urn:microsoft.com/office/officeart/2005/8/layout/vList3"/>
    <dgm:cxn modelId="{2CC268D7-C082-4652-8258-76B105807DDF}" type="presParOf" srcId="{2400677D-F989-43CE-93D5-CE6B74178B3D}" destId="{F3EDF00F-1199-481F-96DD-779840125A02}" srcOrd="1" destOrd="0" presId="urn:microsoft.com/office/officeart/2005/8/layout/vList3"/>
    <dgm:cxn modelId="{D79C63F5-E0EE-4F86-90A9-73FEFD912C42}" type="presParOf" srcId="{DBBA3B5E-E0B8-402C-909D-3B301FD55C7B}" destId="{CCC52C73-AB11-4451-85D1-496D28CE3D36}" srcOrd="1" destOrd="0" presId="urn:microsoft.com/office/officeart/2005/8/layout/vList3"/>
    <dgm:cxn modelId="{7B5D73B3-45B9-440D-A7EA-194C09D898E9}" type="presParOf" srcId="{DBBA3B5E-E0B8-402C-909D-3B301FD55C7B}" destId="{929B93F2-8A9E-4604-A9A7-3B096BE17C01}" srcOrd="2" destOrd="0" presId="urn:microsoft.com/office/officeart/2005/8/layout/vList3"/>
    <dgm:cxn modelId="{D3003FCB-5974-46A0-89C1-ADC9DA8C8825}" type="presParOf" srcId="{929B93F2-8A9E-4604-A9A7-3B096BE17C01}" destId="{C49F6329-DAA5-411D-825F-4FC9631690F2}" srcOrd="0" destOrd="0" presId="urn:microsoft.com/office/officeart/2005/8/layout/vList3"/>
    <dgm:cxn modelId="{43066E4A-F42B-4576-9F3C-E5D20E7B4B59}" type="presParOf" srcId="{929B93F2-8A9E-4604-A9A7-3B096BE17C01}" destId="{54ED0B1C-9C0E-4075-A841-93BBDBDE8DF4}" srcOrd="1" destOrd="0" presId="urn:microsoft.com/office/officeart/2005/8/layout/vList3"/>
    <dgm:cxn modelId="{90C70FF1-08D4-4F83-A04D-853436D1D21E}" type="presParOf" srcId="{DBBA3B5E-E0B8-402C-909D-3B301FD55C7B}" destId="{A4F0996E-400E-4E85-899F-DB41A8166BF4}" srcOrd="3" destOrd="0" presId="urn:microsoft.com/office/officeart/2005/8/layout/vList3"/>
    <dgm:cxn modelId="{2D4E324F-D86A-4915-B129-4E24B408C76C}" type="presParOf" srcId="{DBBA3B5E-E0B8-402C-909D-3B301FD55C7B}" destId="{DF04BA6C-B575-4392-BC16-FFDA47F21091}" srcOrd="4" destOrd="0" presId="urn:microsoft.com/office/officeart/2005/8/layout/vList3"/>
    <dgm:cxn modelId="{D7B76CB4-096C-4F71-854B-F5AE668C4802}" type="presParOf" srcId="{DF04BA6C-B575-4392-BC16-FFDA47F21091}" destId="{43B273B8-988E-48D5-8A8D-D52DF4C7D123}" srcOrd="0" destOrd="0" presId="urn:microsoft.com/office/officeart/2005/8/layout/vList3"/>
    <dgm:cxn modelId="{D7F6DC3F-CEDD-4CDD-833F-247C226A41E8}" type="presParOf" srcId="{DF04BA6C-B575-4392-BC16-FFDA47F21091}" destId="{A5124662-3F1B-4F22-9AC7-CBF05F8485C8}" srcOrd="1" destOrd="0" presId="urn:microsoft.com/office/officeart/2005/8/layout/vList3"/>
    <dgm:cxn modelId="{E1CA92A4-59F4-40D8-9214-93E39533228F}" type="presParOf" srcId="{DBBA3B5E-E0B8-402C-909D-3B301FD55C7B}" destId="{B72F3D20-8155-46AB-AFBE-1851DE297A1B}" srcOrd="5" destOrd="0" presId="urn:microsoft.com/office/officeart/2005/8/layout/vList3"/>
    <dgm:cxn modelId="{1B512572-CFEB-4209-81B2-58DBA63021DE}" type="presParOf" srcId="{DBBA3B5E-E0B8-402C-909D-3B301FD55C7B}" destId="{429BE238-2F2B-499C-B57A-70F667B0D7D8}" srcOrd="6" destOrd="0" presId="urn:microsoft.com/office/officeart/2005/8/layout/vList3"/>
    <dgm:cxn modelId="{2CBCA91E-D6A9-484B-8D7C-CDB7ACDA91AD}" type="presParOf" srcId="{429BE238-2F2B-499C-B57A-70F667B0D7D8}" destId="{2D993CFF-FB1C-40CF-9062-D7F4A655F839}" srcOrd="0" destOrd="0" presId="urn:microsoft.com/office/officeart/2005/8/layout/vList3"/>
    <dgm:cxn modelId="{D16A39EA-3DF9-4EB2-817F-9A45872871BD}" type="presParOf" srcId="{429BE238-2F2B-499C-B57A-70F667B0D7D8}" destId="{CE6EF038-2AFE-46DC-9DAD-6C5440C0EEA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8F183F-60CA-4CEC-B7BC-C320BC60D400}" type="doc">
      <dgm:prSet loTypeId="urn:microsoft.com/office/officeart/2005/8/layout/vList3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910EC4F-3B4D-46AB-8774-0F0B37E9D0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400" dirty="0">
              <a:solidFill>
                <a:srgbClr val="002060"/>
              </a:solidFill>
              <a:latin typeface="Arial Rounded MT Bold" panose="020F0704030504030204" pitchFamily="34" charset="0"/>
            </a:rPr>
            <a:t>Mathematical Symbols</a:t>
          </a:r>
          <a:endParaRPr lang="en-IN" sz="2400" dirty="0">
            <a:solidFill>
              <a:srgbClr val="002060"/>
            </a:solidFill>
          </a:endParaRPr>
        </a:p>
      </dgm:t>
    </dgm:pt>
    <dgm:pt modelId="{29E26FF5-7DD6-4B1A-BA6B-E28DE1682CF2}" type="parTrans" cxnId="{2B631E03-A358-4A75-9D1D-2A1677199B08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8BBDA55D-28AC-450A-9123-F1A4FE87D7C0}" type="sibTrans" cxnId="{2B631E03-A358-4A75-9D1D-2A1677199B08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DBBA3B5E-E0B8-402C-909D-3B301FD55C7B}" type="pres">
      <dgm:prSet presAssocID="{A78F183F-60CA-4CEC-B7BC-C320BC60D400}" presName="linearFlow" presStyleCnt="0">
        <dgm:presLayoutVars>
          <dgm:dir/>
          <dgm:resizeHandles val="exact"/>
        </dgm:presLayoutVars>
      </dgm:prSet>
      <dgm:spPr/>
    </dgm:pt>
    <dgm:pt modelId="{2400677D-F989-43CE-93D5-CE6B74178B3D}" type="pres">
      <dgm:prSet presAssocID="{3910EC4F-3B4D-46AB-8774-0F0B37E9D0A0}" presName="composite" presStyleCnt="0"/>
      <dgm:spPr/>
    </dgm:pt>
    <dgm:pt modelId="{F6DF5D1D-CCE0-4C96-8777-8C025B384040}" type="pres">
      <dgm:prSet presAssocID="{3910EC4F-3B4D-46AB-8774-0F0B37E9D0A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3EDF00F-1199-481F-96DD-779840125A02}" type="pres">
      <dgm:prSet presAssocID="{3910EC4F-3B4D-46AB-8774-0F0B37E9D0A0}" presName="txShp" presStyleLbl="node1" presStyleIdx="0" presStyleCnt="1">
        <dgm:presLayoutVars>
          <dgm:bulletEnabled val="1"/>
        </dgm:presLayoutVars>
      </dgm:prSet>
      <dgm:spPr/>
    </dgm:pt>
  </dgm:ptLst>
  <dgm:cxnLst>
    <dgm:cxn modelId="{2B631E03-A358-4A75-9D1D-2A1677199B08}" srcId="{A78F183F-60CA-4CEC-B7BC-C320BC60D400}" destId="{3910EC4F-3B4D-46AB-8774-0F0B37E9D0A0}" srcOrd="0" destOrd="0" parTransId="{29E26FF5-7DD6-4B1A-BA6B-E28DE1682CF2}" sibTransId="{8BBDA55D-28AC-450A-9123-F1A4FE87D7C0}"/>
    <dgm:cxn modelId="{619B0023-C238-413F-88B3-41FC2F93FE5B}" type="presOf" srcId="{A78F183F-60CA-4CEC-B7BC-C320BC60D400}" destId="{DBBA3B5E-E0B8-402C-909D-3B301FD55C7B}" srcOrd="0" destOrd="0" presId="urn:microsoft.com/office/officeart/2005/8/layout/vList3"/>
    <dgm:cxn modelId="{AC1841DD-E21E-458C-8900-13900619436D}" type="presOf" srcId="{3910EC4F-3B4D-46AB-8774-0F0B37E9D0A0}" destId="{F3EDF00F-1199-481F-96DD-779840125A02}" srcOrd="0" destOrd="0" presId="urn:microsoft.com/office/officeart/2005/8/layout/vList3"/>
    <dgm:cxn modelId="{BCCAD248-3A24-4A9E-B4A3-80CD2574C402}" type="presParOf" srcId="{DBBA3B5E-E0B8-402C-909D-3B301FD55C7B}" destId="{2400677D-F989-43CE-93D5-CE6B74178B3D}" srcOrd="0" destOrd="0" presId="urn:microsoft.com/office/officeart/2005/8/layout/vList3"/>
    <dgm:cxn modelId="{CAC93928-C5F3-481A-9C4D-3E3C412DAE23}" type="presParOf" srcId="{2400677D-F989-43CE-93D5-CE6B74178B3D}" destId="{F6DF5D1D-CCE0-4C96-8777-8C025B384040}" srcOrd="0" destOrd="0" presId="urn:microsoft.com/office/officeart/2005/8/layout/vList3"/>
    <dgm:cxn modelId="{2CC268D7-C082-4652-8258-76B105807DDF}" type="presParOf" srcId="{2400677D-F989-43CE-93D5-CE6B74178B3D}" destId="{F3EDF00F-1199-481F-96DD-779840125A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8F183F-60CA-4CEC-B7BC-C320BC60D400}" type="doc">
      <dgm:prSet loTypeId="urn:microsoft.com/office/officeart/2005/8/layout/vList3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910EC4F-3B4D-46AB-8774-0F0B37E9D0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400" dirty="0">
              <a:solidFill>
                <a:srgbClr val="002060"/>
              </a:solidFill>
              <a:latin typeface="Arial Rounded MT Bold" panose="020F0704030504030204" pitchFamily="34" charset="0"/>
            </a:rPr>
            <a:t>Mathematical Equations</a:t>
          </a:r>
          <a:endParaRPr lang="en-IN" sz="2400" dirty="0">
            <a:solidFill>
              <a:srgbClr val="002060"/>
            </a:solidFill>
          </a:endParaRPr>
        </a:p>
      </dgm:t>
    </dgm:pt>
    <dgm:pt modelId="{29E26FF5-7DD6-4B1A-BA6B-E28DE1682CF2}" type="parTrans" cxnId="{2B631E03-A358-4A75-9D1D-2A1677199B08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8BBDA55D-28AC-450A-9123-F1A4FE87D7C0}" type="sibTrans" cxnId="{2B631E03-A358-4A75-9D1D-2A1677199B08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DBBA3B5E-E0B8-402C-909D-3B301FD55C7B}" type="pres">
      <dgm:prSet presAssocID="{A78F183F-60CA-4CEC-B7BC-C320BC60D400}" presName="linearFlow" presStyleCnt="0">
        <dgm:presLayoutVars>
          <dgm:dir/>
          <dgm:resizeHandles val="exact"/>
        </dgm:presLayoutVars>
      </dgm:prSet>
      <dgm:spPr/>
    </dgm:pt>
    <dgm:pt modelId="{2400677D-F989-43CE-93D5-CE6B74178B3D}" type="pres">
      <dgm:prSet presAssocID="{3910EC4F-3B4D-46AB-8774-0F0B37E9D0A0}" presName="composite" presStyleCnt="0"/>
      <dgm:spPr/>
    </dgm:pt>
    <dgm:pt modelId="{F6DF5D1D-CCE0-4C96-8777-8C025B384040}" type="pres">
      <dgm:prSet presAssocID="{3910EC4F-3B4D-46AB-8774-0F0B37E9D0A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3EDF00F-1199-481F-96DD-779840125A02}" type="pres">
      <dgm:prSet presAssocID="{3910EC4F-3B4D-46AB-8774-0F0B37E9D0A0}" presName="txShp" presStyleLbl="node1" presStyleIdx="0" presStyleCnt="1">
        <dgm:presLayoutVars>
          <dgm:bulletEnabled val="1"/>
        </dgm:presLayoutVars>
      </dgm:prSet>
      <dgm:spPr/>
    </dgm:pt>
  </dgm:ptLst>
  <dgm:cxnLst>
    <dgm:cxn modelId="{2B631E03-A358-4A75-9D1D-2A1677199B08}" srcId="{A78F183F-60CA-4CEC-B7BC-C320BC60D400}" destId="{3910EC4F-3B4D-46AB-8774-0F0B37E9D0A0}" srcOrd="0" destOrd="0" parTransId="{29E26FF5-7DD6-4B1A-BA6B-E28DE1682CF2}" sibTransId="{8BBDA55D-28AC-450A-9123-F1A4FE87D7C0}"/>
    <dgm:cxn modelId="{619B0023-C238-413F-88B3-41FC2F93FE5B}" type="presOf" srcId="{A78F183F-60CA-4CEC-B7BC-C320BC60D400}" destId="{DBBA3B5E-E0B8-402C-909D-3B301FD55C7B}" srcOrd="0" destOrd="0" presId="urn:microsoft.com/office/officeart/2005/8/layout/vList3"/>
    <dgm:cxn modelId="{AC1841DD-E21E-458C-8900-13900619436D}" type="presOf" srcId="{3910EC4F-3B4D-46AB-8774-0F0B37E9D0A0}" destId="{F3EDF00F-1199-481F-96DD-779840125A02}" srcOrd="0" destOrd="0" presId="urn:microsoft.com/office/officeart/2005/8/layout/vList3"/>
    <dgm:cxn modelId="{BCCAD248-3A24-4A9E-B4A3-80CD2574C402}" type="presParOf" srcId="{DBBA3B5E-E0B8-402C-909D-3B301FD55C7B}" destId="{2400677D-F989-43CE-93D5-CE6B74178B3D}" srcOrd="0" destOrd="0" presId="urn:microsoft.com/office/officeart/2005/8/layout/vList3"/>
    <dgm:cxn modelId="{CAC93928-C5F3-481A-9C4D-3E3C412DAE23}" type="presParOf" srcId="{2400677D-F989-43CE-93D5-CE6B74178B3D}" destId="{F6DF5D1D-CCE0-4C96-8777-8C025B384040}" srcOrd="0" destOrd="0" presId="urn:microsoft.com/office/officeart/2005/8/layout/vList3"/>
    <dgm:cxn modelId="{2CC268D7-C082-4652-8258-76B105807DDF}" type="presParOf" srcId="{2400677D-F989-43CE-93D5-CE6B74178B3D}" destId="{F3EDF00F-1199-481F-96DD-779840125A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74882E-85E0-4207-AF10-F4A8F73E46DE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BE7A9182-1345-408D-9271-DA88D732279D}">
      <dgm:prSet phldrT="[Text]" custT="1"/>
      <dgm:spPr/>
      <dgm:t>
        <a:bodyPr/>
        <a:lstStyle/>
        <a:p>
          <a:r>
            <a:rPr lang="en-US" sz="2800" b="1" dirty="0"/>
            <a:t>Format - 1</a:t>
          </a:r>
          <a:endParaRPr lang="en-IN" sz="2800" b="1" dirty="0"/>
        </a:p>
      </dgm:t>
    </dgm:pt>
    <dgm:pt modelId="{5B046257-620C-458E-A226-0BADA675285F}" type="parTrans" cxnId="{4417B8E9-92ED-4DB0-AA4D-A833F52B48B1}">
      <dgm:prSet/>
      <dgm:spPr/>
      <dgm:t>
        <a:bodyPr/>
        <a:lstStyle/>
        <a:p>
          <a:endParaRPr lang="en-IN"/>
        </a:p>
      </dgm:t>
    </dgm:pt>
    <dgm:pt modelId="{749473BD-207B-4384-A430-6995043725F7}" type="sibTrans" cxnId="{4417B8E9-92ED-4DB0-AA4D-A833F52B48B1}">
      <dgm:prSet/>
      <dgm:spPr/>
      <dgm:t>
        <a:bodyPr/>
        <a:lstStyle/>
        <a:p>
          <a:endParaRPr lang="en-IN"/>
        </a:p>
      </dgm:t>
    </dgm:pt>
    <dgm:pt modelId="{5DD07424-0C81-4FBD-BEB0-4EB0EBD7FE6E}">
      <dgm:prSet phldrT="[Text]" custT="1"/>
      <dgm:spPr/>
      <dgm:t>
        <a:bodyPr/>
        <a:lstStyle/>
        <a:p>
          <a:r>
            <a:rPr lang="en-US" sz="2800" b="1" dirty="0"/>
            <a:t>Format - 2</a:t>
          </a:r>
          <a:endParaRPr lang="en-IN" sz="2800" b="1" dirty="0"/>
        </a:p>
      </dgm:t>
    </dgm:pt>
    <dgm:pt modelId="{DBF370C3-5F95-4032-B2DD-69BBE5A64582}" type="parTrans" cxnId="{C17532BA-C637-4170-95B6-56FC5B085D3D}">
      <dgm:prSet/>
      <dgm:spPr/>
      <dgm:t>
        <a:bodyPr/>
        <a:lstStyle/>
        <a:p>
          <a:endParaRPr lang="en-IN"/>
        </a:p>
      </dgm:t>
    </dgm:pt>
    <dgm:pt modelId="{36600154-B062-4A53-AF9B-269D9EF37363}" type="sibTrans" cxnId="{C17532BA-C637-4170-95B6-56FC5B085D3D}">
      <dgm:prSet/>
      <dgm:spPr/>
      <dgm:t>
        <a:bodyPr/>
        <a:lstStyle/>
        <a:p>
          <a:endParaRPr lang="en-IN"/>
        </a:p>
      </dgm:t>
    </dgm:pt>
    <dgm:pt modelId="{272F118B-FEA2-44A9-88B7-42580AC94C04}">
      <dgm:prSet phldrT="[Text]" custT="1"/>
      <dgm:spPr/>
      <dgm:t>
        <a:bodyPr/>
        <a:lstStyle/>
        <a:p>
          <a:r>
            <a:rPr lang="en-US" sz="2800" b="1" dirty="0"/>
            <a:t>Format - 3</a:t>
          </a:r>
          <a:endParaRPr lang="en-IN" sz="2800" b="1" dirty="0"/>
        </a:p>
      </dgm:t>
    </dgm:pt>
    <dgm:pt modelId="{B774EEEB-9D00-4391-9D2A-3A99E41A9574}" type="parTrans" cxnId="{F1F1612A-28E4-4A5D-A1E9-1E5BA57836BA}">
      <dgm:prSet/>
      <dgm:spPr/>
      <dgm:t>
        <a:bodyPr/>
        <a:lstStyle/>
        <a:p>
          <a:endParaRPr lang="en-IN"/>
        </a:p>
      </dgm:t>
    </dgm:pt>
    <dgm:pt modelId="{DD6E3EEE-2033-426B-A566-7C4672771208}" type="sibTrans" cxnId="{F1F1612A-28E4-4A5D-A1E9-1E5BA57836BA}">
      <dgm:prSet/>
      <dgm:spPr/>
      <dgm:t>
        <a:bodyPr/>
        <a:lstStyle/>
        <a:p>
          <a:endParaRPr lang="en-IN"/>
        </a:p>
      </dgm:t>
    </dgm:pt>
    <dgm:pt modelId="{BA51EA81-8F97-4349-8793-006E55CE7E78}">
      <dgm:prSet custT="1"/>
      <dgm:spPr/>
      <dgm:t>
        <a:bodyPr/>
        <a:lstStyle/>
        <a:p>
          <a:r>
            <a:rPr lang="en-US" sz="2400" dirty="0"/>
            <a:t>In line equation</a:t>
          </a:r>
          <a:endParaRPr lang="en-IN" sz="2400" dirty="0"/>
        </a:p>
      </dgm:t>
    </dgm:pt>
    <dgm:pt modelId="{75CB998D-1C6B-43A7-9429-F8A4C63B6C44}" type="parTrans" cxnId="{F29D6737-37B4-4ED8-B87D-07E122787B6D}">
      <dgm:prSet/>
      <dgm:spPr/>
      <dgm:t>
        <a:bodyPr/>
        <a:lstStyle/>
        <a:p>
          <a:endParaRPr lang="en-IN"/>
        </a:p>
      </dgm:t>
    </dgm:pt>
    <dgm:pt modelId="{F6F72AEE-D8EF-4408-8279-2F7C5E7E9B1A}" type="sibTrans" cxnId="{F29D6737-37B4-4ED8-B87D-07E122787B6D}">
      <dgm:prSet/>
      <dgm:spPr/>
      <dgm:t>
        <a:bodyPr/>
        <a:lstStyle/>
        <a:p>
          <a:endParaRPr lang="en-IN"/>
        </a:p>
      </dgm:t>
    </dgm:pt>
    <dgm:pt modelId="{4A792E8F-C622-4350-9E51-7D9ECB9AF971}">
      <dgm:prSet custT="1"/>
      <dgm:spPr/>
      <dgm:t>
        <a:bodyPr/>
        <a:lstStyle/>
        <a:p>
          <a:pPr>
            <a:buFontTx/>
            <a:buNone/>
          </a:pPr>
          <a:r>
            <a:rPr lang="en-IN" sz="2400" dirty="0"/>
            <a:t>\begin{equation}</a:t>
          </a:r>
        </a:p>
      </dgm:t>
    </dgm:pt>
    <dgm:pt modelId="{D460DE4E-C5FE-40EC-969D-3BF482A59C12}" type="parTrans" cxnId="{576AE555-75D8-4F05-B78B-8EFEDE4D0BE7}">
      <dgm:prSet/>
      <dgm:spPr/>
      <dgm:t>
        <a:bodyPr/>
        <a:lstStyle/>
        <a:p>
          <a:endParaRPr lang="en-IN"/>
        </a:p>
      </dgm:t>
    </dgm:pt>
    <dgm:pt modelId="{88E2E4F8-D71A-4FAA-94F8-BCB6DF5B25C2}" type="sibTrans" cxnId="{576AE555-75D8-4F05-B78B-8EFEDE4D0BE7}">
      <dgm:prSet/>
      <dgm:spPr/>
      <dgm:t>
        <a:bodyPr/>
        <a:lstStyle/>
        <a:p>
          <a:endParaRPr lang="en-IN"/>
        </a:p>
      </dgm:t>
    </dgm:pt>
    <dgm:pt modelId="{C4F939E6-6D4B-44E7-93FA-B36B8DBFD95B}">
      <dgm:prSet custT="1"/>
      <dgm:spPr/>
      <dgm:t>
        <a:bodyPr/>
        <a:lstStyle/>
        <a:p>
          <a:pPr>
            <a:buFontTx/>
            <a:buNone/>
          </a:pPr>
          <a:r>
            <a:rPr lang="en-IN" sz="2400" dirty="0"/>
            <a:t>\begin{</a:t>
          </a:r>
          <a:r>
            <a:rPr lang="en-IN" sz="2400" dirty="0" err="1"/>
            <a:t>eqnarray</a:t>
          </a:r>
          <a:r>
            <a:rPr lang="en-IN" sz="2400" dirty="0"/>
            <a:t>}</a:t>
          </a:r>
        </a:p>
      </dgm:t>
    </dgm:pt>
    <dgm:pt modelId="{0ACEBE51-C872-40F2-95F8-68F12240C5B4}" type="parTrans" cxnId="{AD37757E-448F-4B90-A01B-651F7A91A473}">
      <dgm:prSet/>
      <dgm:spPr/>
      <dgm:t>
        <a:bodyPr/>
        <a:lstStyle/>
        <a:p>
          <a:endParaRPr lang="en-IN"/>
        </a:p>
      </dgm:t>
    </dgm:pt>
    <dgm:pt modelId="{F57BF161-9564-46F6-81C7-DD4C45231795}" type="sibTrans" cxnId="{AD37757E-448F-4B90-A01B-651F7A91A473}">
      <dgm:prSet/>
      <dgm:spPr/>
      <dgm:t>
        <a:bodyPr/>
        <a:lstStyle/>
        <a:p>
          <a:endParaRPr lang="en-IN"/>
        </a:p>
      </dgm:t>
    </dgm:pt>
    <dgm:pt modelId="{685F1260-5A60-48DE-93E3-710093CD64CB}">
      <dgm:prSet custT="1"/>
      <dgm:spPr/>
      <dgm:t>
        <a:bodyPr/>
        <a:lstStyle/>
        <a:p>
          <a:pPr>
            <a:buFontTx/>
            <a:buNone/>
          </a:pPr>
          <a:endParaRPr lang="en-IN" sz="2400" dirty="0"/>
        </a:p>
      </dgm:t>
    </dgm:pt>
    <dgm:pt modelId="{B75EAD17-D35A-4847-A6B8-093A839D0935}" type="parTrans" cxnId="{589C2EE6-9186-4B99-A6E5-8E98D7091B14}">
      <dgm:prSet/>
      <dgm:spPr/>
      <dgm:t>
        <a:bodyPr/>
        <a:lstStyle/>
        <a:p>
          <a:endParaRPr lang="en-IN"/>
        </a:p>
      </dgm:t>
    </dgm:pt>
    <dgm:pt modelId="{E585EC4D-8AA5-484D-8176-25A19ECAF577}" type="sibTrans" cxnId="{589C2EE6-9186-4B99-A6E5-8E98D7091B14}">
      <dgm:prSet/>
      <dgm:spPr/>
      <dgm:t>
        <a:bodyPr/>
        <a:lstStyle/>
        <a:p>
          <a:endParaRPr lang="en-IN"/>
        </a:p>
      </dgm:t>
    </dgm:pt>
    <dgm:pt modelId="{4456CE73-FFB8-4CD1-B060-51E974B37C04}">
      <dgm:prSet custT="1"/>
      <dgm:spPr/>
      <dgm:t>
        <a:bodyPr/>
        <a:lstStyle/>
        <a:p>
          <a:pPr>
            <a:buFontTx/>
            <a:buNone/>
          </a:pPr>
          <a:r>
            <a:rPr lang="en-IN" sz="2400" dirty="0"/>
            <a:t>\label{</a:t>
          </a:r>
          <a:r>
            <a:rPr lang="en-IN" sz="2400" dirty="0" err="1"/>
            <a:t>eq</a:t>
          </a:r>
          <a:r>
            <a:rPr lang="en-IN" sz="2400" dirty="0"/>
            <a:t>:}</a:t>
          </a:r>
        </a:p>
      </dgm:t>
    </dgm:pt>
    <dgm:pt modelId="{AAC990F8-18A3-4FBF-9610-BEC2908B43F6}" type="parTrans" cxnId="{02AE0062-7314-4D03-A542-58C622EB401F}">
      <dgm:prSet/>
      <dgm:spPr/>
      <dgm:t>
        <a:bodyPr/>
        <a:lstStyle/>
        <a:p>
          <a:endParaRPr lang="en-IN"/>
        </a:p>
      </dgm:t>
    </dgm:pt>
    <dgm:pt modelId="{B8AC4C5B-C6A8-4B0D-8816-143279A4C477}" type="sibTrans" cxnId="{02AE0062-7314-4D03-A542-58C622EB401F}">
      <dgm:prSet/>
      <dgm:spPr/>
      <dgm:t>
        <a:bodyPr/>
        <a:lstStyle/>
        <a:p>
          <a:endParaRPr lang="en-IN"/>
        </a:p>
      </dgm:t>
    </dgm:pt>
    <dgm:pt modelId="{006A6F12-C2E1-4098-905D-E927C3B37DC7}">
      <dgm:prSet custT="1"/>
      <dgm:spPr/>
      <dgm:t>
        <a:bodyPr/>
        <a:lstStyle/>
        <a:p>
          <a:pPr>
            <a:buFontTx/>
            <a:buNone/>
          </a:pPr>
          <a:r>
            <a:rPr lang="en-IN" sz="2400" dirty="0"/>
            <a:t>\end{</a:t>
          </a:r>
          <a:r>
            <a:rPr lang="en-IN" sz="2400" dirty="0" err="1"/>
            <a:t>eqnarray</a:t>
          </a:r>
          <a:r>
            <a:rPr lang="en-IN" sz="2400" dirty="0"/>
            <a:t>}</a:t>
          </a:r>
        </a:p>
      </dgm:t>
    </dgm:pt>
    <dgm:pt modelId="{5FAF88C6-4CEC-4214-B6C8-E54CB057C527}" type="parTrans" cxnId="{856C4DA6-7A68-4721-8EAD-4A408CF72514}">
      <dgm:prSet/>
      <dgm:spPr/>
      <dgm:t>
        <a:bodyPr/>
        <a:lstStyle/>
        <a:p>
          <a:endParaRPr lang="en-IN"/>
        </a:p>
      </dgm:t>
    </dgm:pt>
    <dgm:pt modelId="{352814A6-7DA2-4CBB-A44B-F165CF20AB03}" type="sibTrans" cxnId="{856C4DA6-7A68-4721-8EAD-4A408CF72514}">
      <dgm:prSet/>
      <dgm:spPr/>
      <dgm:t>
        <a:bodyPr/>
        <a:lstStyle/>
        <a:p>
          <a:endParaRPr lang="en-IN"/>
        </a:p>
      </dgm:t>
    </dgm:pt>
    <dgm:pt modelId="{60C76719-99F0-4152-8A78-2D86AFD534F6}">
      <dgm:prSet custT="1"/>
      <dgm:spPr/>
      <dgm:t>
        <a:bodyPr/>
        <a:lstStyle/>
        <a:p>
          <a:pPr>
            <a:buFontTx/>
            <a:buNone/>
          </a:pPr>
          <a:endParaRPr lang="en-IN" sz="2400" dirty="0"/>
        </a:p>
      </dgm:t>
    </dgm:pt>
    <dgm:pt modelId="{1445C3FC-F1BA-4B26-8408-2C146A0DC594}" type="parTrans" cxnId="{987E4EA7-F6CA-4263-9123-E162F6EF3C18}">
      <dgm:prSet/>
      <dgm:spPr/>
      <dgm:t>
        <a:bodyPr/>
        <a:lstStyle/>
        <a:p>
          <a:endParaRPr lang="en-IN"/>
        </a:p>
      </dgm:t>
    </dgm:pt>
    <dgm:pt modelId="{F5813B9E-5D2B-4E83-BA5B-C4B3D2125147}" type="sibTrans" cxnId="{987E4EA7-F6CA-4263-9123-E162F6EF3C18}">
      <dgm:prSet/>
      <dgm:spPr/>
      <dgm:t>
        <a:bodyPr/>
        <a:lstStyle/>
        <a:p>
          <a:endParaRPr lang="en-IN"/>
        </a:p>
      </dgm:t>
    </dgm:pt>
    <dgm:pt modelId="{FF069A37-FCC9-4B09-8D6C-ED47D9775262}">
      <dgm:prSet custT="1"/>
      <dgm:spPr/>
      <dgm:t>
        <a:bodyPr/>
        <a:lstStyle/>
        <a:p>
          <a:pPr>
            <a:buFontTx/>
            <a:buNone/>
          </a:pPr>
          <a:r>
            <a:rPr lang="en-IN" sz="2400" dirty="0"/>
            <a:t>\label{</a:t>
          </a:r>
          <a:r>
            <a:rPr lang="en-IN" sz="2400" dirty="0" err="1"/>
            <a:t>eq</a:t>
          </a:r>
          <a:r>
            <a:rPr lang="en-IN" sz="2400" dirty="0"/>
            <a:t>:}</a:t>
          </a:r>
        </a:p>
      </dgm:t>
    </dgm:pt>
    <dgm:pt modelId="{0DE48EB6-2D89-41DA-A4B6-6714A29729AD}" type="parTrans" cxnId="{AF2E351B-7769-496D-A6BA-3D96C6506FE0}">
      <dgm:prSet/>
      <dgm:spPr/>
      <dgm:t>
        <a:bodyPr/>
        <a:lstStyle/>
        <a:p>
          <a:endParaRPr lang="en-IN"/>
        </a:p>
      </dgm:t>
    </dgm:pt>
    <dgm:pt modelId="{8F2B6C59-E98D-40A3-97F8-B47D3A83F83B}" type="sibTrans" cxnId="{AF2E351B-7769-496D-A6BA-3D96C6506FE0}">
      <dgm:prSet/>
      <dgm:spPr/>
      <dgm:t>
        <a:bodyPr/>
        <a:lstStyle/>
        <a:p>
          <a:endParaRPr lang="en-IN"/>
        </a:p>
      </dgm:t>
    </dgm:pt>
    <dgm:pt modelId="{B8680E86-2D57-4BB1-BAA5-B0AB241FF810}">
      <dgm:prSet custT="1"/>
      <dgm:spPr/>
      <dgm:t>
        <a:bodyPr/>
        <a:lstStyle/>
        <a:p>
          <a:pPr>
            <a:buFontTx/>
            <a:buNone/>
          </a:pPr>
          <a:r>
            <a:rPr lang="en-IN" sz="2400" dirty="0"/>
            <a:t>\end{equation}</a:t>
          </a:r>
        </a:p>
      </dgm:t>
    </dgm:pt>
    <dgm:pt modelId="{FDA23875-A781-4901-9B0C-86D426DD61EA}" type="parTrans" cxnId="{9918B791-5404-4A0E-89BC-192DDD77FFBC}">
      <dgm:prSet/>
      <dgm:spPr/>
      <dgm:t>
        <a:bodyPr/>
        <a:lstStyle/>
        <a:p>
          <a:endParaRPr lang="en-IN"/>
        </a:p>
      </dgm:t>
    </dgm:pt>
    <dgm:pt modelId="{C18F942E-DD52-4204-AB37-B2029696D4AB}" type="sibTrans" cxnId="{9918B791-5404-4A0E-89BC-192DDD77FFBC}">
      <dgm:prSet/>
      <dgm:spPr/>
      <dgm:t>
        <a:bodyPr/>
        <a:lstStyle/>
        <a:p>
          <a:endParaRPr lang="en-IN"/>
        </a:p>
      </dgm:t>
    </dgm:pt>
    <dgm:pt modelId="{2BD7B852-E49C-46AE-A73D-9B3DF1064909}">
      <dgm:prSet custT="1"/>
      <dgm:spPr/>
      <dgm:t>
        <a:bodyPr/>
        <a:lstStyle/>
        <a:p>
          <a:pPr>
            <a:buFontTx/>
            <a:buNone/>
          </a:pPr>
          <a:r>
            <a:rPr lang="en-IN" sz="2400" dirty="0"/>
            <a:t>$f(x) = x^2$</a:t>
          </a:r>
        </a:p>
      </dgm:t>
    </dgm:pt>
    <dgm:pt modelId="{34442127-9B18-4D3F-BAA6-9814D369F541}" type="parTrans" cxnId="{C8D6F956-32C8-49EE-8D75-72330C14BC20}">
      <dgm:prSet/>
      <dgm:spPr/>
      <dgm:t>
        <a:bodyPr/>
        <a:lstStyle/>
        <a:p>
          <a:endParaRPr lang="en-IN"/>
        </a:p>
      </dgm:t>
    </dgm:pt>
    <dgm:pt modelId="{11E85BA4-A7BC-4BCA-B6EE-80F5D7B0C3C3}" type="sibTrans" cxnId="{C8D6F956-32C8-49EE-8D75-72330C14BC20}">
      <dgm:prSet/>
      <dgm:spPr/>
      <dgm:t>
        <a:bodyPr/>
        <a:lstStyle/>
        <a:p>
          <a:endParaRPr lang="en-IN"/>
        </a:p>
      </dgm:t>
    </dgm:pt>
    <dgm:pt modelId="{EF39E43E-704E-4EA1-A73A-CF95F705E6DD}" type="pres">
      <dgm:prSet presAssocID="{2C74882E-85E0-4207-AF10-F4A8F73E46DE}" presName="diagram" presStyleCnt="0">
        <dgm:presLayoutVars>
          <dgm:dir/>
          <dgm:animLvl val="lvl"/>
          <dgm:resizeHandles val="exact"/>
        </dgm:presLayoutVars>
      </dgm:prSet>
      <dgm:spPr/>
    </dgm:pt>
    <dgm:pt modelId="{F6D89380-F9E1-427B-85B5-8D5A6D6670C3}" type="pres">
      <dgm:prSet presAssocID="{BE7A9182-1345-408D-9271-DA88D732279D}" presName="compNode" presStyleCnt="0"/>
      <dgm:spPr/>
    </dgm:pt>
    <dgm:pt modelId="{622FBF1B-B8DC-4291-BD83-FADD989CF9BD}" type="pres">
      <dgm:prSet presAssocID="{BE7A9182-1345-408D-9271-DA88D732279D}" presName="childRect" presStyleLbl="bgAcc1" presStyleIdx="0" presStyleCnt="3">
        <dgm:presLayoutVars>
          <dgm:bulletEnabled val="1"/>
        </dgm:presLayoutVars>
      </dgm:prSet>
      <dgm:spPr/>
    </dgm:pt>
    <dgm:pt modelId="{E5408A85-F9A1-425C-A502-A52DC6E2370B}" type="pres">
      <dgm:prSet presAssocID="{BE7A9182-1345-408D-9271-DA88D732279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82F3DC0-4FC4-4C29-807A-7AF164157AFE}" type="pres">
      <dgm:prSet presAssocID="{BE7A9182-1345-408D-9271-DA88D732279D}" presName="parentRect" presStyleLbl="alignNode1" presStyleIdx="0" presStyleCnt="3"/>
      <dgm:spPr/>
    </dgm:pt>
    <dgm:pt modelId="{4E8703C0-AB14-4B15-9AE3-78FE16472965}" type="pres">
      <dgm:prSet presAssocID="{BE7A9182-1345-408D-9271-DA88D732279D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5A0113B-7B5E-4AB7-8D3D-45BB848F805B}" type="pres">
      <dgm:prSet presAssocID="{749473BD-207B-4384-A430-6995043725F7}" presName="sibTrans" presStyleLbl="sibTrans2D1" presStyleIdx="0" presStyleCnt="0"/>
      <dgm:spPr/>
    </dgm:pt>
    <dgm:pt modelId="{FB7129E8-AE04-44E3-9DC9-F7EB16CA4A8F}" type="pres">
      <dgm:prSet presAssocID="{5DD07424-0C81-4FBD-BEB0-4EB0EBD7FE6E}" presName="compNode" presStyleCnt="0"/>
      <dgm:spPr/>
    </dgm:pt>
    <dgm:pt modelId="{67EB81C7-8B29-4E40-9329-62D0AFB6A38E}" type="pres">
      <dgm:prSet presAssocID="{5DD07424-0C81-4FBD-BEB0-4EB0EBD7FE6E}" presName="childRect" presStyleLbl="bgAcc1" presStyleIdx="1" presStyleCnt="3">
        <dgm:presLayoutVars>
          <dgm:bulletEnabled val="1"/>
        </dgm:presLayoutVars>
      </dgm:prSet>
      <dgm:spPr/>
    </dgm:pt>
    <dgm:pt modelId="{A7FDCCAE-83FF-4EC6-A4C5-90726DE23909}" type="pres">
      <dgm:prSet presAssocID="{5DD07424-0C81-4FBD-BEB0-4EB0EBD7FE6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1AA661A-ECB6-4753-AD96-A022EA80DE13}" type="pres">
      <dgm:prSet presAssocID="{5DD07424-0C81-4FBD-BEB0-4EB0EBD7FE6E}" presName="parentRect" presStyleLbl="alignNode1" presStyleIdx="1" presStyleCnt="3"/>
      <dgm:spPr/>
    </dgm:pt>
    <dgm:pt modelId="{9CEFA6DC-52EC-4841-843E-D809325BF560}" type="pres">
      <dgm:prSet presAssocID="{5DD07424-0C81-4FBD-BEB0-4EB0EBD7FE6E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6905FE16-5CFC-4F7F-9D9D-F36E44F4F38C}" type="pres">
      <dgm:prSet presAssocID="{36600154-B062-4A53-AF9B-269D9EF37363}" presName="sibTrans" presStyleLbl="sibTrans2D1" presStyleIdx="0" presStyleCnt="0"/>
      <dgm:spPr/>
    </dgm:pt>
    <dgm:pt modelId="{F4AEC3B5-41B3-4FF6-9AFD-B6206FBDEC48}" type="pres">
      <dgm:prSet presAssocID="{272F118B-FEA2-44A9-88B7-42580AC94C04}" presName="compNode" presStyleCnt="0"/>
      <dgm:spPr/>
    </dgm:pt>
    <dgm:pt modelId="{ABEA338C-D438-4375-A293-4D193814F614}" type="pres">
      <dgm:prSet presAssocID="{272F118B-FEA2-44A9-88B7-42580AC94C04}" presName="childRect" presStyleLbl="bgAcc1" presStyleIdx="2" presStyleCnt="3">
        <dgm:presLayoutVars>
          <dgm:bulletEnabled val="1"/>
        </dgm:presLayoutVars>
      </dgm:prSet>
      <dgm:spPr/>
    </dgm:pt>
    <dgm:pt modelId="{5CC595C9-A5E3-43D5-9528-87F9A2CA1BC0}" type="pres">
      <dgm:prSet presAssocID="{272F118B-FEA2-44A9-88B7-42580AC94C0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F456840-2E80-4FE1-AE6B-0ED88BA59EA8}" type="pres">
      <dgm:prSet presAssocID="{272F118B-FEA2-44A9-88B7-42580AC94C04}" presName="parentRect" presStyleLbl="alignNode1" presStyleIdx="2" presStyleCnt="3"/>
      <dgm:spPr/>
    </dgm:pt>
    <dgm:pt modelId="{FF29B748-B476-488F-B2BF-16E664B3A02E}" type="pres">
      <dgm:prSet presAssocID="{272F118B-FEA2-44A9-88B7-42580AC94C04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A3C35C00-AAAA-4252-94CE-E66BF188BCFC}" type="presOf" srcId="{4456CE73-FFB8-4CD1-B060-51E974B37C04}" destId="{ABEA338C-D438-4375-A293-4D193814F614}" srcOrd="0" destOrd="2" presId="urn:microsoft.com/office/officeart/2005/8/layout/bList2"/>
    <dgm:cxn modelId="{8AD7B819-C81D-4144-95C6-51CDFF45EDCD}" type="presOf" srcId="{5DD07424-0C81-4FBD-BEB0-4EB0EBD7FE6E}" destId="{31AA661A-ECB6-4753-AD96-A022EA80DE13}" srcOrd="1" destOrd="0" presId="urn:microsoft.com/office/officeart/2005/8/layout/bList2"/>
    <dgm:cxn modelId="{AF2E351B-7769-496D-A6BA-3D96C6506FE0}" srcId="{5DD07424-0C81-4FBD-BEB0-4EB0EBD7FE6E}" destId="{FF069A37-FCC9-4B09-8D6C-ED47D9775262}" srcOrd="2" destOrd="0" parTransId="{0DE48EB6-2D89-41DA-A4B6-6714A29729AD}" sibTransId="{8F2B6C59-E98D-40A3-97F8-B47D3A83F83B}"/>
    <dgm:cxn modelId="{61B1C21E-30D1-4EBE-B931-D13CC198B50A}" type="presOf" srcId="{5DD07424-0C81-4FBD-BEB0-4EB0EBD7FE6E}" destId="{A7FDCCAE-83FF-4EC6-A4C5-90726DE23909}" srcOrd="0" destOrd="0" presId="urn:microsoft.com/office/officeart/2005/8/layout/bList2"/>
    <dgm:cxn modelId="{7957451F-2292-4219-BAC4-FCF8C6C0BBBD}" type="presOf" srcId="{C4F939E6-6D4B-44E7-93FA-B36B8DBFD95B}" destId="{ABEA338C-D438-4375-A293-4D193814F614}" srcOrd="0" destOrd="0" presId="urn:microsoft.com/office/officeart/2005/8/layout/bList2"/>
    <dgm:cxn modelId="{31DFAA24-0A66-4AEF-A147-0D8E561B1539}" type="presOf" srcId="{BE7A9182-1345-408D-9271-DA88D732279D}" destId="{E5408A85-F9A1-425C-A502-A52DC6E2370B}" srcOrd="0" destOrd="0" presId="urn:microsoft.com/office/officeart/2005/8/layout/bList2"/>
    <dgm:cxn modelId="{F1F1612A-28E4-4A5D-A1E9-1E5BA57836BA}" srcId="{2C74882E-85E0-4207-AF10-F4A8F73E46DE}" destId="{272F118B-FEA2-44A9-88B7-42580AC94C04}" srcOrd="2" destOrd="0" parTransId="{B774EEEB-9D00-4391-9D2A-3A99E41A9574}" sibTransId="{DD6E3EEE-2033-426B-A566-7C4672771208}"/>
    <dgm:cxn modelId="{C443B735-E03A-44E0-88EC-41463AC88CBD}" type="presOf" srcId="{006A6F12-C2E1-4098-905D-E927C3B37DC7}" destId="{ABEA338C-D438-4375-A293-4D193814F614}" srcOrd="0" destOrd="3" presId="urn:microsoft.com/office/officeart/2005/8/layout/bList2"/>
    <dgm:cxn modelId="{F29D6737-37B4-4ED8-B87D-07E122787B6D}" srcId="{BE7A9182-1345-408D-9271-DA88D732279D}" destId="{BA51EA81-8F97-4349-8793-006E55CE7E78}" srcOrd="0" destOrd="0" parTransId="{75CB998D-1C6B-43A7-9429-F8A4C63B6C44}" sibTransId="{F6F72AEE-D8EF-4408-8279-2F7C5E7E9B1A}"/>
    <dgm:cxn modelId="{BDAB6640-F0F2-4ED4-94B3-5A3CA23C36FC}" type="presOf" srcId="{2BD7B852-E49C-46AE-A73D-9B3DF1064909}" destId="{622FBF1B-B8DC-4291-BD83-FADD989CF9BD}" srcOrd="0" destOrd="1" presId="urn:microsoft.com/office/officeart/2005/8/layout/bList2"/>
    <dgm:cxn modelId="{76AAB65C-EE9A-4F00-BB28-847EEBB101D6}" type="presOf" srcId="{4A792E8F-C622-4350-9E51-7D9ECB9AF971}" destId="{67EB81C7-8B29-4E40-9329-62D0AFB6A38E}" srcOrd="0" destOrd="0" presId="urn:microsoft.com/office/officeart/2005/8/layout/bList2"/>
    <dgm:cxn modelId="{22885441-54E6-4955-9200-AE10679D0F76}" type="presOf" srcId="{FF069A37-FCC9-4B09-8D6C-ED47D9775262}" destId="{67EB81C7-8B29-4E40-9329-62D0AFB6A38E}" srcOrd="0" destOrd="2" presId="urn:microsoft.com/office/officeart/2005/8/layout/bList2"/>
    <dgm:cxn modelId="{02AE0062-7314-4D03-A542-58C622EB401F}" srcId="{272F118B-FEA2-44A9-88B7-42580AC94C04}" destId="{4456CE73-FFB8-4CD1-B060-51E974B37C04}" srcOrd="2" destOrd="0" parTransId="{AAC990F8-18A3-4FBF-9610-BEC2908B43F6}" sibTransId="{B8AC4C5B-C6A8-4B0D-8816-143279A4C477}"/>
    <dgm:cxn modelId="{7B943065-83F2-43A5-ACF6-B52ACA25DA58}" type="presOf" srcId="{272F118B-FEA2-44A9-88B7-42580AC94C04}" destId="{5CC595C9-A5E3-43D5-9528-87F9A2CA1BC0}" srcOrd="0" destOrd="0" presId="urn:microsoft.com/office/officeart/2005/8/layout/bList2"/>
    <dgm:cxn modelId="{576AE555-75D8-4F05-B78B-8EFEDE4D0BE7}" srcId="{5DD07424-0C81-4FBD-BEB0-4EB0EBD7FE6E}" destId="{4A792E8F-C622-4350-9E51-7D9ECB9AF971}" srcOrd="0" destOrd="0" parTransId="{D460DE4E-C5FE-40EC-969D-3BF482A59C12}" sibTransId="{88E2E4F8-D71A-4FAA-94F8-BCB6DF5B25C2}"/>
    <dgm:cxn modelId="{C8D6F956-32C8-49EE-8D75-72330C14BC20}" srcId="{BE7A9182-1345-408D-9271-DA88D732279D}" destId="{2BD7B852-E49C-46AE-A73D-9B3DF1064909}" srcOrd="1" destOrd="0" parTransId="{34442127-9B18-4D3F-BAA6-9814D369F541}" sibTransId="{11E85BA4-A7BC-4BCA-B6EE-80F5D7B0C3C3}"/>
    <dgm:cxn modelId="{74A0A257-0F5D-4373-89EA-23E45C38359D}" type="presOf" srcId="{749473BD-207B-4384-A430-6995043725F7}" destId="{B5A0113B-7B5E-4AB7-8D3D-45BB848F805B}" srcOrd="0" destOrd="0" presId="urn:microsoft.com/office/officeart/2005/8/layout/bList2"/>
    <dgm:cxn modelId="{AD37757E-448F-4B90-A01B-651F7A91A473}" srcId="{272F118B-FEA2-44A9-88B7-42580AC94C04}" destId="{C4F939E6-6D4B-44E7-93FA-B36B8DBFD95B}" srcOrd="0" destOrd="0" parTransId="{0ACEBE51-C872-40F2-95F8-68F12240C5B4}" sibTransId="{F57BF161-9564-46F6-81C7-DD4C45231795}"/>
    <dgm:cxn modelId="{E163C37F-4669-4EA1-B7F4-EE9F957ED86A}" type="presOf" srcId="{BE7A9182-1345-408D-9271-DA88D732279D}" destId="{A82F3DC0-4FC4-4C29-807A-7AF164157AFE}" srcOrd="1" destOrd="0" presId="urn:microsoft.com/office/officeart/2005/8/layout/bList2"/>
    <dgm:cxn modelId="{0122DA8A-240B-40B8-9CE2-2C52E6EA35CF}" type="presOf" srcId="{272F118B-FEA2-44A9-88B7-42580AC94C04}" destId="{0F456840-2E80-4FE1-AE6B-0ED88BA59EA8}" srcOrd="1" destOrd="0" presId="urn:microsoft.com/office/officeart/2005/8/layout/bList2"/>
    <dgm:cxn modelId="{9918B791-5404-4A0E-89BC-192DDD77FFBC}" srcId="{5DD07424-0C81-4FBD-BEB0-4EB0EBD7FE6E}" destId="{B8680E86-2D57-4BB1-BAA5-B0AB241FF810}" srcOrd="3" destOrd="0" parTransId="{FDA23875-A781-4901-9B0C-86D426DD61EA}" sibTransId="{C18F942E-DD52-4204-AB37-B2029696D4AB}"/>
    <dgm:cxn modelId="{CFEB7BA0-359C-497E-870E-67310E7DDC02}" type="presOf" srcId="{B8680E86-2D57-4BB1-BAA5-B0AB241FF810}" destId="{67EB81C7-8B29-4E40-9329-62D0AFB6A38E}" srcOrd="0" destOrd="3" presId="urn:microsoft.com/office/officeart/2005/8/layout/bList2"/>
    <dgm:cxn modelId="{856C4DA6-7A68-4721-8EAD-4A408CF72514}" srcId="{272F118B-FEA2-44A9-88B7-42580AC94C04}" destId="{006A6F12-C2E1-4098-905D-E927C3B37DC7}" srcOrd="3" destOrd="0" parTransId="{5FAF88C6-4CEC-4214-B6C8-E54CB057C527}" sibTransId="{352814A6-7DA2-4CBB-A44B-F165CF20AB03}"/>
    <dgm:cxn modelId="{D6B84FA6-0D0A-4C49-AC38-B1B56A857F64}" type="presOf" srcId="{BA51EA81-8F97-4349-8793-006E55CE7E78}" destId="{622FBF1B-B8DC-4291-BD83-FADD989CF9BD}" srcOrd="0" destOrd="0" presId="urn:microsoft.com/office/officeart/2005/8/layout/bList2"/>
    <dgm:cxn modelId="{987E4EA7-F6CA-4263-9123-E162F6EF3C18}" srcId="{5DD07424-0C81-4FBD-BEB0-4EB0EBD7FE6E}" destId="{60C76719-99F0-4152-8A78-2D86AFD534F6}" srcOrd="1" destOrd="0" parTransId="{1445C3FC-F1BA-4B26-8408-2C146A0DC594}" sibTransId="{F5813B9E-5D2B-4E83-BA5B-C4B3D2125147}"/>
    <dgm:cxn modelId="{3C3588B3-1396-4C0D-A9DE-DA80069B716C}" type="presOf" srcId="{685F1260-5A60-48DE-93E3-710093CD64CB}" destId="{ABEA338C-D438-4375-A293-4D193814F614}" srcOrd="0" destOrd="1" presId="urn:microsoft.com/office/officeart/2005/8/layout/bList2"/>
    <dgm:cxn modelId="{C17532BA-C637-4170-95B6-56FC5B085D3D}" srcId="{2C74882E-85E0-4207-AF10-F4A8F73E46DE}" destId="{5DD07424-0C81-4FBD-BEB0-4EB0EBD7FE6E}" srcOrd="1" destOrd="0" parTransId="{DBF370C3-5F95-4032-B2DD-69BBE5A64582}" sibTransId="{36600154-B062-4A53-AF9B-269D9EF37363}"/>
    <dgm:cxn modelId="{F7D604CA-8DBA-4533-A834-67A1E6B3DD37}" type="presOf" srcId="{60C76719-99F0-4152-8A78-2D86AFD534F6}" destId="{67EB81C7-8B29-4E40-9329-62D0AFB6A38E}" srcOrd="0" destOrd="1" presId="urn:microsoft.com/office/officeart/2005/8/layout/bList2"/>
    <dgm:cxn modelId="{CF0608DD-101B-46AB-AF06-472E01C14445}" type="presOf" srcId="{2C74882E-85E0-4207-AF10-F4A8F73E46DE}" destId="{EF39E43E-704E-4EA1-A73A-CF95F705E6DD}" srcOrd="0" destOrd="0" presId="urn:microsoft.com/office/officeart/2005/8/layout/bList2"/>
    <dgm:cxn modelId="{589C2EE6-9186-4B99-A6E5-8E98D7091B14}" srcId="{272F118B-FEA2-44A9-88B7-42580AC94C04}" destId="{685F1260-5A60-48DE-93E3-710093CD64CB}" srcOrd="1" destOrd="0" parTransId="{B75EAD17-D35A-4847-A6B8-093A839D0935}" sibTransId="{E585EC4D-8AA5-484D-8176-25A19ECAF577}"/>
    <dgm:cxn modelId="{4417B8E9-92ED-4DB0-AA4D-A833F52B48B1}" srcId="{2C74882E-85E0-4207-AF10-F4A8F73E46DE}" destId="{BE7A9182-1345-408D-9271-DA88D732279D}" srcOrd="0" destOrd="0" parTransId="{5B046257-620C-458E-A226-0BADA675285F}" sibTransId="{749473BD-207B-4384-A430-6995043725F7}"/>
    <dgm:cxn modelId="{5964BDEE-4DDB-4DCF-9C26-8FB92548E1CA}" type="presOf" srcId="{36600154-B062-4A53-AF9B-269D9EF37363}" destId="{6905FE16-5CFC-4F7F-9D9D-F36E44F4F38C}" srcOrd="0" destOrd="0" presId="urn:microsoft.com/office/officeart/2005/8/layout/bList2"/>
    <dgm:cxn modelId="{129D60AC-16FF-49BC-B04E-6204566E54ED}" type="presParOf" srcId="{EF39E43E-704E-4EA1-A73A-CF95F705E6DD}" destId="{F6D89380-F9E1-427B-85B5-8D5A6D6670C3}" srcOrd="0" destOrd="0" presId="urn:microsoft.com/office/officeart/2005/8/layout/bList2"/>
    <dgm:cxn modelId="{4228E2E9-9CAF-419D-9BBC-74ED55D50959}" type="presParOf" srcId="{F6D89380-F9E1-427B-85B5-8D5A6D6670C3}" destId="{622FBF1B-B8DC-4291-BD83-FADD989CF9BD}" srcOrd="0" destOrd="0" presId="urn:microsoft.com/office/officeart/2005/8/layout/bList2"/>
    <dgm:cxn modelId="{2BD08101-EE80-4600-8FE7-AC8671F3E451}" type="presParOf" srcId="{F6D89380-F9E1-427B-85B5-8D5A6D6670C3}" destId="{E5408A85-F9A1-425C-A502-A52DC6E2370B}" srcOrd="1" destOrd="0" presId="urn:microsoft.com/office/officeart/2005/8/layout/bList2"/>
    <dgm:cxn modelId="{7F0492EA-27D5-4BA4-817E-7777E14B9136}" type="presParOf" srcId="{F6D89380-F9E1-427B-85B5-8D5A6D6670C3}" destId="{A82F3DC0-4FC4-4C29-807A-7AF164157AFE}" srcOrd="2" destOrd="0" presId="urn:microsoft.com/office/officeart/2005/8/layout/bList2"/>
    <dgm:cxn modelId="{4F68946B-A650-4AE0-824F-27CD8148B59E}" type="presParOf" srcId="{F6D89380-F9E1-427B-85B5-8D5A6D6670C3}" destId="{4E8703C0-AB14-4B15-9AE3-78FE16472965}" srcOrd="3" destOrd="0" presId="urn:microsoft.com/office/officeart/2005/8/layout/bList2"/>
    <dgm:cxn modelId="{686CF0DF-4179-4FB0-B7BB-82698E048323}" type="presParOf" srcId="{EF39E43E-704E-4EA1-A73A-CF95F705E6DD}" destId="{B5A0113B-7B5E-4AB7-8D3D-45BB848F805B}" srcOrd="1" destOrd="0" presId="urn:microsoft.com/office/officeart/2005/8/layout/bList2"/>
    <dgm:cxn modelId="{F64372DF-79F4-47E2-AB92-1BBD83848A20}" type="presParOf" srcId="{EF39E43E-704E-4EA1-A73A-CF95F705E6DD}" destId="{FB7129E8-AE04-44E3-9DC9-F7EB16CA4A8F}" srcOrd="2" destOrd="0" presId="urn:microsoft.com/office/officeart/2005/8/layout/bList2"/>
    <dgm:cxn modelId="{435002E6-F886-456A-B7FA-3B3F73FF3D2A}" type="presParOf" srcId="{FB7129E8-AE04-44E3-9DC9-F7EB16CA4A8F}" destId="{67EB81C7-8B29-4E40-9329-62D0AFB6A38E}" srcOrd="0" destOrd="0" presId="urn:microsoft.com/office/officeart/2005/8/layout/bList2"/>
    <dgm:cxn modelId="{7D758AE4-B7AB-4E10-92E0-555F5423A440}" type="presParOf" srcId="{FB7129E8-AE04-44E3-9DC9-F7EB16CA4A8F}" destId="{A7FDCCAE-83FF-4EC6-A4C5-90726DE23909}" srcOrd="1" destOrd="0" presId="urn:microsoft.com/office/officeart/2005/8/layout/bList2"/>
    <dgm:cxn modelId="{4C9D66A4-B2E6-4EF7-8E6A-FA1A0FAE3017}" type="presParOf" srcId="{FB7129E8-AE04-44E3-9DC9-F7EB16CA4A8F}" destId="{31AA661A-ECB6-4753-AD96-A022EA80DE13}" srcOrd="2" destOrd="0" presId="urn:microsoft.com/office/officeart/2005/8/layout/bList2"/>
    <dgm:cxn modelId="{47AE6963-9E70-4CF5-BFE5-A1067EF87620}" type="presParOf" srcId="{FB7129E8-AE04-44E3-9DC9-F7EB16CA4A8F}" destId="{9CEFA6DC-52EC-4841-843E-D809325BF560}" srcOrd="3" destOrd="0" presId="urn:microsoft.com/office/officeart/2005/8/layout/bList2"/>
    <dgm:cxn modelId="{F277755C-1A2F-493F-812B-52F00CD30D30}" type="presParOf" srcId="{EF39E43E-704E-4EA1-A73A-CF95F705E6DD}" destId="{6905FE16-5CFC-4F7F-9D9D-F36E44F4F38C}" srcOrd="3" destOrd="0" presId="urn:microsoft.com/office/officeart/2005/8/layout/bList2"/>
    <dgm:cxn modelId="{F40D3DE2-8D28-4EF7-8FCF-8FB4BD6871B2}" type="presParOf" srcId="{EF39E43E-704E-4EA1-A73A-CF95F705E6DD}" destId="{F4AEC3B5-41B3-4FF6-9AFD-B6206FBDEC48}" srcOrd="4" destOrd="0" presId="urn:microsoft.com/office/officeart/2005/8/layout/bList2"/>
    <dgm:cxn modelId="{889BF07F-D63A-4BD3-9BF9-E65984B71077}" type="presParOf" srcId="{F4AEC3B5-41B3-4FF6-9AFD-B6206FBDEC48}" destId="{ABEA338C-D438-4375-A293-4D193814F614}" srcOrd="0" destOrd="0" presId="urn:microsoft.com/office/officeart/2005/8/layout/bList2"/>
    <dgm:cxn modelId="{20A04BF9-FB7F-422A-B4D4-FC951F012CB8}" type="presParOf" srcId="{F4AEC3B5-41B3-4FF6-9AFD-B6206FBDEC48}" destId="{5CC595C9-A5E3-43D5-9528-87F9A2CA1BC0}" srcOrd="1" destOrd="0" presId="urn:microsoft.com/office/officeart/2005/8/layout/bList2"/>
    <dgm:cxn modelId="{E485A0E6-15C4-4A60-A341-52A3D29B35EC}" type="presParOf" srcId="{F4AEC3B5-41B3-4FF6-9AFD-B6206FBDEC48}" destId="{0F456840-2E80-4FE1-AE6B-0ED88BA59EA8}" srcOrd="2" destOrd="0" presId="urn:microsoft.com/office/officeart/2005/8/layout/bList2"/>
    <dgm:cxn modelId="{05E78446-D334-4B9A-B9B1-86723DBD6481}" type="presParOf" srcId="{F4AEC3B5-41B3-4FF6-9AFD-B6206FBDEC48}" destId="{FF29B748-B476-488F-B2BF-16E664B3A02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8F183F-60CA-4CEC-B7BC-C320BC60D400}" type="doc">
      <dgm:prSet loTypeId="urn:microsoft.com/office/officeart/2005/8/layout/vList3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910EC4F-3B4D-46AB-8774-0F0B37E9D0A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2400" dirty="0">
              <a:solidFill>
                <a:srgbClr val="002060"/>
              </a:solidFill>
              <a:latin typeface="Arial Rounded MT Bold" panose="020F0704030504030204" pitchFamily="34" charset="0"/>
            </a:rPr>
            <a:t>Mathematical Equations - matrix</a:t>
          </a:r>
          <a:endParaRPr lang="en-IN" sz="2400" dirty="0">
            <a:solidFill>
              <a:srgbClr val="002060"/>
            </a:solidFill>
          </a:endParaRPr>
        </a:p>
      </dgm:t>
    </dgm:pt>
    <dgm:pt modelId="{29E26FF5-7DD6-4B1A-BA6B-E28DE1682CF2}" type="parTrans" cxnId="{2B631E03-A358-4A75-9D1D-2A1677199B08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8BBDA55D-28AC-450A-9123-F1A4FE87D7C0}" type="sibTrans" cxnId="{2B631E03-A358-4A75-9D1D-2A1677199B08}">
      <dgm:prSet/>
      <dgm:spPr/>
      <dgm:t>
        <a:bodyPr/>
        <a:lstStyle/>
        <a:p>
          <a:endParaRPr lang="en-IN" sz="2400">
            <a:solidFill>
              <a:srgbClr val="002060"/>
            </a:solidFill>
          </a:endParaRPr>
        </a:p>
      </dgm:t>
    </dgm:pt>
    <dgm:pt modelId="{DBBA3B5E-E0B8-402C-909D-3B301FD55C7B}" type="pres">
      <dgm:prSet presAssocID="{A78F183F-60CA-4CEC-B7BC-C320BC60D400}" presName="linearFlow" presStyleCnt="0">
        <dgm:presLayoutVars>
          <dgm:dir/>
          <dgm:resizeHandles val="exact"/>
        </dgm:presLayoutVars>
      </dgm:prSet>
      <dgm:spPr/>
    </dgm:pt>
    <dgm:pt modelId="{2400677D-F989-43CE-93D5-CE6B74178B3D}" type="pres">
      <dgm:prSet presAssocID="{3910EC4F-3B4D-46AB-8774-0F0B37E9D0A0}" presName="composite" presStyleCnt="0"/>
      <dgm:spPr/>
    </dgm:pt>
    <dgm:pt modelId="{F6DF5D1D-CCE0-4C96-8777-8C025B384040}" type="pres">
      <dgm:prSet presAssocID="{3910EC4F-3B4D-46AB-8774-0F0B37E9D0A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3EDF00F-1199-481F-96DD-779840125A02}" type="pres">
      <dgm:prSet presAssocID="{3910EC4F-3B4D-46AB-8774-0F0B37E9D0A0}" presName="txShp" presStyleLbl="node1" presStyleIdx="0" presStyleCnt="1">
        <dgm:presLayoutVars>
          <dgm:bulletEnabled val="1"/>
        </dgm:presLayoutVars>
      </dgm:prSet>
      <dgm:spPr/>
    </dgm:pt>
  </dgm:ptLst>
  <dgm:cxnLst>
    <dgm:cxn modelId="{2B631E03-A358-4A75-9D1D-2A1677199B08}" srcId="{A78F183F-60CA-4CEC-B7BC-C320BC60D400}" destId="{3910EC4F-3B4D-46AB-8774-0F0B37E9D0A0}" srcOrd="0" destOrd="0" parTransId="{29E26FF5-7DD6-4B1A-BA6B-E28DE1682CF2}" sibTransId="{8BBDA55D-28AC-450A-9123-F1A4FE87D7C0}"/>
    <dgm:cxn modelId="{619B0023-C238-413F-88B3-41FC2F93FE5B}" type="presOf" srcId="{A78F183F-60CA-4CEC-B7BC-C320BC60D400}" destId="{DBBA3B5E-E0B8-402C-909D-3B301FD55C7B}" srcOrd="0" destOrd="0" presId="urn:microsoft.com/office/officeart/2005/8/layout/vList3"/>
    <dgm:cxn modelId="{AC1841DD-E21E-458C-8900-13900619436D}" type="presOf" srcId="{3910EC4F-3B4D-46AB-8774-0F0B37E9D0A0}" destId="{F3EDF00F-1199-481F-96DD-779840125A02}" srcOrd="0" destOrd="0" presId="urn:microsoft.com/office/officeart/2005/8/layout/vList3"/>
    <dgm:cxn modelId="{BCCAD248-3A24-4A9E-B4A3-80CD2574C402}" type="presParOf" srcId="{DBBA3B5E-E0B8-402C-909D-3B301FD55C7B}" destId="{2400677D-F989-43CE-93D5-CE6B74178B3D}" srcOrd="0" destOrd="0" presId="urn:microsoft.com/office/officeart/2005/8/layout/vList3"/>
    <dgm:cxn modelId="{CAC93928-C5F3-481A-9C4D-3E3C412DAE23}" type="presParOf" srcId="{2400677D-F989-43CE-93D5-CE6B74178B3D}" destId="{F6DF5D1D-CCE0-4C96-8777-8C025B384040}" srcOrd="0" destOrd="0" presId="urn:microsoft.com/office/officeart/2005/8/layout/vList3"/>
    <dgm:cxn modelId="{2CC268D7-C082-4652-8258-76B105807DDF}" type="presParOf" srcId="{2400677D-F989-43CE-93D5-CE6B74178B3D}" destId="{F3EDF00F-1199-481F-96DD-779840125A0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B58C20-D5DC-476D-980C-613847EBC856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4CB4CA95-A28B-473D-89CC-A3BCD1443E4F}">
      <dgm:prSet phldrT="[Text]"/>
      <dgm:spPr/>
      <dgm:t>
        <a:bodyPr/>
        <a:lstStyle/>
        <a:p>
          <a:r>
            <a:rPr lang="fr-FR" b="0" i="0" dirty="0" err="1">
              <a:solidFill>
                <a:srgbClr val="FFFF00"/>
              </a:solidFill>
            </a:rPr>
            <a:t>pmatrix</a:t>
          </a:r>
          <a:r>
            <a:rPr lang="fr-FR" b="0" i="0" dirty="0">
              <a:solidFill>
                <a:srgbClr val="FFFF00"/>
              </a:solidFill>
            </a:rPr>
            <a:t>, </a:t>
          </a:r>
          <a:r>
            <a:rPr lang="fr-FR" b="0" i="0" dirty="0" err="1">
              <a:solidFill>
                <a:srgbClr val="FFFF00"/>
              </a:solidFill>
            </a:rPr>
            <a:t>bmatrix</a:t>
          </a:r>
          <a:r>
            <a:rPr lang="fr-FR" b="0" i="0" dirty="0">
              <a:solidFill>
                <a:srgbClr val="FFFF00"/>
              </a:solidFill>
            </a:rPr>
            <a:t>, </a:t>
          </a:r>
          <a:r>
            <a:rPr lang="fr-FR" b="0" i="0" dirty="0" err="1">
              <a:solidFill>
                <a:srgbClr val="FFFF00"/>
              </a:solidFill>
            </a:rPr>
            <a:t>vmatrix</a:t>
          </a:r>
          <a:r>
            <a:rPr lang="fr-FR" b="0" i="0" dirty="0">
              <a:solidFill>
                <a:srgbClr val="FFFF00"/>
              </a:solidFill>
            </a:rPr>
            <a:t>, </a:t>
          </a:r>
          <a:r>
            <a:rPr lang="fr-FR" b="0" i="0" dirty="0" err="1">
              <a:solidFill>
                <a:srgbClr val="FFFF00"/>
              </a:solidFill>
            </a:rPr>
            <a:t>Vmatrix</a:t>
          </a:r>
          <a:r>
            <a:rPr lang="fr-FR" b="0" i="0" dirty="0">
              <a:solidFill>
                <a:srgbClr val="FFFF00"/>
              </a:solidFill>
            </a:rPr>
            <a:t> are Latex </a:t>
          </a:r>
          <a:r>
            <a:rPr lang="fr-FR" b="0" i="0" dirty="0" err="1">
              <a:solidFill>
                <a:srgbClr val="FFFF00"/>
              </a:solidFill>
            </a:rPr>
            <a:t>environments</a:t>
          </a:r>
          <a:r>
            <a:rPr lang="fr-FR" b="0" i="0" dirty="0">
              <a:solidFill>
                <a:srgbClr val="FFFF00"/>
              </a:solidFill>
            </a:rPr>
            <a:t>:</a:t>
          </a:r>
          <a:endParaRPr lang="en-IN" dirty="0">
            <a:solidFill>
              <a:srgbClr val="FFFF00"/>
            </a:solidFill>
          </a:endParaRPr>
        </a:p>
      </dgm:t>
    </dgm:pt>
    <dgm:pt modelId="{BE56312B-EA02-4BC8-9A16-27FD11BAFB34}" type="parTrans" cxnId="{1332FD74-D943-4A81-9C69-ACCC5A2E5E5D}">
      <dgm:prSet/>
      <dgm:spPr/>
      <dgm:t>
        <a:bodyPr/>
        <a:lstStyle/>
        <a:p>
          <a:endParaRPr lang="en-IN"/>
        </a:p>
      </dgm:t>
    </dgm:pt>
    <dgm:pt modelId="{CB8A9983-0FF5-4A39-BE47-A197294E7592}" type="sibTrans" cxnId="{1332FD74-D943-4A81-9C69-ACCC5A2E5E5D}">
      <dgm:prSet/>
      <dgm:spPr/>
      <dgm:t>
        <a:bodyPr/>
        <a:lstStyle/>
        <a:p>
          <a:endParaRPr lang="en-IN"/>
        </a:p>
      </dgm:t>
    </dgm:pt>
    <dgm:pt modelId="{A51E0A8A-D023-45AB-9E41-638E0C32254C}">
      <dgm:prSet phldrT="[Text]"/>
      <dgm:spPr/>
      <dgm:t>
        <a:bodyPr/>
        <a:lstStyle/>
        <a:p>
          <a:pPr algn="l"/>
          <a:r>
            <a:rPr lang="en-IN" b="0" i="0" dirty="0"/>
            <a:t>p for </a:t>
          </a:r>
          <a:r>
            <a:rPr lang="en-IN" b="0" i="0" dirty="0" err="1"/>
            <a:t>parens</a:t>
          </a:r>
          <a:endParaRPr lang="en-IN" dirty="0"/>
        </a:p>
      </dgm:t>
    </dgm:pt>
    <dgm:pt modelId="{5BBDC138-B7A5-4302-AEED-86FAEE2AB269}" type="parTrans" cxnId="{F73E26B6-433C-457B-9A93-4FBFDAAB17F2}">
      <dgm:prSet/>
      <dgm:spPr/>
      <dgm:t>
        <a:bodyPr/>
        <a:lstStyle/>
        <a:p>
          <a:endParaRPr lang="en-IN"/>
        </a:p>
      </dgm:t>
    </dgm:pt>
    <dgm:pt modelId="{7238E3E8-5631-42E3-8A6E-7D00D2C4C5BA}" type="sibTrans" cxnId="{F73E26B6-433C-457B-9A93-4FBFDAAB17F2}">
      <dgm:prSet/>
      <dgm:spPr/>
      <dgm:t>
        <a:bodyPr/>
        <a:lstStyle/>
        <a:p>
          <a:endParaRPr lang="en-IN"/>
        </a:p>
      </dgm:t>
    </dgm:pt>
    <dgm:pt modelId="{362B06D4-38EE-468C-80E8-935EE76A7FA7}">
      <dgm:prSet phldrT="[Text]"/>
      <dgm:spPr/>
      <dgm:t>
        <a:bodyPr/>
        <a:lstStyle/>
        <a:p>
          <a:pPr algn="l"/>
          <a:r>
            <a:rPr lang="en-IN" b="0" i="0" dirty="0"/>
            <a:t>b for brackets</a:t>
          </a:r>
          <a:endParaRPr lang="en-IN" dirty="0"/>
        </a:p>
      </dgm:t>
    </dgm:pt>
    <dgm:pt modelId="{C8879073-8F7D-4F2F-841E-A5644FCCC7C9}" type="parTrans" cxnId="{617EC6C9-F379-4D94-BDCD-5C6C4B93653E}">
      <dgm:prSet/>
      <dgm:spPr/>
      <dgm:t>
        <a:bodyPr/>
        <a:lstStyle/>
        <a:p>
          <a:endParaRPr lang="en-IN"/>
        </a:p>
      </dgm:t>
    </dgm:pt>
    <dgm:pt modelId="{70DB155F-B952-4418-B5AF-E06E5063777D}" type="sibTrans" cxnId="{617EC6C9-F379-4D94-BDCD-5C6C4B93653E}">
      <dgm:prSet/>
      <dgm:spPr/>
      <dgm:t>
        <a:bodyPr/>
        <a:lstStyle/>
        <a:p>
          <a:endParaRPr lang="en-IN"/>
        </a:p>
      </dgm:t>
    </dgm:pt>
    <dgm:pt modelId="{F081EAEA-8911-46C7-9B3E-E15EFB5B7060}">
      <dgm:prSet phldrT="[Text]"/>
      <dgm:spPr/>
      <dgm:t>
        <a:bodyPr/>
        <a:lstStyle/>
        <a:p>
          <a:pPr algn="l"/>
          <a:r>
            <a:rPr lang="en-IN" b="0" i="0" dirty="0"/>
            <a:t>V for double verts</a:t>
          </a:r>
          <a:endParaRPr lang="en-IN" dirty="0"/>
        </a:p>
      </dgm:t>
    </dgm:pt>
    <dgm:pt modelId="{DA0D69BC-0AD8-40E4-9B6C-D2A917CD732B}" type="parTrans" cxnId="{425EB076-11C0-44E4-AF17-3AE49164EABB}">
      <dgm:prSet/>
      <dgm:spPr/>
      <dgm:t>
        <a:bodyPr/>
        <a:lstStyle/>
        <a:p>
          <a:endParaRPr lang="en-IN"/>
        </a:p>
      </dgm:t>
    </dgm:pt>
    <dgm:pt modelId="{E1E0ECB2-AB35-4DC8-9D05-554AEE2A4A0E}" type="sibTrans" cxnId="{425EB076-11C0-44E4-AF17-3AE49164EABB}">
      <dgm:prSet/>
      <dgm:spPr/>
      <dgm:t>
        <a:bodyPr/>
        <a:lstStyle/>
        <a:p>
          <a:endParaRPr lang="en-IN"/>
        </a:p>
      </dgm:t>
    </dgm:pt>
    <dgm:pt modelId="{A4FF2A85-2D33-4248-9C84-BC69DF3F9FE4}">
      <dgm:prSet phldrT="[Text]"/>
      <dgm:spPr/>
      <dgm:t>
        <a:bodyPr/>
        <a:lstStyle/>
        <a:p>
          <a:pPr algn="l"/>
          <a:r>
            <a:rPr lang="en-IN" b="0" i="0" dirty="0"/>
            <a:t>v for verts</a:t>
          </a:r>
          <a:endParaRPr lang="en-IN" dirty="0"/>
        </a:p>
      </dgm:t>
    </dgm:pt>
    <dgm:pt modelId="{7AF9A83D-C2C2-4509-A380-230A5174D733}" type="parTrans" cxnId="{6F7738B7-BBDE-4329-B91D-FCCE3DAE418B}">
      <dgm:prSet/>
      <dgm:spPr/>
      <dgm:t>
        <a:bodyPr/>
        <a:lstStyle/>
        <a:p>
          <a:endParaRPr lang="en-IN"/>
        </a:p>
      </dgm:t>
    </dgm:pt>
    <dgm:pt modelId="{8E7E8257-31B7-40C9-874F-867FDAEA28E6}" type="sibTrans" cxnId="{6F7738B7-BBDE-4329-B91D-FCCE3DAE418B}">
      <dgm:prSet/>
      <dgm:spPr/>
      <dgm:t>
        <a:bodyPr/>
        <a:lstStyle/>
        <a:p>
          <a:endParaRPr lang="en-IN"/>
        </a:p>
      </dgm:t>
    </dgm:pt>
    <dgm:pt modelId="{ECBC8059-A765-4DD2-B1EE-596736F0BE72}">
      <dgm:prSet phldrT="[Text]"/>
      <dgm:spPr/>
      <dgm:t>
        <a:bodyPr/>
        <a:lstStyle/>
        <a:p>
          <a:pPr algn="l"/>
          <a:r>
            <a:rPr lang="en-IN" b="0" i="0" dirty="0"/>
            <a:t>B for braces</a:t>
          </a:r>
          <a:endParaRPr lang="en-IN" dirty="0"/>
        </a:p>
      </dgm:t>
    </dgm:pt>
    <dgm:pt modelId="{E12ACF53-03BA-4652-973C-230DAB470BCF}" type="parTrans" cxnId="{8F3E5CFC-8543-4025-BD8A-97577EB51187}">
      <dgm:prSet/>
      <dgm:spPr/>
      <dgm:t>
        <a:bodyPr/>
        <a:lstStyle/>
        <a:p>
          <a:endParaRPr lang="en-IN"/>
        </a:p>
      </dgm:t>
    </dgm:pt>
    <dgm:pt modelId="{5F8D3F8C-5CD5-4BC7-890A-6D6DE6CE5B2B}" type="sibTrans" cxnId="{8F3E5CFC-8543-4025-BD8A-97577EB51187}">
      <dgm:prSet/>
      <dgm:spPr/>
      <dgm:t>
        <a:bodyPr/>
        <a:lstStyle/>
        <a:p>
          <a:endParaRPr lang="en-IN"/>
        </a:p>
      </dgm:t>
    </dgm:pt>
    <dgm:pt modelId="{A4E90383-6EA6-4299-8801-B0D3FEE247FE}" type="pres">
      <dgm:prSet presAssocID="{D9B58C20-D5DC-476D-980C-613847EBC8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FEFFBF-ED9D-4212-AE09-1092158B7A4D}" type="pres">
      <dgm:prSet presAssocID="{4CB4CA95-A28B-473D-89CC-A3BCD1443E4F}" presName="root" presStyleCnt="0"/>
      <dgm:spPr/>
    </dgm:pt>
    <dgm:pt modelId="{C3A549E7-BA64-4B54-A6EA-1D641E67B938}" type="pres">
      <dgm:prSet presAssocID="{4CB4CA95-A28B-473D-89CC-A3BCD1443E4F}" presName="rootComposite" presStyleCnt="0"/>
      <dgm:spPr/>
    </dgm:pt>
    <dgm:pt modelId="{8AB013EB-0799-4C87-8F37-FAFC74C95ED7}" type="pres">
      <dgm:prSet presAssocID="{4CB4CA95-A28B-473D-89CC-A3BCD1443E4F}" presName="rootText" presStyleLbl="node1" presStyleIdx="0" presStyleCnt="1" custScaleX="781204"/>
      <dgm:spPr/>
    </dgm:pt>
    <dgm:pt modelId="{0883D173-7060-4341-9A69-13458549C482}" type="pres">
      <dgm:prSet presAssocID="{4CB4CA95-A28B-473D-89CC-A3BCD1443E4F}" presName="rootConnector" presStyleLbl="node1" presStyleIdx="0" presStyleCnt="1"/>
      <dgm:spPr/>
    </dgm:pt>
    <dgm:pt modelId="{0CB340C0-82E9-49F1-A443-7C0BDA2FA2AF}" type="pres">
      <dgm:prSet presAssocID="{4CB4CA95-A28B-473D-89CC-A3BCD1443E4F}" presName="childShape" presStyleCnt="0"/>
      <dgm:spPr/>
    </dgm:pt>
    <dgm:pt modelId="{EAEC3FB9-96D5-4F58-9CEB-8958AAE698CC}" type="pres">
      <dgm:prSet presAssocID="{5BBDC138-B7A5-4302-AEED-86FAEE2AB269}" presName="Name13" presStyleLbl="parChTrans1D2" presStyleIdx="0" presStyleCnt="5"/>
      <dgm:spPr/>
    </dgm:pt>
    <dgm:pt modelId="{B78D6621-A5D7-4868-BDD5-7CCBF41C7FEF}" type="pres">
      <dgm:prSet presAssocID="{A51E0A8A-D023-45AB-9E41-638E0C32254C}" presName="childText" presStyleLbl="bgAcc1" presStyleIdx="0" presStyleCnt="5" custScaleX="519066" custLinFactNeighborX="1497" custLinFactNeighborY="7184">
        <dgm:presLayoutVars>
          <dgm:bulletEnabled val="1"/>
        </dgm:presLayoutVars>
      </dgm:prSet>
      <dgm:spPr/>
    </dgm:pt>
    <dgm:pt modelId="{2BC52DDB-9A5D-4B7A-B9EE-E355B597F226}" type="pres">
      <dgm:prSet presAssocID="{C8879073-8F7D-4F2F-841E-A5644FCCC7C9}" presName="Name13" presStyleLbl="parChTrans1D2" presStyleIdx="1" presStyleCnt="5"/>
      <dgm:spPr/>
    </dgm:pt>
    <dgm:pt modelId="{118A4DAE-158A-4F3F-BA6A-A5933D9D3529}" type="pres">
      <dgm:prSet presAssocID="{362B06D4-38EE-468C-80E8-935EE76A7FA7}" presName="childText" presStyleLbl="bgAcc1" presStyleIdx="1" presStyleCnt="5" custScaleX="519066" custLinFactNeighborX="1497" custLinFactNeighborY="7184">
        <dgm:presLayoutVars>
          <dgm:bulletEnabled val="1"/>
        </dgm:presLayoutVars>
      </dgm:prSet>
      <dgm:spPr/>
    </dgm:pt>
    <dgm:pt modelId="{C3EF32E5-A237-4AB0-97AE-947F30D32D1C}" type="pres">
      <dgm:prSet presAssocID="{7AF9A83D-C2C2-4509-A380-230A5174D733}" presName="Name13" presStyleLbl="parChTrans1D2" presStyleIdx="2" presStyleCnt="5"/>
      <dgm:spPr/>
    </dgm:pt>
    <dgm:pt modelId="{CF0B64B4-F9F0-40BA-B159-E4FF65927B19}" type="pres">
      <dgm:prSet presAssocID="{A4FF2A85-2D33-4248-9C84-BC69DF3F9FE4}" presName="childText" presStyleLbl="bgAcc1" presStyleIdx="2" presStyleCnt="5" custScaleX="519066" custLinFactNeighborX="1497" custLinFactNeighborY="7184">
        <dgm:presLayoutVars>
          <dgm:bulletEnabled val="1"/>
        </dgm:presLayoutVars>
      </dgm:prSet>
      <dgm:spPr/>
    </dgm:pt>
    <dgm:pt modelId="{53306FB7-5A4D-4A0F-B20D-EC2B27FFA7A7}" type="pres">
      <dgm:prSet presAssocID="{E12ACF53-03BA-4652-973C-230DAB470BCF}" presName="Name13" presStyleLbl="parChTrans1D2" presStyleIdx="3" presStyleCnt="5"/>
      <dgm:spPr/>
    </dgm:pt>
    <dgm:pt modelId="{A67767DB-04C7-4265-8A57-0526E1185BE0}" type="pres">
      <dgm:prSet presAssocID="{ECBC8059-A765-4DD2-B1EE-596736F0BE72}" presName="childText" presStyleLbl="bgAcc1" presStyleIdx="3" presStyleCnt="5" custScaleX="519066" custLinFactNeighborX="1497" custLinFactNeighborY="7184">
        <dgm:presLayoutVars>
          <dgm:bulletEnabled val="1"/>
        </dgm:presLayoutVars>
      </dgm:prSet>
      <dgm:spPr/>
    </dgm:pt>
    <dgm:pt modelId="{99CDBEB7-D0DE-45CA-9A6D-EE01577C90DC}" type="pres">
      <dgm:prSet presAssocID="{DA0D69BC-0AD8-40E4-9B6C-D2A917CD732B}" presName="Name13" presStyleLbl="parChTrans1D2" presStyleIdx="4" presStyleCnt="5"/>
      <dgm:spPr/>
    </dgm:pt>
    <dgm:pt modelId="{18E8B8FE-5FFB-403F-A45D-A0E5EB948D16}" type="pres">
      <dgm:prSet presAssocID="{F081EAEA-8911-46C7-9B3E-E15EFB5B7060}" presName="childText" presStyleLbl="bgAcc1" presStyleIdx="4" presStyleCnt="5" custScaleX="519066">
        <dgm:presLayoutVars>
          <dgm:bulletEnabled val="1"/>
        </dgm:presLayoutVars>
      </dgm:prSet>
      <dgm:spPr/>
    </dgm:pt>
  </dgm:ptLst>
  <dgm:cxnLst>
    <dgm:cxn modelId="{74EC8C3B-EDEC-4A69-AB29-7B0FC172AFC9}" type="presOf" srcId="{5BBDC138-B7A5-4302-AEED-86FAEE2AB269}" destId="{EAEC3FB9-96D5-4F58-9CEB-8958AAE698CC}" srcOrd="0" destOrd="0" presId="urn:microsoft.com/office/officeart/2005/8/layout/hierarchy3"/>
    <dgm:cxn modelId="{ABC76E60-49BB-43F2-8783-28852AA63E4D}" type="presOf" srcId="{C8879073-8F7D-4F2F-841E-A5644FCCC7C9}" destId="{2BC52DDB-9A5D-4B7A-B9EE-E355B597F226}" srcOrd="0" destOrd="0" presId="urn:microsoft.com/office/officeart/2005/8/layout/hierarchy3"/>
    <dgm:cxn modelId="{E4ADE242-5EBB-4D2B-9BE5-DA511CAAD7A3}" type="presOf" srcId="{4CB4CA95-A28B-473D-89CC-A3BCD1443E4F}" destId="{0883D173-7060-4341-9A69-13458549C482}" srcOrd="1" destOrd="0" presId="urn:microsoft.com/office/officeart/2005/8/layout/hierarchy3"/>
    <dgm:cxn modelId="{C5FA896D-55FA-4BEE-B4A7-A74F3BF146B6}" type="presOf" srcId="{362B06D4-38EE-468C-80E8-935EE76A7FA7}" destId="{118A4DAE-158A-4F3F-BA6A-A5933D9D3529}" srcOrd="0" destOrd="0" presId="urn:microsoft.com/office/officeart/2005/8/layout/hierarchy3"/>
    <dgm:cxn modelId="{6A328A52-D055-461B-85E4-ACA3F3065431}" type="presOf" srcId="{ECBC8059-A765-4DD2-B1EE-596736F0BE72}" destId="{A67767DB-04C7-4265-8A57-0526E1185BE0}" srcOrd="0" destOrd="0" presId="urn:microsoft.com/office/officeart/2005/8/layout/hierarchy3"/>
    <dgm:cxn modelId="{1332FD74-D943-4A81-9C69-ACCC5A2E5E5D}" srcId="{D9B58C20-D5DC-476D-980C-613847EBC856}" destId="{4CB4CA95-A28B-473D-89CC-A3BCD1443E4F}" srcOrd="0" destOrd="0" parTransId="{BE56312B-EA02-4BC8-9A16-27FD11BAFB34}" sibTransId="{CB8A9983-0FF5-4A39-BE47-A197294E7592}"/>
    <dgm:cxn modelId="{425EB076-11C0-44E4-AF17-3AE49164EABB}" srcId="{4CB4CA95-A28B-473D-89CC-A3BCD1443E4F}" destId="{F081EAEA-8911-46C7-9B3E-E15EFB5B7060}" srcOrd="4" destOrd="0" parTransId="{DA0D69BC-0AD8-40E4-9B6C-D2A917CD732B}" sibTransId="{E1E0ECB2-AB35-4DC8-9D05-554AEE2A4A0E}"/>
    <dgm:cxn modelId="{41F36679-C54B-40AA-837A-5CA9009A0F0A}" type="presOf" srcId="{A51E0A8A-D023-45AB-9E41-638E0C32254C}" destId="{B78D6621-A5D7-4868-BDD5-7CCBF41C7FEF}" srcOrd="0" destOrd="0" presId="urn:microsoft.com/office/officeart/2005/8/layout/hierarchy3"/>
    <dgm:cxn modelId="{87DC3885-8477-402A-8B57-8F2C56A256E8}" type="presOf" srcId="{E12ACF53-03BA-4652-973C-230DAB470BCF}" destId="{53306FB7-5A4D-4A0F-B20D-EC2B27FFA7A7}" srcOrd="0" destOrd="0" presId="urn:microsoft.com/office/officeart/2005/8/layout/hierarchy3"/>
    <dgm:cxn modelId="{C1D8A18C-F8C1-49E7-B7BC-0B6D91A949DA}" type="presOf" srcId="{F081EAEA-8911-46C7-9B3E-E15EFB5B7060}" destId="{18E8B8FE-5FFB-403F-A45D-A0E5EB948D16}" srcOrd="0" destOrd="0" presId="urn:microsoft.com/office/officeart/2005/8/layout/hierarchy3"/>
    <dgm:cxn modelId="{720AAF8E-6AF8-48AA-801C-1AF2E723F922}" type="presOf" srcId="{4CB4CA95-A28B-473D-89CC-A3BCD1443E4F}" destId="{8AB013EB-0799-4C87-8F37-FAFC74C95ED7}" srcOrd="0" destOrd="0" presId="urn:microsoft.com/office/officeart/2005/8/layout/hierarchy3"/>
    <dgm:cxn modelId="{0122A1A1-4EF8-4D40-8672-2C5D8F49A8CF}" type="presOf" srcId="{D9B58C20-D5DC-476D-980C-613847EBC856}" destId="{A4E90383-6EA6-4299-8801-B0D3FEE247FE}" srcOrd="0" destOrd="0" presId="urn:microsoft.com/office/officeart/2005/8/layout/hierarchy3"/>
    <dgm:cxn modelId="{F73E26B6-433C-457B-9A93-4FBFDAAB17F2}" srcId="{4CB4CA95-A28B-473D-89CC-A3BCD1443E4F}" destId="{A51E0A8A-D023-45AB-9E41-638E0C32254C}" srcOrd="0" destOrd="0" parTransId="{5BBDC138-B7A5-4302-AEED-86FAEE2AB269}" sibTransId="{7238E3E8-5631-42E3-8A6E-7D00D2C4C5BA}"/>
    <dgm:cxn modelId="{6F7738B7-BBDE-4329-B91D-FCCE3DAE418B}" srcId="{4CB4CA95-A28B-473D-89CC-A3BCD1443E4F}" destId="{A4FF2A85-2D33-4248-9C84-BC69DF3F9FE4}" srcOrd="2" destOrd="0" parTransId="{7AF9A83D-C2C2-4509-A380-230A5174D733}" sibTransId="{8E7E8257-31B7-40C9-874F-867FDAEA28E6}"/>
    <dgm:cxn modelId="{D44146B7-7B62-4C66-82D7-34AA3DAD6BDF}" type="presOf" srcId="{DA0D69BC-0AD8-40E4-9B6C-D2A917CD732B}" destId="{99CDBEB7-D0DE-45CA-9A6D-EE01577C90DC}" srcOrd="0" destOrd="0" presId="urn:microsoft.com/office/officeart/2005/8/layout/hierarchy3"/>
    <dgm:cxn modelId="{617EC6C9-F379-4D94-BDCD-5C6C4B93653E}" srcId="{4CB4CA95-A28B-473D-89CC-A3BCD1443E4F}" destId="{362B06D4-38EE-468C-80E8-935EE76A7FA7}" srcOrd="1" destOrd="0" parTransId="{C8879073-8F7D-4F2F-841E-A5644FCCC7C9}" sibTransId="{70DB155F-B952-4418-B5AF-E06E5063777D}"/>
    <dgm:cxn modelId="{5D54FAD5-76E8-4D6C-BED6-FB9209889684}" type="presOf" srcId="{A4FF2A85-2D33-4248-9C84-BC69DF3F9FE4}" destId="{CF0B64B4-F9F0-40BA-B159-E4FF65927B19}" srcOrd="0" destOrd="0" presId="urn:microsoft.com/office/officeart/2005/8/layout/hierarchy3"/>
    <dgm:cxn modelId="{1B9794E0-D8FE-470B-8DC9-52A9345B95A2}" type="presOf" srcId="{7AF9A83D-C2C2-4509-A380-230A5174D733}" destId="{C3EF32E5-A237-4AB0-97AE-947F30D32D1C}" srcOrd="0" destOrd="0" presId="urn:microsoft.com/office/officeart/2005/8/layout/hierarchy3"/>
    <dgm:cxn modelId="{8F3E5CFC-8543-4025-BD8A-97577EB51187}" srcId="{4CB4CA95-A28B-473D-89CC-A3BCD1443E4F}" destId="{ECBC8059-A765-4DD2-B1EE-596736F0BE72}" srcOrd="3" destOrd="0" parTransId="{E12ACF53-03BA-4652-973C-230DAB470BCF}" sibTransId="{5F8D3F8C-5CD5-4BC7-890A-6D6DE6CE5B2B}"/>
    <dgm:cxn modelId="{0E328CA7-A353-4150-AE7C-6A6BB57A252D}" type="presParOf" srcId="{A4E90383-6EA6-4299-8801-B0D3FEE247FE}" destId="{4CFEFFBF-ED9D-4212-AE09-1092158B7A4D}" srcOrd="0" destOrd="0" presId="urn:microsoft.com/office/officeart/2005/8/layout/hierarchy3"/>
    <dgm:cxn modelId="{60053260-10B8-4688-88B0-7F42B6E3B53C}" type="presParOf" srcId="{4CFEFFBF-ED9D-4212-AE09-1092158B7A4D}" destId="{C3A549E7-BA64-4B54-A6EA-1D641E67B938}" srcOrd="0" destOrd="0" presId="urn:microsoft.com/office/officeart/2005/8/layout/hierarchy3"/>
    <dgm:cxn modelId="{92BB3177-0A1A-4712-B263-3DB753D9B262}" type="presParOf" srcId="{C3A549E7-BA64-4B54-A6EA-1D641E67B938}" destId="{8AB013EB-0799-4C87-8F37-FAFC74C95ED7}" srcOrd="0" destOrd="0" presId="urn:microsoft.com/office/officeart/2005/8/layout/hierarchy3"/>
    <dgm:cxn modelId="{21F9753D-E9F1-447F-A675-CA5E6DF55271}" type="presParOf" srcId="{C3A549E7-BA64-4B54-A6EA-1D641E67B938}" destId="{0883D173-7060-4341-9A69-13458549C482}" srcOrd="1" destOrd="0" presId="urn:microsoft.com/office/officeart/2005/8/layout/hierarchy3"/>
    <dgm:cxn modelId="{7F6EB4F8-B6BF-4D45-BD02-BBCF87C59D3C}" type="presParOf" srcId="{4CFEFFBF-ED9D-4212-AE09-1092158B7A4D}" destId="{0CB340C0-82E9-49F1-A443-7C0BDA2FA2AF}" srcOrd="1" destOrd="0" presId="urn:microsoft.com/office/officeart/2005/8/layout/hierarchy3"/>
    <dgm:cxn modelId="{F015214E-2571-46F8-9B4F-C73C5F6A0E10}" type="presParOf" srcId="{0CB340C0-82E9-49F1-A443-7C0BDA2FA2AF}" destId="{EAEC3FB9-96D5-4F58-9CEB-8958AAE698CC}" srcOrd="0" destOrd="0" presId="urn:microsoft.com/office/officeart/2005/8/layout/hierarchy3"/>
    <dgm:cxn modelId="{B86571B7-0266-4D4A-8AEF-D95C471CAD91}" type="presParOf" srcId="{0CB340C0-82E9-49F1-A443-7C0BDA2FA2AF}" destId="{B78D6621-A5D7-4868-BDD5-7CCBF41C7FEF}" srcOrd="1" destOrd="0" presId="urn:microsoft.com/office/officeart/2005/8/layout/hierarchy3"/>
    <dgm:cxn modelId="{6649ADF2-480E-4621-8703-1C02D95F06AF}" type="presParOf" srcId="{0CB340C0-82E9-49F1-A443-7C0BDA2FA2AF}" destId="{2BC52DDB-9A5D-4B7A-B9EE-E355B597F226}" srcOrd="2" destOrd="0" presId="urn:microsoft.com/office/officeart/2005/8/layout/hierarchy3"/>
    <dgm:cxn modelId="{99372E85-335C-4304-A31E-E8D660FEAC37}" type="presParOf" srcId="{0CB340C0-82E9-49F1-A443-7C0BDA2FA2AF}" destId="{118A4DAE-158A-4F3F-BA6A-A5933D9D3529}" srcOrd="3" destOrd="0" presId="urn:microsoft.com/office/officeart/2005/8/layout/hierarchy3"/>
    <dgm:cxn modelId="{2B702201-ACD3-4E7A-BE62-D3E5A8CAB113}" type="presParOf" srcId="{0CB340C0-82E9-49F1-A443-7C0BDA2FA2AF}" destId="{C3EF32E5-A237-4AB0-97AE-947F30D32D1C}" srcOrd="4" destOrd="0" presId="urn:microsoft.com/office/officeart/2005/8/layout/hierarchy3"/>
    <dgm:cxn modelId="{C3E4956F-234E-469E-9838-4890F827C840}" type="presParOf" srcId="{0CB340C0-82E9-49F1-A443-7C0BDA2FA2AF}" destId="{CF0B64B4-F9F0-40BA-B159-E4FF65927B19}" srcOrd="5" destOrd="0" presId="urn:microsoft.com/office/officeart/2005/8/layout/hierarchy3"/>
    <dgm:cxn modelId="{A7B14267-9A68-4DBE-9F78-8F1E9885CB48}" type="presParOf" srcId="{0CB340C0-82E9-49F1-A443-7C0BDA2FA2AF}" destId="{53306FB7-5A4D-4A0F-B20D-EC2B27FFA7A7}" srcOrd="6" destOrd="0" presId="urn:microsoft.com/office/officeart/2005/8/layout/hierarchy3"/>
    <dgm:cxn modelId="{8F1DEDF2-9C93-47E2-83F9-2C199EE159E6}" type="presParOf" srcId="{0CB340C0-82E9-49F1-A443-7C0BDA2FA2AF}" destId="{A67767DB-04C7-4265-8A57-0526E1185BE0}" srcOrd="7" destOrd="0" presId="urn:microsoft.com/office/officeart/2005/8/layout/hierarchy3"/>
    <dgm:cxn modelId="{05015358-047B-4934-8DCF-323506924A77}" type="presParOf" srcId="{0CB340C0-82E9-49F1-A443-7C0BDA2FA2AF}" destId="{99CDBEB7-D0DE-45CA-9A6D-EE01577C90DC}" srcOrd="8" destOrd="0" presId="urn:microsoft.com/office/officeart/2005/8/layout/hierarchy3"/>
    <dgm:cxn modelId="{09F0B60B-820B-4D3E-A645-F4A06EB1191C}" type="presParOf" srcId="{0CB340C0-82E9-49F1-A443-7C0BDA2FA2AF}" destId="{18E8B8FE-5FFB-403F-A45D-A0E5EB948D1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DF00F-1199-481F-96DD-779840125A02}">
      <dsp:nvSpPr>
        <dsp:cNvPr id="0" name=""/>
        <dsp:cNvSpPr/>
      </dsp:nvSpPr>
      <dsp:spPr>
        <a:xfrm rot="10800000">
          <a:off x="2107555" y="1811"/>
          <a:ext cx="7526629" cy="847002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350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solidFill>
                <a:srgbClr val="002060"/>
              </a:solidFill>
              <a:latin typeface="Arial Rounded MT Bold" panose="020F0704030504030204" pitchFamily="34" charset="0"/>
            </a:rPr>
            <a:t>Mathematical Symbols and Equation</a:t>
          </a:r>
          <a:r>
            <a:rPr lang="en-IN" sz="2400" kern="1200" dirty="0">
              <a:solidFill>
                <a:srgbClr val="002060"/>
              </a:solidFill>
              <a:latin typeface="Arial Rounded MT Bold" panose="020F0704030504030204" pitchFamily="34" charset="0"/>
            </a:rPr>
            <a:t>s</a:t>
          </a:r>
          <a:endParaRPr lang="en-IN" sz="2400" kern="1200" dirty="0">
            <a:solidFill>
              <a:srgbClr val="002060"/>
            </a:solidFill>
          </a:endParaRPr>
        </a:p>
      </dsp:txBody>
      <dsp:txXfrm rot="10800000">
        <a:off x="2319305" y="1811"/>
        <a:ext cx="7314879" cy="847002"/>
      </dsp:txXfrm>
    </dsp:sp>
    <dsp:sp modelId="{F6DF5D1D-CCE0-4C96-8777-8C025B384040}">
      <dsp:nvSpPr>
        <dsp:cNvPr id="0" name=""/>
        <dsp:cNvSpPr/>
      </dsp:nvSpPr>
      <dsp:spPr>
        <a:xfrm>
          <a:off x="1684054" y="1811"/>
          <a:ext cx="847002" cy="8470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ED0B1C-9C0E-4075-A841-93BBDBDE8DF4}">
      <dsp:nvSpPr>
        <dsp:cNvPr id="0" name=""/>
        <dsp:cNvSpPr/>
      </dsp:nvSpPr>
      <dsp:spPr>
        <a:xfrm rot="10800000">
          <a:off x="2107555" y="1076348"/>
          <a:ext cx="7526629" cy="847002"/>
        </a:xfrm>
        <a:prstGeom prst="homePlate">
          <a:avLst/>
        </a:prstGeom>
        <a:gradFill rotWithShape="0">
          <a:gsLst>
            <a:gs pos="0">
              <a:schemeClr val="accent5">
                <a:hueOff val="-612379"/>
                <a:satOff val="90"/>
                <a:lumOff val="-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612379"/>
                <a:satOff val="90"/>
                <a:lumOff val="-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612379"/>
                <a:satOff val="90"/>
                <a:lumOff val="-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350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solidFill>
                <a:srgbClr val="002060"/>
              </a:solidFill>
              <a:latin typeface="Arial Rounded MT Bold" panose="020F0704030504030204" pitchFamily="34" charset="0"/>
            </a:rPr>
            <a:t>Figures – Captions</a:t>
          </a:r>
          <a:endParaRPr lang="en-IN" sz="2400" kern="1200" dirty="0">
            <a:solidFill>
              <a:srgbClr val="002060"/>
            </a:solidFill>
          </a:endParaRPr>
        </a:p>
      </dsp:txBody>
      <dsp:txXfrm rot="10800000">
        <a:off x="2319305" y="1076348"/>
        <a:ext cx="7314879" cy="847002"/>
      </dsp:txXfrm>
    </dsp:sp>
    <dsp:sp modelId="{C49F6329-DAA5-411D-825F-4FC9631690F2}">
      <dsp:nvSpPr>
        <dsp:cNvPr id="0" name=""/>
        <dsp:cNvSpPr/>
      </dsp:nvSpPr>
      <dsp:spPr>
        <a:xfrm>
          <a:off x="1684054" y="1076348"/>
          <a:ext cx="847002" cy="8470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5124662-3F1B-4F22-9AC7-CBF05F8485C8}">
      <dsp:nvSpPr>
        <dsp:cNvPr id="0" name=""/>
        <dsp:cNvSpPr/>
      </dsp:nvSpPr>
      <dsp:spPr>
        <a:xfrm rot="10800000">
          <a:off x="2107555" y="2150886"/>
          <a:ext cx="7526629" cy="847002"/>
        </a:xfrm>
        <a:prstGeom prst="homePlate">
          <a:avLst/>
        </a:prstGeom>
        <a:gradFill rotWithShape="0">
          <a:gsLst>
            <a:gs pos="0">
              <a:schemeClr val="accent5">
                <a:hueOff val="-1224758"/>
                <a:satOff val="180"/>
                <a:lumOff val="-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1224758"/>
                <a:satOff val="180"/>
                <a:lumOff val="-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1224758"/>
                <a:satOff val="180"/>
                <a:lumOff val="-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350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solidFill>
                <a:srgbClr val="002060"/>
              </a:solidFill>
              <a:latin typeface="Arial Rounded MT Bold" panose="020F0704030504030204" pitchFamily="34" charset="0"/>
            </a:rPr>
            <a:t>Tables – Captions </a:t>
          </a:r>
          <a:endParaRPr lang="en-IN" sz="2400" kern="1200" dirty="0">
            <a:solidFill>
              <a:srgbClr val="002060"/>
            </a:solidFill>
          </a:endParaRPr>
        </a:p>
      </dsp:txBody>
      <dsp:txXfrm rot="10800000">
        <a:off x="2319305" y="2150886"/>
        <a:ext cx="7314879" cy="847002"/>
      </dsp:txXfrm>
    </dsp:sp>
    <dsp:sp modelId="{43B273B8-988E-48D5-8A8D-D52DF4C7D123}">
      <dsp:nvSpPr>
        <dsp:cNvPr id="0" name=""/>
        <dsp:cNvSpPr/>
      </dsp:nvSpPr>
      <dsp:spPr>
        <a:xfrm>
          <a:off x="1684054" y="2150886"/>
          <a:ext cx="847002" cy="8470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E6EF038-2AFE-46DC-9DAD-6C5440C0EEAC}">
      <dsp:nvSpPr>
        <dsp:cNvPr id="0" name=""/>
        <dsp:cNvSpPr/>
      </dsp:nvSpPr>
      <dsp:spPr>
        <a:xfrm rot="10800000">
          <a:off x="2107555" y="3225423"/>
          <a:ext cx="7526629" cy="847002"/>
        </a:xfrm>
        <a:prstGeom prst="homePlate">
          <a:avLst/>
        </a:prstGeom>
        <a:gradFill rotWithShape="0">
          <a:gsLst>
            <a:gs pos="0">
              <a:schemeClr val="accent5">
                <a:hueOff val="-1837137"/>
                <a:satOff val="270"/>
                <a:lumOff val="-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1837137"/>
                <a:satOff val="270"/>
                <a:lumOff val="-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1837137"/>
                <a:satOff val="270"/>
                <a:lumOff val="-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350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solidFill>
                <a:srgbClr val="002060"/>
              </a:solidFill>
              <a:latin typeface="Arial Rounded MT Bold" panose="020F0704030504030204" pitchFamily="34" charset="0"/>
            </a:rPr>
            <a:t>Bibliography</a:t>
          </a:r>
          <a:endParaRPr lang="en-IN" sz="2400" kern="1200" dirty="0">
            <a:solidFill>
              <a:srgbClr val="002060"/>
            </a:solidFill>
          </a:endParaRPr>
        </a:p>
      </dsp:txBody>
      <dsp:txXfrm rot="10800000">
        <a:off x="2319305" y="3225423"/>
        <a:ext cx="7314879" cy="847002"/>
      </dsp:txXfrm>
    </dsp:sp>
    <dsp:sp modelId="{2D993CFF-FB1C-40CF-9062-D7F4A655F839}">
      <dsp:nvSpPr>
        <dsp:cNvPr id="0" name=""/>
        <dsp:cNvSpPr/>
      </dsp:nvSpPr>
      <dsp:spPr>
        <a:xfrm>
          <a:off x="1684054" y="3225423"/>
          <a:ext cx="847002" cy="8470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DF00F-1199-481F-96DD-779840125A02}">
      <dsp:nvSpPr>
        <dsp:cNvPr id="0" name=""/>
        <dsp:cNvSpPr/>
      </dsp:nvSpPr>
      <dsp:spPr>
        <a:xfrm rot="10800000">
          <a:off x="2041998" y="0"/>
          <a:ext cx="7526629" cy="58477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87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solidFill>
                <a:srgbClr val="002060"/>
              </a:solidFill>
              <a:latin typeface="Arial Rounded MT Bold" panose="020F0704030504030204" pitchFamily="34" charset="0"/>
            </a:rPr>
            <a:t>Mathematical Symbols</a:t>
          </a:r>
          <a:endParaRPr lang="en-IN" sz="2400" kern="1200" dirty="0">
            <a:solidFill>
              <a:srgbClr val="002060"/>
            </a:solidFill>
          </a:endParaRPr>
        </a:p>
      </dsp:txBody>
      <dsp:txXfrm rot="10800000">
        <a:off x="2188191" y="0"/>
        <a:ext cx="7380436" cy="584774"/>
      </dsp:txXfrm>
    </dsp:sp>
    <dsp:sp modelId="{F6DF5D1D-CCE0-4C96-8777-8C025B384040}">
      <dsp:nvSpPr>
        <dsp:cNvPr id="0" name=""/>
        <dsp:cNvSpPr/>
      </dsp:nvSpPr>
      <dsp:spPr>
        <a:xfrm>
          <a:off x="1749611" y="0"/>
          <a:ext cx="584774" cy="5847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DF00F-1199-481F-96DD-779840125A02}">
      <dsp:nvSpPr>
        <dsp:cNvPr id="0" name=""/>
        <dsp:cNvSpPr/>
      </dsp:nvSpPr>
      <dsp:spPr>
        <a:xfrm rot="10800000">
          <a:off x="2041998" y="0"/>
          <a:ext cx="7526629" cy="58477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87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solidFill>
                <a:srgbClr val="002060"/>
              </a:solidFill>
              <a:latin typeface="Arial Rounded MT Bold" panose="020F0704030504030204" pitchFamily="34" charset="0"/>
            </a:rPr>
            <a:t>Mathematical Equations</a:t>
          </a:r>
          <a:endParaRPr lang="en-IN" sz="2400" kern="1200" dirty="0">
            <a:solidFill>
              <a:srgbClr val="002060"/>
            </a:solidFill>
          </a:endParaRPr>
        </a:p>
      </dsp:txBody>
      <dsp:txXfrm rot="10800000">
        <a:off x="2188191" y="0"/>
        <a:ext cx="7380436" cy="584774"/>
      </dsp:txXfrm>
    </dsp:sp>
    <dsp:sp modelId="{F6DF5D1D-CCE0-4C96-8777-8C025B384040}">
      <dsp:nvSpPr>
        <dsp:cNvPr id="0" name=""/>
        <dsp:cNvSpPr/>
      </dsp:nvSpPr>
      <dsp:spPr>
        <a:xfrm>
          <a:off x="1749611" y="0"/>
          <a:ext cx="584774" cy="5847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BF1B-B8DC-4291-BD83-FADD989CF9BD}">
      <dsp:nvSpPr>
        <dsp:cNvPr id="0" name=""/>
        <dsp:cNvSpPr/>
      </dsp:nvSpPr>
      <dsp:spPr>
        <a:xfrm>
          <a:off x="7364" y="358931"/>
          <a:ext cx="3180825" cy="237441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 line equation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400" kern="1200" dirty="0"/>
            <a:t>$f(x) = x^2$</a:t>
          </a:r>
        </a:p>
      </dsp:txBody>
      <dsp:txXfrm>
        <a:off x="62999" y="414566"/>
        <a:ext cx="3069555" cy="2318783"/>
      </dsp:txXfrm>
    </dsp:sp>
    <dsp:sp modelId="{A82F3DC0-4FC4-4C29-807A-7AF164157AFE}">
      <dsp:nvSpPr>
        <dsp:cNvPr id="0" name=""/>
        <dsp:cNvSpPr/>
      </dsp:nvSpPr>
      <dsp:spPr>
        <a:xfrm>
          <a:off x="7364" y="2733350"/>
          <a:ext cx="3180825" cy="1021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Format - 1</a:t>
          </a:r>
          <a:endParaRPr lang="en-IN" sz="2800" b="1" kern="1200" dirty="0"/>
        </a:p>
      </dsp:txBody>
      <dsp:txXfrm>
        <a:off x="7364" y="2733350"/>
        <a:ext cx="2240017" cy="1021000"/>
      </dsp:txXfrm>
    </dsp:sp>
    <dsp:sp modelId="{4E8703C0-AB14-4B15-9AE3-78FE16472965}">
      <dsp:nvSpPr>
        <dsp:cNvPr id="0" name=""/>
        <dsp:cNvSpPr/>
      </dsp:nvSpPr>
      <dsp:spPr>
        <a:xfrm>
          <a:off x="2337362" y="2895527"/>
          <a:ext cx="1113288" cy="11132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B81C7-8B29-4E40-9329-62D0AFB6A38E}">
      <dsp:nvSpPr>
        <dsp:cNvPr id="0" name=""/>
        <dsp:cNvSpPr/>
      </dsp:nvSpPr>
      <dsp:spPr>
        <a:xfrm>
          <a:off x="3726461" y="358931"/>
          <a:ext cx="3180825" cy="237441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400" kern="1200" dirty="0"/>
            <a:t>\begin{equation}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400" kern="1200" dirty="0"/>
            <a:t>\label{</a:t>
          </a:r>
          <a:r>
            <a:rPr lang="en-IN" sz="2400" kern="1200" dirty="0" err="1"/>
            <a:t>eq</a:t>
          </a:r>
          <a:r>
            <a:rPr lang="en-IN" sz="2400" kern="1200" dirty="0"/>
            <a:t>:}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400" kern="1200" dirty="0"/>
            <a:t>\end{equation}</a:t>
          </a:r>
        </a:p>
      </dsp:txBody>
      <dsp:txXfrm>
        <a:off x="3782096" y="414566"/>
        <a:ext cx="3069555" cy="2318783"/>
      </dsp:txXfrm>
    </dsp:sp>
    <dsp:sp modelId="{31AA661A-ECB6-4753-AD96-A022EA80DE13}">
      <dsp:nvSpPr>
        <dsp:cNvPr id="0" name=""/>
        <dsp:cNvSpPr/>
      </dsp:nvSpPr>
      <dsp:spPr>
        <a:xfrm>
          <a:off x="3726461" y="2733350"/>
          <a:ext cx="3180825" cy="1021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Format - 2</a:t>
          </a:r>
          <a:endParaRPr lang="en-IN" sz="2800" b="1" kern="1200" dirty="0"/>
        </a:p>
      </dsp:txBody>
      <dsp:txXfrm>
        <a:off x="3726461" y="2733350"/>
        <a:ext cx="2240017" cy="1021000"/>
      </dsp:txXfrm>
    </dsp:sp>
    <dsp:sp modelId="{9CEFA6DC-52EC-4841-843E-D809325BF560}">
      <dsp:nvSpPr>
        <dsp:cNvPr id="0" name=""/>
        <dsp:cNvSpPr/>
      </dsp:nvSpPr>
      <dsp:spPr>
        <a:xfrm>
          <a:off x="6056460" y="2895527"/>
          <a:ext cx="1113288" cy="111328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A338C-D438-4375-A293-4D193814F614}">
      <dsp:nvSpPr>
        <dsp:cNvPr id="0" name=""/>
        <dsp:cNvSpPr/>
      </dsp:nvSpPr>
      <dsp:spPr>
        <a:xfrm>
          <a:off x="7445559" y="358931"/>
          <a:ext cx="3180825" cy="237441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400" kern="1200" dirty="0"/>
            <a:t>\begin{</a:t>
          </a:r>
          <a:r>
            <a:rPr lang="en-IN" sz="2400" kern="1200" dirty="0" err="1"/>
            <a:t>eqnarray</a:t>
          </a:r>
          <a:r>
            <a:rPr lang="en-IN" sz="2400" kern="1200" dirty="0"/>
            <a:t>}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400" kern="1200" dirty="0"/>
            <a:t>\label{</a:t>
          </a:r>
          <a:r>
            <a:rPr lang="en-IN" sz="2400" kern="1200" dirty="0" err="1"/>
            <a:t>eq</a:t>
          </a:r>
          <a:r>
            <a:rPr lang="en-IN" sz="2400" kern="1200" dirty="0"/>
            <a:t>:}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400" kern="1200" dirty="0"/>
            <a:t>\end{</a:t>
          </a:r>
          <a:r>
            <a:rPr lang="en-IN" sz="2400" kern="1200" dirty="0" err="1"/>
            <a:t>eqnarray</a:t>
          </a:r>
          <a:r>
            <a:rPr lang="en-IN" sz="2400" kern="1200" dirty="0"/>
            <a:t>}</a:t>
          </a:r>
        </a:p>
      </dsp:txBody>
      <dsp:txXfrm>
        <a:off x="7501194" y="414566"/>
        <a:ext cx="3069555" cy="2318783"/>
      </dsp:txXfrm>
    </dsp:sp>
    <dsp:sp modelId="{0F456840-2E80-4FE1-AE6B-0ED88BA59EA8}">
      <dsp:nvSpPr>
        <dsp:cNvPr id="0" name=""/>
        <dsp:cNvSpPr/>
      </dsp:nvSpPr>
      <dsp:spPr>
        <a:xfrm>
          <a:off x="7445559" y="2733350"/>
          <a:ext cx="3180825" cy="1021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Format - 3</a:t>
          </a:r>
          <a:endParaRPr lang="en-IN" sz="2800" b="1" kern="1200" dirty="0"/>
        </a:p>
      </dsp:txBody>
      <dsp:txXfrm>
        <a:off x="7445559" y="2733350"/>
        <a:ext cx="2240017" cy="1021000"/>
      </dsp:txXfrm>
    </dsp:sp>
    <dsp:sp modelId="{FF29B748-B476-488F-B2BF-16E664B3A02E}">
      <dsp:nvSpPr>
        <dsp:cNvPr id="0" name=""/>
        <dsp:cNvSpPr/>
      </dsp:nvSpPr>
      <dsp:spPr>
        <a:xfrm>
          <a:off x="9775557" y="2895527"/>
          <a:ext cx="1113288" cy="111328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DF00F-1199-481F-96DD-779840125A02}">
      <dsp:nvSpPr>
        <dsp:cNvPr id="0" name=""/>
        <dsp:cNvSpPr/>
      </dsp:nvSpPr>
      <dsp:spPr>
        <a:xfrm rot="10800000">
          <a:off x="2041998" y="0"/>
          <a:ext cx="7526629" cy="58477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87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>
              <a:solidFill>
                <a:srgbClr val="002060"/>
              </a:solidFill>
              <a:latin typeface="Arial Rounded MT Bold" panose="020F0704030504030204" pitchFamily="34" charset="0"/>
            </a:rPr>
            <a:t>Mathematical Equations - matrix</a:t>
          </a:r>
          <a:endParaRPr lang="en-IN" sz="2400" kern="1200" dirty="0">
            <a:solidFill>
              <a:srgbClr val="002060"/>
            </a:solidFill>
          </a:endParaRPr>
        </a:p>
      </dsp:txBody>
      <dsp:txXfrm rot="10800000">
        <a:off x="2188191" y="0"/>
        <a:ext cx="7380436" cy="584774"/>
      </dsp:txXfrm>
    </dsp:sp>
    <dsp:sp modelId="{F6DF5D1D-CCE0-4C96-8777-8C025B384040}">
      <dsp:nvSpPr>
        <dsp:cNvPr id="0" name=""/>
        <dsp:cNvSpPr/>
      </dsp:nvSpPr>
      <dsp:spPr>
        <a:xfrm>
          <a:off x="1749611" y="0"/>
          <a:ext cx="584774" cy="5847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013EB-0799-4C87-8F37-FAFC74C95ED7}">
      <dsp:nvSpPr>
        <dsp:cNvPr id="0" name=""/>
        <dsp:cNvSpPr/>
      </dsp:nvSpPr>
      <dsp:spPr>
        <a:xfrm>
          <a:off x="1139937" y="329"/>
          <a:ext cx="9179042" cy="587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 dirty="0" err="1">
              <a:solidFill>
                <a:srgbClr val="FFFF00"/>
              </a:solidFill>
            </a:rPr>
            <a:t>pmatrix</a:t>
          </a:r>
          <a:r>
            <a:rPr lang="fr-FR" sz="2600" b="0" i="0" kern="1200" dirty="0">
              <a:solidFill>
                <a:srgbClr val="FFFF00"/>
              </a:solidFill>
            </a:rPr>
            <a:t>, </a:t>
          </a:r>
          <a:r>
            <a:rPr lang="fr-FR" sz="2600" b="0" i="0" kern="1200" dirty="0" err="1">
              <a:solidFill>
                <a:srgbClr val="FFFF00"/>
              </a:solidFill>
            </a:rPr>
            <a:t>bmatrix</a:t>
          </a:r>
          <a:r>
            <a:rPr lang="fr-FR" sz="2600" b="0" i="0" kern="1200" dirty="0">
              <a:solidFill>
                <a:srgbClr val="FFFF00"/>
              </a:solidFill>
            </a:rPr>
            <a:t>, </a:t>
          </a:r>
          <a:r>
            <a:rPr lang="fr-FR" sz="2600" b="0" i="0" kern="1200" dirty="0" err="1">
              <a:solidFill>
                <a:srgbClr val="FFFF00"/>
              </a:solidFill>
            </a:rPr>
            <a:t>vmatrix</a:t>
          </a:r>
          <a:r>
            <a:rPr lang="fr-FR" sz="2600" b="0" i="0" kern="1200" dirty="0">
              <a:solidFill>
                <a:srgbClr val="FFFF00"/>
              </a:solidFill>
            </a:rPr>
            <a:t>, </a:t>
          </a:r>
          <a:r>
            <a:rPr lang="fr-FR" sz="2600" b="0" i="0" kern="1200" dirty="0" err="1">
              <a:solidFill>
                <a:srgbClr val="FFFF00"/>
              </a:solidFill>
            </a:rPr>
            <a:t>Vmatrix</a:t>
          </a:r>
          <a:r>
            <a:rPr lang="fr-FR" sz="2600" b="0" i="0" kern="1200" dirty="0">
              <a:solidFill>
                <a:srgbClr val="FFFF00"/>
              </a:solidFill>
            </a:rPr>
            <a:t> are Latex </a:t>
          </a:r>
          <a:r>
            <a:rPr lang="fr-FR" sz="2600" b="0" i="0" kern="1200" dirty="0" err="1">
              <a:solidFill>
                <a:srgbClr val="FFFF00"/>
              </a:solidFill>
            </a:rPr>
            <a:t>environments</a:t>
          </a:r>
          <a:r>
            <a:rPr lang="fr-FR" sz="2600" b="0" i="0" kern="1200" dirty="0">
              <a:solidFill>
                <a:srgbClr val="FFFF00"/>
              </a:solidFill>
            </a:rPr>
            <a:t>:</a:t>
          </a:r>
          <a:endParaRPr lang="en-IN" sz="2600" kern="1200" dirty="0">
            <a:solidFill>
              <a:srgbClr val="FFFF00"/>
            </a:solidFill>
          </a:endParaRPr>
        </a:p>
      </dsp:txBody>
      <dsp:txXfrm>
        <a:off x="1157144" y="17536"/>
        <a:ext cx="9144628" cy="553079"/>
      </dsp:txXfrm>
    </dsp:sp>
    <dsp:sp modelId="{EAEC3FB9-96D5-4F58-9CEB-8958AAE698CC}">
      <dsp:nvSpPr>
        <dsp:cNvPr id="0" name=""/>
        <dsp:cNvSpPr/>
      </dsp:nvSpPr>
      <dsp:spPr>
        <a:xfrm>
          <a:off x="2057841" y="587822"/>
          <a:ext cx="931975" cy="48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825"/>
              </a:lnTo>
              <a:lnTo>
                <a:pt x="931975" y="48282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D6621-A5D7-4868-BDD5-7CCBF41C7FEF}">
      <dsp:nvSpPr>
        <dsp:cNvPr id="0" name=""/>
        <dsp:cNvSpPr/>
      </dsp:nvSpPr>
      <dsp:spPr>
        <a:xfrm>
          <a:off x="2989817" y="776901"/>
          <a:ext cx="4879164" cy="587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 dirty="0"/>
            <a:t>p for </a:t>
          </a:r>
          <a:r>
            <a:rPr lang="en-IN" sz="3400" b="0" i="0" kern="1200" dirty="0" err="1"/>
            <a:t>parens</a:t>
          </a:r>
          <a:endParaRPr lang="en-IN" sz="3400" kern="1200" dirty="0"/>
        </a:p>
      </dsp:txBody>
      <dsp:txXfrm>
        <a:off x="3007024" y="794108"/>
        <a:ext cx="4844750" cy="553079"/>
      </dsp:txXfrm>
    </dsp:sp>
    <dsp:sp modelId="{2BC52DDB-9A5D-4B7A-B9EE-E355B597F226}">
      <dsp:nvSpPr>
        <dsp:cNvPr id="0" name=""/>
        <dsp:cNvSpPr/>
      </dsp:nvSpPr>
      <dsp:spPr>
        <a:xfrm>
          <a:off x="2057841" y="587822"/>
          <a:ext cx="931975" cy="1217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192"/>
              </a:lnTo>
              <a:lnTo>
                <a:pt x="931975" y="1217192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A4DAE-158A-4F3F-BA6A-A5933D9D3529}">
      <dsp:nvSpPr>
        <dsp:cNvPr id="0" name=""/>
        <dsp:cNvSpPr/>
      </dsp:nvSpPr>
      <dsp:spPr>
        <a:xfrm>
          <a:off x="2989817" y="1511268"/>
          <a:ext cx="4879164" cy="587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50000"/>
              <a:hueOff val="112920"/>
              <a:satOff val="-3310"/>
              <a:lumOff val="169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 dirty="0"/>
            <a:t>b for brackets</a:t>
          </a:r>
          <a:endParaRPr lang="en-IN" sz="3400" kern="1200" dirty="0"/>
        </a:p>
      </dsp:txBody>
      <dsp:txXfrm>
        <a:off x="3007024" y="1528475"/>
        <a:ext cx="4844750" cy="553079"/>
      </dsp:txXfrm>
    </dsp:sp>
    <dsp:sp modelId="{C3EF32E5-A237-4AB0-97AE-947F30D32D1C}">
      <dsp:nvSpPr>
        <dsp:cNvPr id="0" name=""/>
        <dsp:cNvSpPr/>
      </dsp:nvSpPr>
      <dsp:spPr>
        <a:xfrm>
          <a:off x="2057841" y="587822"/>
          <a:ext cx="931975" cy="195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558"/>
              </a:lnTo>
              <a:lnTo>
                <a:pt x="931975" y="1951558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64B4-F9F0-40BA-B159-E4FF65927B19}">
      <dsp:nvSpPr>
        <dsp:cNvPr id="0" name=""/>
        <dsp:cNvSpPr/>
      </dsp:nvSpPr>
      <dsp:spPr>
        <a:xfrm>
          <a:off x="2989817" y="2245634"/>
          <a:ext cx="4879164" cy="587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50000"/>
              <a:hueOff val="225840"/>
              <a:satOff val="-6621"/>
              <a:lumOff val="339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 dirty="0"/>
            <a:t>v for verts</a:t>
          </a:r>
          <a:endParaRPr lang="en-IN" sz="3400" kern="1200" dirty="0"/>
        </a:p>
      </dsp:txBody>
      <dsp:txXfrm>
        <a:off x="3007024" y="2262841"/>
        <a:ext cx="4844750" cy="553079"/>
      </dsp:txXfrm>
    </dsp:sp>
    <dsp:sp modelId="{53306FB7-5A4D-4A0F-B20D-EC2B27FFA7A7}">
      <dsp:nvSpPr>
        <dsp:cNvPr id="0" name=""/>
        <dsp:cNvSpPr/>
      </dsp:nvSpPr>
      <dsp:spPr>
        <a:xfrm>
          <a:off x="2057841" y="587822"/>
          <a:ext cx="931975" cy="2685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925"/>
              </a:lnTo>
              <a:lnTo>
                <a:pt x="931975" y="268592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767DB-04C7-4265-8A57-0526E1185BE0}">
      <dsp:nvSpPr>
        <dsp:cNvPr id="0" name=""/>
        <dsp:cNvSpPr/>
      </dsp:nvSpPr>
      <dsp:spPr>
        <a:xfrm>
          <a:off x="2989817" y="2980001"/>
          <a:ext cx="4879164" cy="587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50000"/>
              <a:hueOff val="225840"/>
              <a:satOff val="-6621"/>
              <a:lumOff val="339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 dirty="0"/>
            <a:t>B for braces</a:t>
          </a:r>
          <a:endParaRPr lang="en-IN" sz="3400" kern="1200" dirty="0"/>
        </a:p>
      </dsp:txBody>
      <dsp:txXfrm>
        <a:off x="3007024" y="2997208"/>
        <a:ext cx="4844750" cy="553079"/>
      </dsp:txXfrm>
    </dsp:sp>
    <dsp:sp modelId="{99CDBEB7-D0DE-45CA-9A6D-EE01577C90DC}">
      <dsp:nvSpPr>
        <dsp:cNvPr id="0" name=""/>
        <dsp:cNvSpPr/>
      </dsp:nvSpPr>
      <dsp:spPr>
        <a:xfrm>
          <a:off x="2057841" y="587822"/>
          <a:ext cx="917904" cy="3378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8086"/>
              </a:lnTo>
              <a:lnTo>
                <a:pt x="917904" y="3378086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8B8FE-5FFB-403F-A45D-A0E5EB948D16}">
      <dsp:nvSpPr>
        <dsp:cNvPr id="0" name=""/>
        <dsp:cNvSpPr/>
      </dsp:nvSpPr>
      <dsp:spPr>
        <a:xfrm>
          <a:off x="2975745" y="3672162"/>
          <a:ext cx="4879164" cy="587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50000"/>
              <a:hueOff val="112920"/>
              <a:satOff val="-3310"/>
              <a:lumOff val="169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 dirty="0"/>
            <a:t>V for double verts</a:t>
          </a:r>
          <a:endParaRPr lang="en-IN" sz="3400" kern="1200" dirty="0"/>
        </a:p>
      </dsp:txBody>
      <dsp:txXfrm>
        <a:off x="2992952" y="3689369"/>
        <a:ext cx="4844750" cy="553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7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7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0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4D01B8-78CE-4892-8F4B-08A302232DCC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AFFC8D-2885-446E-B33C-9E70B15F08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s://oeis.org/wiki/List_of_LaTeX_mathematical_symbol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5C5618-8674-4200-8B31-91CFEB952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973861"/>
            <a:ext cx="5155003" cy="39374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02EB2D-F593-4C1E-85F6-26449889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LATEX – WORKSHOP – Day 02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1802D-53BD-49D6-B93F-4E25912ABDCB}"/>
              </a:ext>
            </a:extLst>
          </p:cNvPr>
          <p:cNvSpPr txBox="1"/>
          <p:nvPr/>
        </p:nvSpPr>
        <p:spPr>
          <a:xfrm>
            <a:off x="6126480" y="2300796"/>
            <a:ext cx="5320303" cy="287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Dr. </a:t>
            </a:r>
            <a:r>
              <a:rPr lang="en-US" sz="2400" b="1" dirty="0" err="1">
                <a:solidFill>
                  <a:srgbClr val="0070C0"/>
                </a:solidFill>
              </a:rPr>
              <a:t>Jothimurugan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Ruthiramoorthy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0070C0"/>
                </a:solidFill>
              </a:rPr>
              <a:t>                                                                              M.Sc., B. Ed., </a:t>
            </a:r>
            <a:r>
              <a:rPr lang="en-US" sz="1400" b="1" dirty="0" err="1">
                <a:solidFill>
                  <a:srgbClr val="0070C0"/>
                </a:solidFill>
              </a:rPr>
              <a:t>Ph.D</a:t>
            </a:r>
            <a:endParaRPr lang="en-US" sz="1400" b="1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Assistant Controller of Examinations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Assistant Professor of Physics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PG Department of Physics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GTN Arts College </a:t>
            </a:r>
            <a:r>
              <a:rPr lang="en-IN" b="1" dirty="0">
                <a:solidFill>
                  <a:srgbClr val="0070C0"/>
                </a:solidFill>
              </a:rPr>
              <a:t>(Autonomous)</a:t>
            </a:r>
          </a:p>
          <a:p>
            <a:pPr>
              <a:spcAft>
                <a:spcPts val="600"/>
              </a:spcAft>
            </a:pPr>
            <a:r>
              <a:rPr lang="en-IN" b="1" dirty="0" err="1">
                <a:solidFill>
                  <a:srgbClr val="0070C0"/>
                </a:solidFill>
              </a:rPr>
              <a:t>Dindigul</a:t>
            </a:r>
            <a:r>
              <a:rPr lang="en-IN" b="1" dirty="0">
                <a:solidFill>
                  <a:srgbClr val="0070C0"/>
                </a:solidFill>
              </a:rPr>
              <a:t> – 624 005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70C0"/>
                </a:solidFill>
              </a:rPr>
              <a:t>Email: jothigtn@gmil.com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229C8-BE50-41FD-8360-FA29D19F8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6330647"/>
            <a:ext cx="1556824" cy="5010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76C340-B3F1-4E1B-BDF1-3AE803B85929}"/>
              </a:ext>
            </a:extLst>
          </p:cNvPr>
          <p:cNvSpPr/>
          <p:nvPr/>
        </p:nvSpPr>
        <p:spPr>
          <a:xfrm>
            <a:off x="3100206" y="6340564"/>
            <a:ext cx="56864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Jamal Mohammed College, Trichy</a:t>
            </a:r>
          </a:p>
        </p:txBody>
      </p:sp>
    </p:spTree>
    <p:extLst>
      <p:ext uri="{BB962C8B-B14F-4D97-AF65-F5344CB8AC3E}">
        <p14:creationId xmlns:p14="http://schemas.microsoft.com/office/powerpoint/2010/main" val="290608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152863-9CDE-47C5-9FCB-C3659DCD5E7E}"/>
              </a:ext>
            </a:extLst>
          </p:cNvPr>
          <p:cNvSpPr/>
          <p:nvPr/>
        </p:nvSpPr>
        <p:spPr>
          <a:xfrm>
            <a:off x="3024582" y="107239"/>
            <a:ext cx="6142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LATEX – WORKSHOP – Day 02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9480E-D832-460F-8034-50C5CA5FE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6330647"/>
            <a:ext cx="1556824" cy="501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71CA2-33B8-4435-AB30-B46FF0D21FBD}"/>
              </a:ext>
            </a:extLst>
          </p:cNvPr>
          <p:cNvSpPr/>
          <p:nvPr/>
        </p:nvSpPr>
        <p:spPr>
          <a:xfrm>
            <a:off x="3100206" y="6340564"/>
            <a:ext cx="56864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Jamal Mohammed College, Trichy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D274917-4B0B-4CB7-ACF1-AAD70A6FA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047342"/>
              </p:ext>
            </p:extLst>
          </p:nvPr>
        </p:nvGraphicFramePr>
        <p:xfrm>
          <a:off x="284298" y="1870177"/>
          <a:ext cx="11318240" cy="407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8465A79-A419-4465-A386-A855D97580E5}"/>
              </a:ext>
            </a:extLst>
          </p:cNvPr>
          <p:cNvSpPr/>
          <p:nvPr/>
        </p:nvSpPr>
        <p:spPr>
          <a:xfrm>
            <a:off x="3322162" y="845944"/>
            <a:ext cx="5845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What will we learn today?</a:t>
            </a:r>
            <a:endParaRPr lang="en-IN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1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152863-9CDE-47C5-9FCB-C3659DCD5E7E}"/>
              </a:ext>
            </a:extLst>
          </p:cNvPr>
          <p:cNvSpPr/>
          <p:nvPr/>
        </p:nvSpPr>
        <p:spPr>
          <a:xfrm>
            <a:off x="3024582" y="107239"/>
            <a:ext cx="6142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LATEX – WORKSHOP – Day 02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9480E-D832-460F-8034-50C5CA5FE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6330647"/>
            <a:ext cx="1556824" cy="501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71CA2-33B8-4435-AB30-B46FF0D21FBD}"/>
              </a:ext>
            </a:extLst>
          </p:cNvPr>
          <p:cNvSpPr/>
          <p:nvPr/>
        </p:nvSpPr>
        <p:spPr>
          <a:xfrm>
            <a:off x="3100206" y="6340564"/>
            <a:ext cx="56864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Jamal Mohammed College, Trichy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D274917-4B0B-4CB7-ACF1-AAD70A6FA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111783"/>
              </p:ext>
            </p:extLst>
          </p:nvPr>
        </p:nvGraphicFramePr>
        <p:xfrm>
          <a:off x="-1614840" y="692014"/>
          <a:ext cx="1131824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12F391D0-8977-4936-A531-E1E69BA706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7" y="1362932"/>
            <a:ext cx="7363853" cy="451548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2EFAEAE-CEA4-4AAB-AEB9-EF1E82C7A598}"/>
              </a:ext>
            </a:extLst>
          </p:cNvPr>
          <p:cNvSpPr/>
          <p:nvPr/>
        </p:nvSpPr>
        <p:spPr>
          <a:xfrm>
            <a:off x="5739619" y="5964555"/>
            <a:ext cx="761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9"/>
              </a:rPr>
              <a:t>https://oeis.org/wiki/List_of_LaTeX_mathematical_sym</a:t>
            </a:r>
            <a:r>
              <a:rPr lang="en-IN" dirty="0">
                <a:solidFill>
                  <a:srgbClr val="002060"/>
                </a:solidFill>
                <a:hlinkClick r:id="rId9"/>
              </a:rPr>
              <a:t>bols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72625D02-F182-4F12-A067-CAB20FAC183C}"/>
              </a:ext>
            </a:extLst>
          </p:cNvPr>
          <p:cNvSpPr/>
          <p:nvPr/>
        </p:nvSpPr>
        <p:spPr>
          <a:xfrm rot="5400000">
            <a:off x="8618952" y="2365539"/>
            <a:ext cx="1197540" cy="1807432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639AD2-462A-4153-AB11-C320815F28D4}"/>
              </a:ext>
            </a:extLst>
          </p:cNvPr>
          <p:cNvSpPr txBox="1"/>
          <p:nvPr/>
        </p:nvSpPr>
        <p:spPr>
          <a:xfrm>
            <a:off x="8155422" y="4187515"/>
            <a:ext cx="4052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symbols you may refer the </a:t>
            </a:r>
          </a:p>
          <a:p>
            <a:r>
              <a:rPr lang="en-US" dirty="0"/>
              <a:t>free wiki pages in the links given </a:t>
            </a:r>
          </a:p>
          <a:p>
            <a:r>
              <a:rPr lang="en-US" dirty="0"/>
              <a:t>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1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152863-9CDE-47C5-9FCB-C3659DCD5E7E}"/>
              </a:ext>
            </a:extLst>
          </p:cNvPr>
          <p:cNvSpPr/>
          <p:nvPr/>
        </p:nvSpPr>
        <p:spPr>
          <a:xfrm>
            <a:off x="3024582" y="107239"/>
            <a:ext cx="6142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LATEX – WORKSHOP – Day 02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9480E-D832-460F-8034-50C5CA5FE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6330647"/>
            <a:ext cx="1556824" cy="501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71CA2-33B8-4435-AB30-B46FF0D21FBD}"/>
              </a:ext>
            </a:extLst>
          </p:cNvPr>
          <p:cNvSpPr/>
          <p:nvPr/>
        </p:nvSpPr>
        <p:spPr>
          <a:xfrm>
            <a:off x="3100206" y="6340564"/>
            <a:ext cx="56864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Jamal Mohammed College, Trichy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D274917-4B0B-4CB7-ACF1-AAD70A6FA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225984"/>
              </p:ext>
            </p:extLst>
          </p:nvPr>
        </p:nvGraphicFramePr>
        <p:xfrm>
          <a:off x="-1614840" y="692014"/>
          <a:ext cx="1131824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3250AC-AD13-4DD5-93E7-7A169BFD9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607865"/>
              </p:ext>
            </p:extLst>
          </p:nvPr>
        </p:nvGraphicFramePr>
        <p:xfrm>
          <a:off x="794042" y="1624802"/>
          <a:ext cx="10896211" cy="436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4480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152863-9CDE-47C5-9FCB-C3659DCD5E7E}"/>
              </a:ext>
            </a:extLst>
          </p:cNvPr>
          <p:cNvSpPr/>
          <p:nvPr/>
        </p:nvSpPr>
        <p:spPr>
          <a:xfrm>
            <a:off x="3024582" y="107239"/>
            <a:ext cx="6142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LATEX – WORKSHOP – Day 02</a:t>
            </a:r>
            <a:endParaRPr lang="en-IN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9480E-D832-460F-8034-50C5CA5FE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6330647"/>
            <a:ext cx="1556824" cy="501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D71CA2-33B8-4435-AB30-B46FF0D21FBD}"/>
              </a:ext>
            </a:extLst>
          </p:cNvPr>
          <p:cNvSpPr/>
          <p:nvPr/>
        </p:nvSpPr>
        <p:spPr>
          <a:xfrm>
            <a:off x="3100206" y="6340564"/>
            <a:ext cx="56864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Jamal Mohammed College, Trichy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D274917-4B0B-4CB7-ACF1-AAD70A6FA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81711"/>
              </p:ext>
            </p:extLst>
          </p:nvPr>
        </p:nvGraphicFramePr>
        <p:xfrm>
          <a:off x="-1614840" y="692014"/>
          <a:ext cx="11318240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F54DC5-7526-4F64-8E66-76AF02556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360550"/>
              </p:ext>
            </p:extLst>
          </p:nvPr>
        </p:nvGraphicFramePr>
        <p:xfrm>
          <a:off x="366540" y="1495804"/>
          <a:ext cx="11458917" cy="4259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40189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</TotalTime>
  <Words>237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Rounded MT Bold</vt:lpstr>
      <vt:lpstr>Calibri</vt:lpstr>
      <vt:lpstr>Rockwell</vt:lpstr>
      <vt:lpstr>Tw Cen MT</vt:lpstr>
      <vt:lpstr>Wingdings</vt:lpstr>
      <vt:lpstr>Retrospect</vt:lpstr>
      <vt:lpstr>LATEX – WORKSHOP – Day 02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– WORKSHOP – Day 02</dc:title>
  <dc:creator>Admin</dc:creator>
  <cp:lastModifiedBy>Admin</cp:lastModifiedBy>
  <cp:revision>13</cp:revision>
  <dcterms:created xsi:type="dcterms:W3CDTF">2020-06-13T06:57:12Z</dcterms:created>
  <dcterms:modified xsi:type="dcterms:W3CDTF">2020-06-14T14:08:46Z</dcterms:modified>
</cp:coreProperties>
</file>