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82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1832134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Employee Attrition Analysis 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6319599" y="3554135"/>
            <a:ext cx="7477601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RITZ Company, a young and growing organization, is facing a concerning 15% employee attrition rate over the past two years. This high turnover has negatively impacted the company's productivity, morale, and financial resources. As an HR Analyst at a consultancy firm, I have been tasked with analyzing RITZ Company's employee data using Power BI to understand the reasons behind this issue and provide data-driven insights to develop effective retention strategies.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1861304"/>
            <a:ext cx="707064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Employee Demographics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1760220" y="311110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Age Groups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1760220" y="3680460"/>
            <a:ext cx="3341608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Analyzing attrition rates across different age groups can provide valuable insights. This can help identify if younger or older employees are more prone to leaving the organization.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651421" y="311110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Gender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651421" y="3680460"/>
            <a:ext cx="334160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Examining attrition patterns across genders can uncover potential biases or challenges faced by specific groups within the company.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542621" y="311110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Departments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542621" y="3680460"/>
            <a:ext cx="3341608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Comparing attrition rates between different departments can highlight areas experiencing higher turnover, which can inform targeted retention strategies.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1760220" y="69901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Tenure Analysis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1760220" y="4628555"/>
            <a:ext cx="11109960" cy="44410"/>
          </a:xfrm>
          <a:prstGeom prst="roundRect">
            <a:avLst>
              <a:gd name="adj" fmla="val 225151"/>
            </a:avLst>
          </a:prstGeom>
          <a:solidFill>
            <a:srgbClr val="BBC2DC"/>
          </a:solidFill>
          <a:ln/>
        </p:spPr>
      </p:sp>
      <p:sp>
        <p:nvSpPr>
          <p:cNvPr id="8" name="Shape 5"/>
          <p:cNvSpPr/>
          <p:nvPr/>
        </p:nvSpPr>
        <p:spPr>
          <a:xfrm>
            <a:off x="4459903" y="3850958"/>
            <a:ext cx="44410" cy="777597"/>
          </a:xfrm>
          <a:prstGeom prst="roundRect">
            <a:avLst>
              <a:gd name="adj" fmla="val 225151"/>
            </a:avLst>
          </a:prstGeom>
          <a:solidFill>
            <a:srgbClr val="BBC2DC"/>
          </a:solidFill>
          <a:ln/>
        </p:spPr>
      </p:sp>
      <p:sp>
        <p:nvSpPr>
          <p:cNvPr id="9" name="Shape 6"/>
          <p:cNvSpPr/>
          <p:nvPr/>
        </p:nvSpPr>
        <p:spPr>
          <a:xfrm>
            <a:off x="4232196" y="437864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4416623" y="4420314"/>
            <a:ext cx="1310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1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3093363" y="172664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Onboarding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1982391" y="2207062"/>
            <a:ext cx="499955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Identify the attrition rate during the critical onboarding phase, as new hires may face challenges adjusting to the company culture and job requirements.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292876" y="4628555"/>
            <a:ext cx="44410" cy="777597"/>
          </a:xfrm>
          <a:prstGeom prst="roundRect">
            <a:avLst>
              <a:gd name="adj" fmla="val 225151"/>
            </a:avLst>
          </a:prstGeom>
          <a:solidFill>
            <a:srgbClr val="BBC2DC"/>
          </a:solidFill>
          <a:ln/>
        </p:spPr>
      </p:sp>
      <p:sp>
        <p:nvSpPr>
          <p:cNvPr id="14" name="Shape 11"/>
          <p:cNvSpPr/>
          <p:nvPr/>
        </p:nvSpPr>
        <p:spPr>
          <a:xfrm>
            <a:off x="7065169" y="437864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7215545" y="4420314"/>
            <a:ext cx="19907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2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5926336" y="562844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Early Tenure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4815364" y="6108859"/>
            <a:ext cx="499955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Analyze the attrition patterns during the first few years of employment to pinpoint the stages where employees are most likely to leave.</a:t>
            </a:r>
            <a:endParaRPr lang="en-US" sz="1750" dirty="0"/>
          </a:p>
        </p:txBody>
      </p:sp>
      <p:sp>
        <p:nvSpPr>
          <p:cNvPr id="18" name="Shape 15"/>
          <p:cNvSpPr/>
          <p:nvPr/>
        </p:nvSpPr>
        <p:spPr>
          <a:xfrm>
            <a:off x="10125968" y="3850958"/>
            <a:ext cx="44410" cy="777597"/>
          </a:xfrm>
          <a:prstGeom prst="roundRect">
            <a:avLst>
              <a:gd name="adj" fmla="val 225151"/>
            </a:avLst>
          </a:prstGeom>
          <a:solidFill>
            <a:srgbClr val="BBC2DC"/>
          </a:solidFill>
          <a:ln/>
        </p:spPr>
      </p:sp>
      <p:sp>
        <p:nvSpPr>
          <p:cNvPr id="19" name="Shape 16"/>
          <p:cNvSpPr/>
          <p:nvPr/>
        </p:nvSpPr>
        <p:spPr>
          <a:xfrm>
            <a:off x="9898261" y="437864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20" name="Text 17"/>
          <p:cNvSpPr/>
          <p:nvPr/>
        </p:nvSpPr>
        <p:spPr>
          <a:xfrm>
            <a:off x="10048518" y="4420314"/>
            <a:ext cx="19931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3</a:t>
            </a:r>
            <a:endParaRPr lang="en-US" sz="2624" dirty="0"/>
          </a:p>
        </p:txBody>
      </p:sp>
      <p:sp>
        <p:nvSpPr>
          <p:cNvPr id="21" name="Text 18"/>
          <p:cNvSpPr/>
          <p:nvPr/>
        </p:nvSpPr>
        <p:spPr>
          <a:xfrm>
            <a:off x="8457367" y="2082046"/>
            <a:ext cx="338161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Experienced Employees</a:t>
            </a:r>
            <a:endParaRPr lang="en-US" sz="2187" dirty="0"/>
          </a:p>
        </p:txBody>
      </p:sp>
      <p:sp>
        <p:nvSpPr>
          <p:cNvPr id="22" name="Text 19"/>
          <p:cNvSpPr/>
          <p:nvPr/>
        </p:nvSpPr>
        <p:spPr>
          <a:xfrm>
            <a:off x="7648456" y="2562463"/>
            <a:ext cx="499955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Explore the attrition trends among long-serving employees, as they may be seeking new challenges or facing burnout.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1865471"/>
            <a:ext cx="651795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Departmental Attrition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1760220" y="3115270"/>
            <a:ext cx="334160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High-Turnover Departments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1760220" y="4031813"/>
            <a:ext cx="3341608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Identify the departments with the highest attrition rates, as this can help pinpoint the specific factors contributing to employee departures in those areas.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651421" y="3115270"/>
            <a:ext cx="334160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Low-Turnover Departments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651421" y="4031813"/>
            <a:ext cx="334160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Analyze the departments with relatively lower attrition rates to uncover the best practices or favorable conditions that promote employee retention.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542621" y="3115270"/>
            <a:ext cx="334160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Comparison and Insights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542621" y="4031813"/>
            <a:ext cx="3341608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Compare the attrition patterns across different departments to understand the underlying drivers and develop targeted retention strategies for high-risk areas.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107275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Job Satisfaction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1760220" y="2211467"/>
            <a:ext cx="5443895" cy="2361605"/>
          </a:xfrm>
          <a:prstGeom prst="roundRect">
            <a:avLst>
              <a:gd name="adj" fmla="val 4234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990011" y="2441258"/>
            <a:ext cx="39141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Compensation and Benefits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1990011" y="2921675"/>
            <a:ext cx="498431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Explore the relationship between employee satisfaction with compensation and benefits and their likelihood of leaving the organization.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211467"/>
            <a:ext cx="5443895" cy="2361605"/>
          </a:xfrm>
          <a:prstGeom prst="roundRect">
            <a:avLst>
              <a:gd name="adj" fmla="val 4234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56076" y="244125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Work-Life Balance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56076" y="2921675"/>
            <a:ext cx="498431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Analyze how work-life balance, flexibility, and workload impact employee satisfaction and contribute to attrition rates.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1760220" y="4795242"/>
            <a:ext cx="5443895" cy="2361605"/>
          </a:xfrm>
          <a:prstGeom prst="roundRect">
            <a:avLst>
              <a:gd name="adj" fmla="val 4234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1990011" y="5025033"/>
            <a:ext cx="289512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Career Development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1990011" y="5505450"/>
            <a:ext cx="498431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Understand the role of perceived opportunities for growth, training, and advancement in employee retention.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443895" cy="2361605"/>
          </a:xfrm>
          <a:prstGeom prst="roundRect">
            <a:avLst>
              <a:gd name="adj" fmla="val 4234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56076" y="5025033"/>
            <a:ext cx="361866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Management and Culture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56076" y="5505450"/>
            <a:ext cx="498431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Assess the influence of management quality, communication, and the overall company culture on employee satisfaction and turnover.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1460063"/>
            <a:ext cx="770489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Visualizing Attrition Trends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1760220" y="277237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944648" y="2814042"/>
            <a:ext cx="1310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482334" y="284868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Bar Charts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482334" y="3329107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Utilize bar charts to compare attrition rates across different categories, such as salary, age groups, and job roles.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277237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576661" y="2814042"/>
            <a:ext cx="19907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284868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Line Charts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329107"/>
            <a:ext cx="472178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Track trends in attrition rates over specific time periods to identify key stages where employees are more likely to leave the company.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1760220" y="514647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1910477" y="5188148"/>
            <a:ext cx="19931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482334" y="522279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Pie Charts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482334" y="5703213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Illustrate the distribution of attrition by factors such as education level or tenure.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514647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575709" y="5188148"/>
            <a:ext cx="20097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22279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Slicers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703213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Implement interactive slicers to allow for easy filtering by gender, department, and other relevant variables.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1760220" y="1225272"/>
            <a:ext cx="1110996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Unlocking Insights for Data-Driven Retention Strategies</a:t>
            </a:r>
            <a:endParaRPr lang="en-US" sz="4374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220" y="2947273"/>
            <a:ext cx="3703320" cy="888682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1982391" y="4169212"/>
            <a:ext cx="283023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Root Cause Analysis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1982391" y="4649629"/>
            <a:ext cx="3258979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Identify the specific factors driving employee turnover, such as compensation, work-life balance, or lack of career development opportunities.</a:t>
            </a:r>
            <a:endParaRPr lang="en-US" sz="17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3540" y="2947273"/>
            <a:ext cx="3703320" cy="888682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5685711" y="4169212"/>
            <a:ext cx="3258979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Targeted Retention Strategies</a:t>
            </a:r>
            <a:endParaRPr lang="en-US" sz="2187" dirty="0"/>
          </a:p>
        </p:txBody>
      </p:sp>
      <p:sp>
        <p:nvSpPr>
          <p:cNvPr id="12" name="Text 7"/>
          <p:cNvSpPr/>
          <p:nvPr/>
        </p:nvSpPr>
        <p:spPr>
          <a:xfrm>
            <a:off x="5685711" y="4996815"/>
            <a:ext cx="3258979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Develop data-driven retention plans for high-risk employee groups, addressing their unique needs and pain points.</a:t>
            </a:r>
            <a:endParaRPr lang="en-US" sz="175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6860" y="2947273"/>
            <a:ext cx="3703320" cy="888682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9389031" y="4169212"/>
            <a:ext cx="320528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Improved HR Practices</a:t>
            </a:r>
            <a:endParaRPr lang="en-US" sz="2187" dirty="0"/>
          </a:p>
        </p:txBody>
      </p:sp>
      <p:sp>
        <p:nvSpPr>
          <p:cNvPr id="15" name="Text 9"/>
          <p:cNvSpPr/>
          <p:nvPr/>
        </p:nvSpPr>
        <p:spPr>
          <a:xfrm>
            <a:off x="9389031" y="4649629"/>
            <a:ext cx="3258979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Make informed decisions regarding employee benefits, compensation, and training programs to better meet the needs of the workforce.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1498878"/>
            <a:ext cx="955559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The Power of Data-Driven Insights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220" y="2637592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760220" y="3415189"/>
            <a:ext cx="252745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Uncover Trends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1760220" y="3895606"/>
            <a:ext cx="2527459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Analyze employee data to identify patterns and trends that may be driving attrition.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0935" y="2637592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620935" y="3415189"/>
            <a:ext cx="252757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Understand Root Causes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620935" y="4242792"/>
            <a:ext cx="2527578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Delve into the underlying factors contributing to high turnover, such as job satisfaction and work-life balance.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768" y="2637592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3415189"/>
            <a:ext cx="252757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Targeted Strategies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481768" y="4242792"/>
            <a:ext cx="2527578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Develop and implement tailored retention strategies based on the insights gained from data analysis.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42602" y="2637592"/>
            <a:ext cx="555427" cy="555427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342602" y="3415189"/>
            <a:ext cx="252757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Drive Improvement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342602" y="4242792"/>
            <a:ext cx="2527578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Continuously monitor and refine the retention strategies to enhance employee engagement and reduce turnover over time.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646</Words>
  <Application>Microsoft Office PowerPoint</Application>
  <PresentationFormat>Custom</PresentationFormat>
  <Paragraphs>72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Alexandria</vt:lpstr>
      <vt:lpstr>Arial</vt:lpstr>
      <vt:lpstr>Sora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Sandeep Yadav</cp:lastModifiedBy>
  <cp:revision>2</cp:revision>
  <dcterms:created xsi:type="dcterms:W3CDTF">2024-05-03T04:29:52Z</dcterms:created>
  <dcterms:modified xsi:type="dcterms:W3CDTF">2024-05-03T04:39:53Z</dcterms:modified>
</cp:coreProperties>
</file>