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Oswald SemiBo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SemiBold-bold.fntdata"/><Relationship Id="rId12" Type="http://schemas.openxmlformats.org/officeDocument/2006/relationships/font" Target="fonts/OswaldSemiBo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9371917ad_2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39371917ad_2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9371917ad_2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iyang" id="96" name="Google Shape;9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"/>
            <a:ext cx="12225020" cy="688086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247015" y="227965"/>
            <a:ext cx="11721600" cy="6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252913" y="335915"/>
            <a:ext cx="3686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Add title here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301240" y="857885"/>
            <a:ext cx="7589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2500" lnSpcReduction="20000"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You Text Here Add You Text HereAdd You Text Here Add You Text HereAdd You Text Here Add You Text HereAdd You Text Here Add You Text 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iyang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"/>
            <a:ext cx="12225020" cy="688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247015" y="227965"/>
            <a:ext cx="11721600" cy="6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52913" y="335915"/>
            <a:ext cx="3686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Add title here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2301240" y="857885"/>
            <a:ext cx="7589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2500" lnSpcReduction="20000"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You Text Here Add You Text HereAdd You Text Here Add You Text HereAdd You Text Here Add You Text HereAdd You Text Here Add You Text 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230" y="-203899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iyang"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2860"/>
            <a:ext cx="12225020" cy="6880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6" id="164" name="Google Shape;164;p25"/>
          <p:cNvPicPr preferRelativeResize="0"/>
          <p:nvPr/>
        </p:nvPicPr>
        <p:blipFill rotWithShape="1">
          <a:blip r:embed="rId5">
            <a:alphaModFix/>
          </a:blip>
          <a:srcRect b="0" l="0" r="0" t="52746"/>
          <a:stretch/>
        </p:blipFill>
        <p:spPr>
          <a:xfrm>
            <a:off x="0" y="1209040"/>
            <a:ext cx="12185650" cy="564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050787" y="388175"/>
            <a:ext cx="80841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85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Приложение “Мини-игры”</a:t>
            </a:r>
            <a:endParaRPr sz="79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761488" y="1458000"/>
            <a:ext cx="46944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8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Команда МЛП</a:t>
            </a:r>
            <a:endParaRPr b="1" sz="3048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Сумкова Лиза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Иванеева Полина 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Родионова Маша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1309125" y="232850"/>
            <a:ext cx="86328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highlight>
                  <a:schemeClr val="lt1"/>
                </a:highlight>
              </a:rPr>
              <a:t>жцдйбазфламзфубмзжужамбйдмбвбсвжбсвбжбсжвбмжвбжвбмжцбмжбажвцабжвцаджваджвдажвад</a:t>
            </a:r>
            <a:endParaRPr sz="28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544350" y="2414800"/>
            <a:ext cx="31005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115350" y="2588650"/>
            <a:ext cx="36222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741175" y="701425"/>
            <a:ext cx="72699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"Не поймай опасность"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897350" y="1709525"/>
            <a:ext cx="36222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-"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Суть игры: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Пользователь управляет фигурой с помощью левой кнопки мыши, пытаясь не столкнуться с препятствиями, плывущими с верха экрана, и собрать как можно больше очков.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079" y="1597138"/>
            <a:ext cx="5770876" cy="432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6"/>
          <p:cNvCxnSpPr>
            <a:stCxn id="175" idx="3"/>
          </p:cNvCxnSpPr>
          <p:nvPr/>
        </p:nvCxnSpPr>
        <p:spPr>
          <a:xfrm>
            <a:off x="8011075" y="957025"/>
            <a:ext cx="60900" cy="4093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6"/>
          <p:cNvSpPr txBox="1"/>
          <p:nvPr/>
        </p:nvSpPr>
        <p:spPr>
          <a:xfrm>
            <a:off x="6575425" y="232850"/>
            <a:ext cx="295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рыба, которой играет пользователь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 flipH="1">
            <a:off x="9958200" y="903950"/>
            <a:ext cx="635100" cy="268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6"/>
          <p:cNvSpPr txBox="1"/>
          <p:nvPr/>
        </p:nvSpPr>
        <p:spPr>
          <a:xfrm>
            <a:off x="9734175" y="381000"/>
            <a:ext cx="1867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сетка, в которую нельзя попадать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8071975" y="6002625"/>
            <a:ext cx="2371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водоросли для накопления баллов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 flipH="1" rot="10800000">
            <a:off x="8800350" y="4658025"/>
            <a:ext cx="1382100" cy="141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1309125" y="232850"/>
            <a:ext cx="86328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highlight>
                  <a:schemeClr val="lt1"/>
                </a:highlight>
              </a:rPr>
              <a:t>жцдйбазфламзфубмзжужамбйдмбвбсвжбсвбжбсжвбмжвбжвбмжцбмжбажвцабжвцаджваджвдажвад</a:t>
            </a:r>
            <a:endParaRPr sz="28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5544350" y="2414800"/>
            <a:ext cx="31005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2115350" y="2588650"/>
            <a:ext cx="36222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60475" y="528000"/>
            <a:ext cx="82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Помоги рыбке найти выход ”Лабиринт”</a:t>
            </a:r>
            <a:r>
              <a:rPr lang="en-US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660475" y="1474950"/>
            <a:ext cx="63144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-"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Суть игры: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Помочь рыбке выбраться из лабиринта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-"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Правила: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Рыбка может двигаться вперед, назад, влево,вправо с помощью кнопок,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тем самым продвигаясь по лабиринту. Ее нужно довести до выхода из лабиринта.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475" y="1474950"/>
            <a:ext cx="4529100" cy="45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31126" y="3815350"/>
            <a:ext cx="926774" cy="5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1603750" y="209175"/>
            <a:ext cx="86328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highlight>
                  <a:schemeClr val="lt1"/>
                </a:highlight>
              </a:rPr>
              <a:t>жцдйбазфламзфубмзжужамбйдмбвбсвжбсвбжбсжвбмжвбжвбмжцбмжбажвцабжвцаджваджвдажвад</a:t>
            </a:r>
            <a:endParaRPr sz="28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302950" y="303425"/>
            <a:ext cx="6110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Игра “доведи крабика домой”</a:t>
            </a:r>
            <a:endParaRPr sz="3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439000" y="1285950"/>
            <a:ext cx="41685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ic Sans MS"/>
              <a:buChar char="-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Суть игры: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помочь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крабику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дойти до дома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ic Sans MS"/>
              <a:buChar char="-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Как играть: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 главном экранчике будет крабик и с помощью кнопок, которые находятся внизу, можно управлять жизнью крабика.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490950" y="1700025"/>
            <a:ext cx="4955100" cy="3747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6635825" y="4622550"/>
            <a:ext cx="14391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8283250" y="4622550"/>
            <a:ext cx="18684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10594050" y="4622550"/>
            <a:ext cx="598800" cy="589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825" y="1806300"/>
            <a:ext cx="2733600" cy="273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28"/>
          <p:cNvSpPr txBox="1"/>
          <p:nvPr/>
        </p:nvSpPr>
        <p:spPr>
          <a:xfrm>
            <a:off x="9456325" y="1806300"/>
            <a:ext cx="1806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у крабика:</a:t>
            </a:r>
            <a:endParaRPr sz="2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10594050" y="4663200"/>
            <a:ext cx="59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</a:t>
            </a:r>
            <a:endParaRPr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26101" y="2410125"/>
            <a:ext cx="1666757" cy="511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8"/>
          <p:cNvSpPr txBox="1"/>
          <p:nvPr/>
        </p:nvSpPr>
        <p:spPr>
          <a:xfrm>
            <a:off x="6717875" y="4634550"/>
            <a:ext cx="1275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поесть</a:t>
            </a:r>
            <a:endParaRPr sz="2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8198350" y="4599950"/>
            <a:ext cx="2038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пропустить</a:t>
            </a:r>
            <a:endParaRPr sz="2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4" name="Google Shape;214;p28"/>
          <p:cNvCxnSpPr/>
          <p:nvPr/>
        </p:nvCxnSpPr>
        <p:spPr>
          <a:xfrm flipH="1">
            <a:off x="6761400" y="1390925"/>
            <a:ext cx="96600" cy="101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 txBox="1"/>
          <p:nvPr/>
        </p:nvSpPr>
        <p:spPr>
          <a:xfrm>
            <a:off x="6413650" y="303425"/>
            <a:ext cx="3718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картинки, которые будут меняться в зависимости от выбранных действий</a:t>
            </a:r>
            <a:endParaRPr sz="2000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 flipH="1" rot="10800000">
            <a:off x="6326750" y="5167600"/>
            <a:ext cx="396000" cy="6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8"/>
          <p:cNvCxnSpPr/>
          <p:nvPr/>
        </p:nvCxnSpPr>
        <p:spPr>
          <a:xfrm flipH="1" rot="10800000">
            <a:off x="6346075" y="5109700"/>
            <a:ext cx="1992000" cy="73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8"/>
          <p:cNvSpPr txBox="1"/>
          <p:nvPr/>
        </p:nvSpPr>
        <p:spPr>
          <a:xfrm>
            <a:off x="5486400" y="5724025"/>
            <a:ext cx="137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действия</a:t>
            </a:r>
            <a:endParaRPr sz="2000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 flipH="1">
            <a:off x="11193025" y="1526150"/>
            <a:ext cx="175800" cy="77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8"/>
          <p:cNvSpPr txBox="1"/>
          <p:nvPr/>
        </p:nvSpPr>
        <p:spPr>
          <a:xfrm>
            <a:off x="9805800" y="1095650"/>
            <a:ext cx="2175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жизни и бонусы</a:t>
            </a:r>
            <a:endParaRPr sz="2000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6100" y="3030675"/>
            <a:ext cx="1666750" cy="571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2" name="Google Shape;222;p28"/>
          <p:cNvCxnSpPr/>
          <p:nvPr/>
        </p:nvCxnSpPr>
        <p:spPr>
          <a:xfrm flipH="1">
            <a:off x="11262675" y="1506825"/>
            <a:ext cx="115800" cy="17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iyang"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065" y="-22860"/>
            <a:ext cx="12225020" cy="6880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6" id="229" name="Google Shape;229;p29"/>
          <p:cNvPicPr preferRelativeResize="0"/>
          <p:nvPr/>
        </p:nvPicPr>
        <p:blipFill rotWithShape="1">
          <a:blip r:embed="rId4">
            <a:alphaModFix/>
          </a:blip>
          <a:srcRect b="0" l="0" r="0" t="52746"/>
          <a:stretch/>
        </p:blipFill>
        <p:spPr>
          <a:xfrm>
            <a:off x="0" y="1209040"/>
            <a:ext cx="12185650" cy="564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2862998" y="2484415"/>
            <a:ext cx="769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Спасибо за внимание!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2863005" y="2672078"/>
            <a:ext cx="75870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4243070" y="3409173"/>
            <a:ext cx="3714750" cy="304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