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FAF55-DA49-4189-9F18-592B7ED73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2E5398-B08F-4827-8A7C-A96E8982E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96BDB8-C3EF-48B3-A541-0445048FC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C8A8-177F-4D72-ACE9-A7D7227E1E7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1159F-48CA-4A68-95FC-E1F5D4F2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9DBAE1-4F2E-45AD-AF5D-075093E0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9ABF-1DA2-45B6-86E6-96A94B0F1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80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5AD9D-84A8-4695-9C47-18F37D68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CD475E-F8F5-4BBD-A244-6C98BEC70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904C3-7B2B-4EB0-987D-1D2602A99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C8A8-177F-4D72-ACE9-A7D7227E1E7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95EEC-263E-4CA8-8EDF-1C295E2B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6114F-D22A-43E9-8A00-E94376725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9ABF-1DA2-45B6-86E6-96A94B0F1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45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618219-92FD-405E-B7CB-23AB64761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A7FD02-0D38-4B39-81A7-434DE6B67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297D48-379C-47D9-BD6D-F4F679916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C8A8-177F-4D72-ACE9-A7D7227E1E7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BAE23E-B809-40DF-842D-24246CBB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66A1C6-ED0E-4408-88A4-30937818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9ABF-1DA2-45B6-86E6-96A94B0F1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67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BFBB7-0BB6-4411-9F7B-544DAA96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49263E-E60C-42BF-8B2B-DF5161150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FED436-589C-4310-8FCE-245DEB81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C8A8-177F-4D72-ACE9-A7D7227E1E7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8EC6D-62E8-462D-8609-BB2EE0C4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9CC4A0-BA51-40D2-8513-2BCFBD800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9ABF-1DA2-45B6-86E6-96A94B0F1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04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BD849-9583-418E-9D6F-83095333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7F1D90-B5B7-401A-A48A-2862D058F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188A75-0570-4C0D-9112-C8437C69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C8A8-177F-4D72-ACE9-A7D7227E1E7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6DBBF9-ABCA-4EBB-9139-5F442520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7ECFBD-C197-4447-8034-E4CC9A7C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9ABF-1DA2-45B6-86E6-96A94B0F1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76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D1B09-DD2B-49E9-9DBD-30C006237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4853-E092-45B9-AF26-1574B37B7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76505A-C18E-4F5C-BCC4-0D887562A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E942F6-39A7-4CD3-A40D-47885D36D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C8A8-177F-4D72-ACE9-A7D7227E1E7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8638C6-F6AB-4C66-9352-1FD773BC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14896E-AE7F-4679-BA92-0A847297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9ABF-1DA2-45B6-86E6-96A94B0F1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84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787A6-7D6C-4E72-8A2A-EFA1783B6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A9F3E9-E762-4D5B-841C-4870CA4E0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AD6A9C-DC0A-4E91-9ED6-984E416E1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EB380B-8BAB-47ED-81AF-A7EC5234F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78C24D-7034-47FE-BE2B-16A16A727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81268A-7865-41BE-9264-DD2D24AC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C8A8-177F-4D72-ACE9-A7D7227E1E7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041F08-1581-4C33-9D0D-A05E9772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634151-F9B4-42E6-B4B5-1F76A222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9ABF-1DA2-45B6-86E6-96A94B0F1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67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000E2-DA6E-4B53-BEBF-691A8577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627089-7CD5-4930-BEAF-B890F0631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C8A8-177F-4D72-ACE9-A7D7227E1E7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F9A711-7389-4FF1-97C5-CC4B25B5A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9AA155-58F7-4D49-8EFA-990B5AD7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9ABF-1DA2-45B6-86E6-96A94B0F1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45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93DEEC-7575-40C6-BFD2-86ADBE2EB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C8A8-177F-4D72-ACE9-A7D7227E1E7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B4B161-EC91-4FFE-A7AE-0237DBD7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A5420C-709D-411B-AB2E-2D989BE6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9ABF-1DA2-45B6-86E6-96A94B0F1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34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10FBC-DFAB-4A20-9BC7-5F5DE3856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7DBDAC-5BCF-4DE9-96D0-B52E54A4B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1D75CB-D828-4DCF-BF2F-1F9A91607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CC79A9-2066-41F7-9EE0-62BF26ED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C8A8-177F-4D72-ACE9-A7D7227E1E7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B24B33-5571-4F61-B1FA-BC4DB3F28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4EC806-6DCE-4CA1-8527-ED2FFE0D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9ABF-1DA2-45B6-86E6-96A94B0F1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753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6F5E7-5FCF-49D8-A21D-DDB6892E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F96E83-7281-4919-B86E-A0B687319E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4A31D0-0352-4225-9DE8-2596D80A9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61783D-B02C-4D42-9488-74ED29AD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C8A8-177F-4D72-ACE9-A7D7227E1E7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C4D664-F68A-4298-926D-1FADEE4A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442205-B762-4113-8277-9DB107E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9ABF-1DA2-45B6-86E6-96A94B0F1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0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242598-AD0C-40B1-8B48-C907FEE0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C94897-C2DF-455B-83D8-4F72C2911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8AC27A-B597-4007-A0F5-725B5FC26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8C8A8-177F-4D72-ACE9-A7D7227E1E7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9B657F-55D4-4438-936D-8B377F3B7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030834-8DDF-422A-B832-6593FB8B2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39ABF-1DA2-45B6-86E6-96A94B0F1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20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7" Type="http://schemas.openxmlformats.org/officeDocument/2006/relationships/image" Target="../media/image28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7" Type="http://schemas.openxmlformats.org/officeDocument/2006/relationships/image" Target="../media/image31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g"/><Relationship Id="rId5" Type="http://schemas.openxmlformats.org/officeDocument/2006/relationships/image" Target="../media/image11.jp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F10F0B-837E-47D9-8884-74FF771157A0}"/>
              </a:ext>
            </a:extLst>
          </p:cNvPr>
          <p:cNvGrpSpPr/>
          <p:nvPr/>
        </p:nvGrpSpPr>
        <p:grpSpPr>
          <a:xfrm>
            <a:off x="805143" y="1963831"/>
            <a:ext cx="1543610" cy="2518522"/>
            <a:chOff x="733425" y="1514475"/>
            <a:chExt cx="2590800" cy="440055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2D642C9C-ADDC-4120-9C35-1E61518ACD41}"/>
                </a:ext>
              </a:extLst>
            </p:cNvPr>
            <p:cNvSpPr/>
            <p:nvPr/>
          </p:nvSpPr>
          <p:spPr>
            <a:xfrm>
              <a:off x="733425" y="1514475"/>
              <a:ext cx="2590800" cy="44005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668CECC-9F2B-4D01-9509-FE655EE594F7}"/>
                </a:ext>
              </a:extLst>
            </p:cNvPr>
            <p:cNvSpPr/>
            <p:nvPr/>
          </p:nvSpPr>
          <p:spPr>
            <a:xfrm>
              <a:off x="984437" y="1882588"/>
              <a:ext cx="2088776" cy="35948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App</a:t>
              </a:r>
              <a:endParaRPr lang="ko-KR" altLang="en-US" dirty="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C243B9-5B1F-4E21-A44D-6385373A0EB2}"/>
              </a:ext>
            </a:extLst>
          </p:cNvPr>
          <p:cNvSpPr/>
          <p:nvPr/>
        </p:nvSpPr>
        <p:spPr>
          <a:xfrm>
            <a:off x="8498542" y="4201723"/>
            <a:ext cx="3545585" cy="25185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ㅇ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062F0D-490F-446A-965C-9DDF94E80157}"/>
              </a:ext>
            </a:extLst>
          </p:cNvPr>
          <p:cNvSpPr/>
          <p:nvPr/>
        </p:nvSpPr>
        <p:spPr>
          <a:xfrm>
            <a:off x="7748510" y="285358"/>
            <a:ext cx="2043953" cy="16853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Nave Maps </a:t>
            </a:r>
            <a:r>
              <a:rPr lang="en-US" altLang="ko-KR" dirty="0" err="1"/>
              <a:t>Api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23D1D632-70E0-4446-96B6-FFCCBA70A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293628"/>
              </p:ext>
            </p:extLst>
          </p:nvPr>
        </p:nvGraphicFramePr>
        <p:xfrm>
          <a:off x="9006541" y="4729464"/>
          <a:ext cx="268343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687">
                  <a:extLst>
                    <a:ext uri="{9D8B030D-6E8A-4147-A177-3AD203B41FA5}">
                      <a16:colId xmlns:a16="http://schemas.microsoft.com/office/drawing/2014/main" val="1810408302"/>
                    </a:ext>
                  </a:extLst>
                </a:gridCol>
                <a:gridCol w="536687">
                  <a:extLst>
                    <a:ext uri="{9D8B030D-6E8A-4147-A177-3AD203B41FA5}">
                      <a16:colId xmlns:a16="http://schemas.microsoft.com/office/drawing/2014/main" val="1670385317"/>
                    </a:ext>
                  </a:extLst>
                </a:gridCol>
                <a:gridCol w="536687">
                  <a:extLst>
                    <a:ext uri="{9D8B030D-6E8A-4147-A177-3AD203B41FA5}">
                      <a16:colId xmlns:a16="http://schemas.microsoft.com/office/drawing/2014/main" val="2759153826"/>
                    </a:ext>
                  </a:extLst>
                </a:gridCol>
                <a:gridCol w="536687">
                  <a:extLst>
                    <a:ext uri="{9D8B030D-6E8A-4147-A177-3AD203B41FA5}">
                      <a16:colId xmlns:a16="http://schemas.microsoft.com/office/drawing/2014/main" val="3483198694"/>
                    </a:ext>
                  </a:extLst>
                </a:gridCol>
                <a:gridCol w="536687">
                  <a:extLst>
                    <a:ext uri="{9D8B030D-6E8A-4147-A177-3AD203B41FA5}">
                      <a16:colId xmlns:a16="http://schemas.microsoft.com/office/drawing/2014/main" val="983265928"/>
                    </a:ext>
                  </a:extLst>
                </a:gridCol>
              </a:tblGrid>
              <a:tr h="2414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448395"/>
                  </a:ext>
                </a:extLst>
              </a:tr>
              <a:tr h="24142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009589"/>
                  </a:ext>
                </a:extLst>
              </a:tr>
              <a:tr h="24142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219694"/>
                  </a:ext>
                </a:extLst>
              </a:tr>
              <a:tr h="24142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769351"/>
                  </a:ext>
                </a:extLst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2513356A-0F5D-4F62-B3AC-2BFA8A42BC83}"/>
              </a:ext>
            </a:extLst>
          </p:cNvPr>
          <p:cNvGrpSpPr/>
          <p:nvPr/>
        </p:nvGrpSpPr>
        <p:grpSpPr>
          <a:xfrm>
            <a:off x="4121528" y="4548656"/>
            <a:ext cx="2465294" cy="1824656"/>
            <a:chOff x="4235824" y="3778844"/>
            <a:chExt cx="2465294" cy="182465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FA29845-9E39-48D7-902E-788E41BF896A}"/>
                </a:ext>
              </a:extLst>
            </p:cNvPr>
            <p:cNvSpPr/>
            <p:nvPr/>
          </p:nvSpPr>
          <p:spPr>
            <a:xfrm>
              <a:off x="4235824" y="3792629"/>
              <a:ext cx="2465294" cy="18108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40BD1F2-767A-4073-9642-128DF0795AC1}"/>
                </a:ext>
              </a:extLst>
            </p:cNvPr>
            <p:cNvSpPr/>
            <p:nvPr/>
          </p:nvSpPr>
          <p:spPr>
            <a:xfrm>
              <a:off x="4235824" y="3778844"/>
              <a:ext cx="2465294" cy="28687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096BEF-3269-4953-B1F9-668868CC56F5}"/>
                </a:ext>
              </a:extLst>
            </p:cNvPr>
            <p:cNvSpPr txBox="1"/>
            <p:nvPr/>
          </p:nvSpPr>
          <p:spPr>
            <a:xfrm>
              <a:off x="5101606" y="458096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웹서버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2108537-30E2-4859-BF72-31E9A1B6F626}"/>
              </a:ext>
            </a:extLst>
          </p:cNvPr>
          <p:cNvSpPr txBox="1"/>
          <p:nvPr/>
        </p:nvSpPr>
        <p:spPr>
          <a:xfrm>
            <a:off x="10106044" y="428092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AB0771-C519-45D7-B005-1B661C3200AC}"/>
              </a:ext>
            </a:extLst>
          </p:cNvPr>
          <p:cNvSpPr/>
          <p:nvPr/>
        </p:nvSpPr>
        <p:spPr>
          <a:xfrm>
            <a:off x="7734322" y="2380409"/>
            <a:ext cx="2043953" cy="16853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Google </a:t>
            </a:r>
            <a:r>
              <a:rPr lang="en-US" altLang="ko-KR" dirty="0" err="1"/>
              <a:t>GeoCode</a:t>
            </a:r>
            <a:endParaRPr lang="ko-KR" altLang="en-US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A85B1857-D212-4EA4-AB64-9C9325FC4BC0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2348753" y="1128041"/>
            <a:ext cx="5399757" cy="2095051"/>
          </a:xfrm>
          <a:prstGeom prst="bentConnector3">
            <a:avLst>
              <a:gd name="adj1" fmla="val 1862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E26B88C-8B01-4BC7-B266-73A7D9BEF98C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2348753" y="3223092"/>
            <a:ext cx="1772775" cy="2244785"/>
          </a:xfrm>
          <a:prstGeom prst="bentConnector3">
            <a:avLst>
              <a:gd name="adj1" fmla="val 5708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3EAFF9A-D207-431B-9282-36A3324EA764}"/>
              </a:ext>
            </a:extLst>
          </p:cNvPr>
          <p:cNvCxnSpPr>
            <a:stCxn id="4" idx="3"/>
            <a:endCxn id="18" idx="1"/>
          </p:cNvCxnSpPr>
          <p:nvPr/>
        </p:nvCxnSpPr>
        <p:spPr>
          <a:xfrm>
            <a:off x="2348753" y="3223092"/>
            <a:ext cx="53855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70CED68-096D-4EB1-839F-BB886F20C994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6586822" y="5460984"/>
            <a:ext cx="1911720" cy="68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76A99DF-5855-46EA-93BB-C02D7F9DE0A4}"/>
              </a:ext>
            </a:extLst>
          </p:cNvPr>
          <p:cNvSpPr txBox="1"/>
          <p:nvPr/>
        </p:nvSpPr>
        <p:spPr>
          <a:xfrm>
            <a:off x="5007599" y="2763433"/>
            <a:ext cx="2451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주소</a:t>
            </a:r>
            <a:r>
              <a:rPr lang="en-US" altLang="ko-KR" dirty="0"/>
              <a:t>-&gt;</a:t>
            </a:r>
            <a:r>
              <a:rPr lang="ko-KR" altLang="en-US" dirty="0"/>
              <a:t>좌표 변환 요청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86831E-EA43-46BA-BB0F-A96AA0231BF6}"/>
              </a:ext>
            </a:extLst>
          </p:cNvPr>
          <p:cNvSpPr txBox="1"/>
          <p:nvPr/>
        </p:nvSpPr>
        <p:spPr>
          <a:xfrm>
            <a:off x="3569705" y="367997"/>
            <a:ext cx="38892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지도 관련된 패키지 제공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네이버 지도</a:t>
            </a:r>
            <a:r>
              <a:rPr lang="en-US" altLang="ko-KR" dirty="0"/>
              <a:t>, </a:t>
            </a:r>
            <a:r>
              <a:rPr lang="ko-KR" altLang="en-US" dirty="0"/>
              <a:t>마커</a:t>
            </a:r>
            <a:r>
              <a:rPr lang="en-US" altLang="ko-KR" dirty="0"/>
              <a:t>, </a:t>
            </a:r>
            <a:r>
              <a:rPr lang="ko-KR" altLang="en-US" dirty="0"/>
              <a:t>사용자 위치</a:t>
            </a:r>
            <a:r>
              <a:rPr lang="en-US" altLang="ko-KR" dirty="0"/>
              <a:t>,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602F68-F1A5-4F99-AEFC-DB3383C4A06C}"/>
              </a:ext>
            </a:extLst>
          </p:cNvPr>
          <p:cNvSpPr txBox="1"/>
          <p:nvPr/>
        </p:nvSpPr>
        <p:spPr>
          <a:xfrm>
            <a:off x="812989" y="4835527"/>
            <a:ext cx="246529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어플리케이션 사용자</a:t>
            </a:r>
            <a:r>
              <a:rPr lang="en-US" altLang="ko-KR" dirty="0"/>
              <a:t>, </a:t>
            </a:r>
            <a:r>
              <a:rPr lang="ko-KR" altLang="en-US" dirty="0" err="1"/>
              <a:t>택배물</a:t>
            </a:r>
            <a:r>
              <a:rPr lang="ko-KR" altLang="en-US" dirty="0"/>
              <a:t> 정보 요청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삽입</a:t>
            </a:r>
            <a:r>
              <a:rPr lang="en-US" altLang="ko-KR" dirty="0"/>
              <a:t>,</a:t>
            </a:r>
            <a:r>
              <a:rPr lang="ko-KR" altLang="en-US" dirty="0"/>
              <a:t>삭제</a:t>
            </a:r>
            <a:r>
              <a:rPr lang="en-US" altLang="ko-KR" dirty="0"/>
              <a:t>,</a:t>
            </a:r>
            <a:r>
              <a:rPr lang="ko-KR" altLang="en-US" dirty="0"/>
              <a:t>조회</a:t>
            </a:r>
            <a:r>
              <a:rPr lang="en-US" altLang="ko-KR" dirty="0"/>
              <a:t>,</a:t>
            </a:r>
            <a:r>
              <a:rPr lang="ko-KR" altLang="en-US" dirty="0"/>
              <a:t>변경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44905D-E90A-44DD-99A2-0F8B6CFCACAE}"/>
              </a:ext>
            </a:extLst>
          </p:cNvPr>
          <p:cNvSpPr txBox="1"/>
          <p:nvPr/>
        </p:nvSpPr>
        <p:spPr>
          <a:xfrm>
            <a:off x="6679471" y="4562441"/>
            <a:ext cx="1798749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앱에서 입력 받은 요청을 쿼리문을 통해 </a:t>
            </a:r>
            <a:r>
              <a:rPr lang="en-US" altLang="ko-KR" sz="1500" dirty="0"/>
              <a:t>DB</a:t>
            </a:r>
            <a:r>
              <a:rPr lang="ko-KR" altLang="en-US" sz="1500" dirty="0"/>
              <a:t>에서 처리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4021EA-1A17-4732-9400-925ED02CE9BF}"/>
              </a:ext>
            </a:extLst>
          </p:cNvPr>
          <p:cNvSpPr txBox="1"/>
          <p:nvPr/>
        </p:nvSpPr>
        <p:spPr>
          <a:xfrm>
            <a:off x="629920" y="551934"/>
            <a:ext cx="236728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시스템 전체 구성도</a:t>
            </a:r>
          </a:p>
        </p:txBody>
      </p:sp>
    </p:spTree>
    <p:extLst>
      <p:ext uri="{BB962C8B-B14F-4D97-AF65-F5344CB8AC3E}">
        <p14:creationId xmlns:p14="http://schemas.microsoft.com/office/powerpoint/2010/main" val="2937322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id="{275C85EF-3C00-4764-9903-6A39A1DEE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694" y="716233"/>
            <a:ext cx="1779975" cy="3164400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FE356479-BD0F-41E6-94EF-2F93367D3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481" y="3637234"/>
            <a:ext cx="1779975" cy="3164400"/>
          </a:xfrm>
          <a:prstGeom prst="rect">
            <a:avLst/>
          </a:prstGeom>
        </p:spPr>
      </p:pic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EAE11F52-EA8A-4A09-A2C2-4C361C6C8F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991" y="3637234"/>
            <a:ext cx="1779975" cy="3164400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BF76AC7C-0F8D-44D1-87F0-6C713695B4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204" y="3637234"/>
            <a:ext cx="1779975" cy="3164400"/>
          </a:xfrm>
          <a:prstGeom prst="rect">
            <a:avLst/>
          </a:prstGeom>
        </p:spPr>
      </p:pic>
      <p:pic>
        <p:nvPicPr>
          <p:cNvPr id="6" name="그림 5" descr="스크린샷, 시계, 그리기이(가) 표시된 사진&#10;&#10;자동 생성된 설명">
            <a:extLst>
              <a:ext uri="{FF2B5EF4-FFF2-40B4-BE49-F238E27FC236}">
                <a16:creationId xmlns:a16="http://schemas.microsoft.com/office/drawing/2014/main" id="{416AE703-3162-4276-BC4E-1B23BDDBBB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9" y="1927674"/>
            <a:ext cx="1779975" cy="3164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5FCD716-9CC9-46E8-9055-C3D64DD077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674" y="152028"/>
            <a:ext cx="1779975" cy="31644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94157B4-388F-43C8-A50A-E382EAE936E9}"/>
              </a:ext>
            </a:extLst>
          </p:cNvPr>
          <p:cNvSpPr/>
          <p:nvPr/>
        </p:nvSpPr>
        <p:spPr>
          <a:xfrm>
            <a:off x="5122693" y="1533699"/>
            <a:ext cx="1779975" cy="2005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717ADB6-D2B0-40F9-9B18-E193F1A1F7D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819478" y="1618666"/>
            <a:ext cx="557513" cy="3600768"/>
          </a:xfrm>
          <a:prstGeom prst="straightConnector1">
            <a:avLst/>
          </a:prstGeom>
          <a:ln>
            <a:prstDash val="dash"/>
            <a:headEnd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FA10DA-61B4-4332-AE65-E9F7F012D6EB}"/>
              </a:ext>
            </a:extLst>
          </p:cNvPr>
          <p:cNvSpPr/>
          <p:nvPr/>
        </p:nvSpPr>
        <p:spPr>
          <a:xfrm>
            <a:off x="6475897" y="1297860"/>
            <a:ext cx="423733" cy="1711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077C7C5-40A4-4C15-B674-CCABB74EC09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808461" y="1297860"/>
            <a:ext cx="3353743" cy="3921574"/>
          </a:xfrm>
          <a:prstGeom prst="straightConnector1">
            <a:avLst/>
          </a:prstGeom>
          <a:ln>
            <a:prstDash val="dash"/>
            <a:headEnd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8BC8CD-083F-4717-B767-3AB7E13BA91D}"/>
              </a:ext>
            </a:extLst>
          </p:cNvPr>
          <p:cNvSpPr/>
          <p:nvPr/>
        </p:nvSpPr>
        <p:spPr>
          <a:xfrm>
            <a:off x="5820878" y="1297860"/>
            <a:ext cx="304240" cy="167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33635AA-B249-431F-A4ED-8BD431CDF780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2157594" y="1349453"/>
            <a:ext cx="3312506" cy="2160421"/>
          </a:xfrm>
          <a:prstGeom prst="straightConnector1">
            <a:avLst/>
          </a:prstGeom>
          <a:ln>
            <a:prstDash val="dash"/>
            <a:headEnd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118AA1-3825-4A57-9659-4138BD60E061}"/>
              </a:ext>
            </a:extLst>
          </p:cNvPr>
          <p:cNvSpPr/>
          <p:nvPr/>
        </p:nvSpPr>
        <p:spPr>
          <a:xfrm flipV="1">
            <a:off x="6535050" y="1926851"/>
            <a:ext cx="198922" cy="2116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29EE09C-1ADE-4C3C-A34F-D0CE2E944638}"/>
              </a:ext>
            </a:extLst>
          </p:cNvPr>
          <p:cNvCxnSpPr>
            <a:cxnSpLocks/>
          </p:cNvCxnSpPr>
          <p:nvPr/>
        </p:nvCxnSpPr>
        <p:spPr>
          <a:xfrm flipH="1">
            <a:off x="4384456" y="2016158"/>
            <a:ext cx="2254420" cy="2882470"/>
          </a:xfrm>
          <a:prstGeom prst="straightConnector1">
            <a:avLst/>
          </a:prstGeom>
          <a:ln>
            <a:prstDash val="dash"/>
            <a:headEnd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ECC87E-F25E-492A-9838-5A8D1E5DB570}"/>
              </a:ext>
            </a:extLst>
          </p:cNvPr>
          <p:cNvSpPr/>
          <p:nvPr/>
        </p:nvSpPr>
        <p:spPr>
          <a:xfrm>
            <a:off x="5160074" y="1277390"/>
            <a:ext cx="566356" cy="167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0E14C75-0439-48EF-8C2C-9FA455C8122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012680" y="1389938"/>
            <a:ext cx="4196994" cy="344290"/>
          </a:xfrm>
          <a:prstGeom prst="straightConnector1">
            <a:avLst/>
          </a:prstGeom>
          <a:ln>
            <a:prstDash val="dash"/>
            <a:headEnd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4EB854B-AF7E-40BE-A2B1-A73C28578F2E}"/>
              </a:ext>
            </a:extLst>
          </p:cNvPr>
          <p:cNvSpPr txBox="1"/>
          <p:nvPr/>
        </p:nvSpPr>
        <p:spPr>
          <a:xfrm>
            <a:off x="629920" y="551934"/>
            <a:ext cx="2326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RS </a:t>
            </a:r>
            <a:r>
              <a:rPr lang="ko-KR" altLang="en-US" dirty="0"/>
              <a:t>관리자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종합 관리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D933DD-45A5-4070-9C7F-448937283FBE}"/>
              </a:ext>
            </a:extLst>
          </p:cNvPr>
          <p:cNvSpPr txBox="1"/>
          <p:nvPr/>
        </p:nvSpPr>
        <p:spPr>
          <a:xfrm>
            <a:off x="7859922" y="1078454"/>
            <a:ext cx="581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DDF99B-364F-4E17-9611-6D8B13668AF0}"/>
              </a:ext>
            </a:extLst>
          </p:cNvPr>
          <p:cNvSpPr txBox="1"/>
          <p:nvPr/>
        </p:nvSpPr>
        <p:spPr>
          <a:xfrm>
            <a:off x="3477053" y="1953790"/>
            <a:ext cx="53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7EBA73-24E7-43FD-8405-DA2CA8E8EFAA}"/>
              </a:ext>
            </a:extLst>
          </p:cNvPr>
          <p:cNvSpPr txBox="1"/>
          <p:nvPr/>
        </p:nvSpPr>
        <p:spPr>
          <a:xfrm>
            <a:off x="4686286" y="3522142"/>
            <a:ext cx="53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67DA43-AD0D-4FF6-974C-13533FC4B7DE}"/>
              </a:ext>
            </a:extLst>
          </p:cNvPr>
          <p:cNvSpPr txBox="1"/>
          <p:nvPr/>
        </p:nvSpPr>
        <p:spPr>
          <a:xfrm>
            <a:off x="7127315" y="3014265"/>
            <a:ext cx="4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38EF22-A99E-4023-A119-81906FC44126}"/>
              </a:ext>
            </a:extLst>
          </p:cNvPr>
          <p:cNvSpPr txBox="1"/>
          <p:nvPr/>
        </p:nvSpPr>
        <p:spPr>
          <a:xfrm>
            <a:off x="8142296" y="2407933"/>
            <a:ext cx="573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1626799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F9F1107-757C-45E5-A282-37F41CC77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814" y="3519957"/>
            <a:ext cx="1779975" cy="3164400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07FB349-4F17-40C9-B087-9CBEE5370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508" y="3519957"/>
            <a:ext cx="1779975" cy="3164400"/>
          </a:xfrm>
          <a:prstGeom prst="rect">
            <a:avLst/>
          </a:prstGeom>
        </p:spPr>
      </p:pic>
      <p:pic>
        <p:nvPicPr>
          <p:cNvPr id="4" name="그림 3" descr="스크린샷, 시계, 그리기이(가) 표시된 사진&#10;&#10;자동 생성된 설명">
            <a:extLst>
              <a:ext uri="{FF2B5EF4-FFF2-40B4-BE49-F238E27FC236}">
                <a16:creationId xmlns:a16="http://schemas.microsoft.com/office/drawing/2014/main" id="{42A37781-B6EC-46A4-9125-559BAD451E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813" y="173643"/>
            <a:ext cx="1779975" cy="3164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26E7F5-686A-4038-8C42-A271B2DD6D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694" y="1846800"/>
            <a:ext cx="1779975" cy="316440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BE8E6E6D-86C6-43EA-B562-622788FAD6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00" y="1846800"/>
            <a:ext cx="1779975" cy="3164400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82A41B06-4F83-44DA-8BE4-115E6BDAB5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507" y="173643"/>
            <a:ext cx="1779975" cy="316440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0BCB105-700A-4656-815E-998FE991492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332137" y="2492712"/>
            <a:ext cx="1426557" cy="936288"/>
          </a:xfrm>
          <a:prstGeom prst="straightConnector1">
            <a:avLst/>
          </a:prstGeom>
          <a:ln>
            <a:prstDash val="dash"/>
            <a:headEnd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079FF0C-EB8B-4A81-82BF-564CB9C30AF7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648681" y="4439920"/>
            <a:ext cx="1874133" cy="662237"/>
          </a:xfrm>
          <a:prstGeom prst="straightConnector1">
            <a:avLst/>
          </a:prstGeom>
          <a:ln>
            <a:prstDash val="dash"/>
            <a:headEnd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3ADF61A-09D1-4E2B-9798-BC94394D075F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7302788" y="1755843"/>
            <a:ext cx="543719" cy="0"/>
          </a:xfrm>
          <a:prstGeom prst="straightConnector1">
            <a:avLst/>
          </a:prstGeom>
          <a:ln>
            <a:prstDash val="dash"/>
            <a:headEnd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EF076E5-B528-4EB3-8A5D-46C27DEE0A12}"/>
              </a:ext>
            </a:extLst>
          </p:cNvPr>
          <p:cNvCxnSpPr>
            <a:cxnSpLocks/>
          </p:cNvCxnSpPr>
          <p:nvPr/>
        </p:nvCxnSpPr>
        <p:spPr>
          <a:xfrm flipV="1">
            <a:off x="3801081" y="1672459"/>
            <a:ext cx="1721732" cy="2166668"/>
          </a:xfrm>
          <a:prstGeom prst="straightConnector1">
            <a:avLst/>
          </a:prstGeom>
          <a:ln>
            <a:prstDash val="dash"/>
            <a:headEnd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E09E5E8-BF53-4418-BDE1-950FCDF0ACFF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7302789" y="5102157"/>
            <a:ext cx="543719" cy="0"/>
          </a:xfrm>
          <a:prstGeom prst="straightConnector1">
            <a:avLst/>
          </a:prstGeom>
          <a:ln>
            <a:prstDash val="dash"/>
            <a:headEnd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B7CEF0D-292A-491E-B338-55D6DC28EEA7}"/>
              </a:ext>
            </a:extLst>
          </p:cNvPr>
          <p:cNvSpPr txBox="1"/>
          <p:nvPr/>
        </p:nvSpPr>
        <p:spPr>
          <a:xfrm>
            <a:off x="629920" y="551934"/>
            <a:ext cx="2326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RS </a:t>
            </a:r>
            <a:r>
              <a:rPr lang="ko-KR" altLang="en-US" dirty="0"/>
              <a:t>관리자  </a:t>
            </a:r>
            <a:endParaRPr lang="en-US" altLang="ko-KR" dirty="0"/>
          </a:p>
          <a:p>
            <a:r>
              <a:rPr lang="en-US" altLang="ko-KR" dirty="0"/>
              <a:t>(RS </a:t>
            </a:r>
            <a:r>
              <a:rPr lang="ko-KR" altLang="en-US" dirty="0"/>
              <a:t>배송기사 관리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285472-F312-4B5F-A6D6-5D4305403997}"/>
              </a:ext>
            </a:extLst>
          </p:cNvPr>
          <p:cNvSpPr txBox="1"/>
          <p:nvPr/>
        </p:nvSpPr>
        <p:spPr>
          <a:xfrm>
            <a:off x="2456329" y="28328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262863-F0B2-466D-9D4D-9EF0C6F255A8}"/>
              </a:ext>
            </a:extLst>
          </p:cNvPr>
          <p:cNvSpPr txBox="1"/>
          <p:nvPr/>
        </p:nvSpPr>
        <p:spPr>
          <a:xfrm>
            <a:off x="7366898" y="46540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A555FD-7F57-4241-AA01-BF0BDB12441A}"/>
              </a:ext>
            </a:extLst>
          </p:cNvPr>
          <p:cNvSpPr txBox="1"/>
          <p:nvPr/>
        </p:nvSpPr>
        <p:spPr>
          <a:xfrm>
            <a:off x="4834736" y="44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9C5A18-30C7-4215-B501-525D3C723BF3}"/>
              </a:ext>
            </a:extLst>
          </p:cNvPr>
          <p:cNvSpPr txBox="1"/>
          <p:nvPr/>
        </p:nvSpPr>
        <p:spPr>
          <a:xfrm>
            <a:off x="4697704" y="1803839"/>
            <a:ext cx="607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④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BA8F40-58BB-458E-A55B-341297AB2602}"/>
              </a:ext>
            </a:extLst>
          </p:cNvPr>
          <p:cNvSpPr txBox="1"/>
          <p:nvPr/>
        </p:nvSpPr>
        <p:spPr>
          <a:xfrm>
            <a:off x="7366898" y="1260082"/>
            <a:ext cx="457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2416080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id="{B44D9714-3056-493A-B7B5-EACD549C0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91" y="1695618"/>
            <a:ext cx="1779975" cy="3164400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E5677BA-049F-4680-9568-2BE7CB69A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366" y="238124"/>
            <a:ext cx="3419654" cy="6079388"/>
          </a:xfrm>
          <a:prstGeom prst="rect">
            <a:avLst/>
          </a:prstGeom>
        </p:spPr>
      </p:pic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B068C38-C599-4306-9265-A2BA709506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820" y="238106"/>
            <a:ext cx="3419668" cy="607940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ECDE573-470A-4B5B-B6F0-A2D50C6829AB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2009847" y="3277818"/>
            <a:ext cx="849519" cy="191822"/>
          </a:xfrm>
          <a:prstGeom prst="straightConnector1">
            <a:avLst/>
          </a:prstGeom>
          <a:ln>
            <a:prstDash val="dash"/>
            <a:headEnd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8BF151F-3E38-4A32-A3A7-AED734BFBB43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080000" y="3277809"/>
            <a:ext cx="1504820" cy="2025711"/>
          </a:xfrm>
          <a:prstGeom prst="straightConnector1">
            <a:avLst/>
          </a:prstGeom>
          <a:ln>
            <a:prstDash val="dash"/>
            <a:headEnd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B741001-E99A-45A7-A489-0D8BABB0AEBC}"/>
              </a:ext>
            </a:extLst>
          </p:cNvPr>
          <p:cNvCxnSpPr>
            <a:cxnSpLocks/>
          </p:cNvCxnSpPr>
          <p:nvPr/>
        </p:nvCxnSpPr>
        <p:spPr>
          <a:xfrm>
            <a:off x="8219440" y="1217489"/>
            <a:ext cx="1856168" cy="0"/>
          </a:xfrm>
          <a:prstGeom prst="straightConnector1">
            <a:avLst/>
          </a:prstGeom>
          <a:ln>
            <a:prstDash val="dash"/>
            <a:headEnd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D72FA8-F581-4D7F-8910-6C2F28CBF262}"/>
              </a:ext>
            </a:extLst>
          </p:cNvPr>
          <p:cNvSpPr txBox="1"/>
          <p:nvPr/>
        </p:nvSpPr>
        <p:spPr>
          <a:xfrm>
            <a:off x="10075608" y="729809"/>
            <a:ext cx="20218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DB </a:t>
            </a:r>
            <a:r>
              <a:rPr lang="ko-KR" altLang="en-US" dirty="0"/>
              <a:t>배달 테이블에 해당 고객의 수령 여부가 </a:t>
            </a:r>
            <a:r>
              <a:rPr lang="en-US" altLang="ko-KR" dirty="0"/>
              <a:t>True</a:t>
            </a:r>
            <a:r>
              <a:rPr lang="ko-KR" altLang="en-US" dirty="0"/>
              <a:t>로 변경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F9228D-E649-419A-BED3-FC471DDD6933}"/>
              </a:ext>
            </a:extLst>
          </p:cNvPr>
          <p:cNvSpPr txBox="1"/>
          <p:nvPr/>
        </p:nvSpPr>
        <p:spPr>
          <a:xfrm>
            <a:off x="629920" y="564292"/>
            <a:ext cx="20523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RS </a:t>
            </a:r>
            <a:r>
              <a:rPr lang="ko-KR" altLang="en-US" dirty="0"/>
              <a:t>관리자 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수령자</a:t>
            </a:r>
            <a:r>
              <a:rPr lang="ko-KR" altLang="en-US" dirty="0"/>
              <a:t> 수령 가능 여부 조사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513E29-B812-409E-B0EF-10102BC75714}"/>
              </a:ext>
            </a:extLst>
          </p:cNvPr>
          <p:cNvSpPr txBox="1"/>
          <p:nvPr/>
        </p:nvSpPr>
        <p:spPr>
          <a:xfrm>
            <a:off x="5946208" y="4002611"/>
            <a:ext cx="485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39D124-D007-41E7-924D-DBF14F466AC7}"/>
              </a:ext>
            </a:extLst>
          </p:cNvPr>
          <p:cNvSpPr txBox="1"/>
          <p:nvPr/>
        </p:nvSpPr>
        <p:spPr>
          <a:xfrm>
            <a:off x="2289240" y="2908477"/>
            <a:ext cx="443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59350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F10F0B-837E-47D9-8884-74FF771157A0}"/>
              </a:ext>
            </a:extLst>
          </p:cNvPr>
          <p:cNvGrpSpPr/>
          <p:nvPr/>
        </p:nvGrpSpPr>
        <p:grpSpPr>
          <a:xfrm>
            <a:off x="805143" y="1963831"/>
            <a:ext cx="1543610" cy="2518522"/>
            <a:chOff x="733425" y="1514475"/>
            <a:chExt cx="2590800" cy="440055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2D642C9C-ADDC-4120-9C35-1E61518ACD41}"/>
                </a:ext>
              </a:extLst>
            </p:cNvPr>
            <p:cNvSpPr/>
            <p:nvPr/>
          </p:nvSpPr>
          <p:spPr>
            <a:xfrm>
              <a:off x="733425" y="1514475"/>
              <a:ext cx="2590800" cy="44005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668CECC-9F2B-4D01-9509-FE655EE594F7}"/>
                </a:ext>
              </a:extLst>
            </p:cNvPr>
            <p:cNvSpPr/>
            <p:nvPr/>
          </p:nvSpPr>
          <p:spPr>
            <a:xfrm>
              <a:off x="984437" y="1882588"/>
              <a:ext cx="2088776" cy="35948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App</a:t>
              </a:r>
              <a:endParaRPr lang="ko-KR" altLang="en-US" dirty="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C243B9-5B1F-4E21-A44D-6385373A0EB2}"/>
              </a:ext>
            </a:extLst>
          </p:cNvPr>
          <p:cNvSpPr/>
          <p:nvPr/>
        </p:nvSpPr>
        <p:spPr>
          <a:xfrm>
            <a:off x="8570259" y="1981736"/>
            <a:ext cx="3545585" cy="25185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ㅇ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23D1D632-70E0-4446-96B6-FFCCBA70A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182304"/>
              </p:ext>
            </p:extLst>
          </p:nvPr>
        </p:nvGraphicFramePr>
        <p:xfrm>
          <a:off x="9078258" y="2509477"/>
          <a:ext cx="268343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687">
                  <a:extLst>
                    <a:ext uri="{9D8B030D-6E8A-4147-A177-3AD203B41FA5}">
                      <a16:colId xmlns:a16="http://schemas.microsoft.com/office/drawing/2014/main" val="1810408302"/>
                    </a:ext>
                  </a:extLst>
                </a:gridCol>
                <a:gridCol w="536687">
                  <a:extLst>
                    <a:ext uri="{9D8B030D-6E8A-4147-A177-3AD203B41FA5}">
                      <a16:colId xmlns:a16="http://schemas.microsoft.com/office/drawing/2014/main" val="1670385317"/>
                    </a:ext>
                  </a:extLst>
                </a:gridCol>
                <a:gridCol w="536687">
                  <a:extLst>
                    <a:ext uri="{9D8B030D-6E8A-4147-A177-3AD203B41FA5}">
                      <a16:colId xmlns:a16="http://schemas.microsoft.com/office/drawing/2014/main" val="2759153826"/>
                    </a:ext>
                  </a:extLst>
                </a:gridCol>
                <a:gridCol w="536687">
                  <a:extLst>
                    <a:ext uri="{9D8B030D-6E8A-4147-A177-3AD203B41FA5}">
                      <a16:colId xmlns:a16="http://schemas.microsoft.com/office/drawing/2014/main" val="3483198694"/>
                    </a:ext>
                  </a:extLst>
                </a:gridCol>
                <a:gridCol w="536687">
                  <a:extLst>
                    <a:ext uri="{9D8B030D-6E8A-4147-A177-3AD203B41FA5}">
                      <a16:colId xmlns:a16="http://schemas.microsoft.com/office/drawing/2014/main" val="983265928"/>
                    </a:ext>
                  </a:extLst>
                </a:gridCol>
              </a:tblGrid>
              <a:tr h="241425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RS </a:t>
                      </a:r>
                      <a:r>
                        <a:rPr lang="ko-KR" altLang="en-US" dirty="0"/>
                        <a:t>배송기사 테이블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448395"/>
                  </a:ext>
                </a:extLst>
              </a:tr>
              <a:tr h="24142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009589"/>
                  </a:ext>
                </a:extLst>
              </a:tr>
              <a:tr h="24142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219694"/>
                  </a:ext>
                </a:extLst>
              </a:tr>
              <a:tr h="24142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769351"/>
                  </a:ext>
                </a:extLst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2513356A-0F5D-4F62-B3AC-2BFA8A42BC83}"/>
              </a:ext>
            </a:extLst>
          </p:cNvPr>
          <p:cNvGrpSpPr/>
          <p:nvPr/>
        </p:nvGrpSpPr>
        <p:grpSpPr>
          <a:xfrm>
            <a:off x="4191000" y="2290882"/>
            <a:ext cx="2465294" cy="1824656"/>
            <a:chOff x="4235824" y="3778844"/>
            <a:chExt cx="2465294" cy="182465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FA29845-9E39-48D7-902E-788E41BF896A}"/>
                </a:ext>
              </a:extLst>
            </p:cNvPr>
            <p:cNvSpPr/>
            <p:nvPr/>
          </p:nvSpPr>
          <p:spPr>
            <a:xfrm>
              <a:off x="4235824" y="3792629"/>
              <a:ext cx="2465294" cy="18108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40BD1F2-767A-4073-9642-128DF0795AC1}"/>
                </a:ext>
              </a:extLst>
            </p:cNvPr>
            <p:cNvSpPr/>
            <p:nvPr/>
          </p:nvSpPr>
          <p:spPr>
            <a:xfrm>
              <a:off x="4235824" y="3778844"/>
              <a:ext cx="2465294" cy="28687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096BEF-3269-4953-B1F9-668868CC56F5}"/>
                </a:ext>
              </a:extLst>
            </p:cNvPr>
            <p:cNvSpPr txBox="1"/>
            <p:nvPr/>
          </p:nvSpPr>
          <p:spPr>
            <a:xfrm>
              <a:off x="5029889" y="377884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웹서버</a:t>
              </a:r>
              <a:endParaRPr lang="en-US" altLang="ko-KR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2108537-30E2-4859-BF72-31E9A1B6F626}"/>
              </a:ext>
            </a:extLst>
          </p:cNvPr>
          <p:cNvSpPr txBox="1"/>
          <p:nvPr/>
        </p:nvSpPr>
        <p:spPr>
          <a:xfrm>
            <a:off x="10177761" y="2060941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E26B88C-8B01-4BC7-B266-73A7D9BEF98C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2348753" y="3210103"/>
            <a:ext cx="1842247" cy="1298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70CED68-096D-4EB1-839F-BB886F20C994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656294" y="3210103"/>
            <a:ext cx="1913965" cy="308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602F68-F1A5-4F99-AEFC-DB3383C4A06C}"/>
              </a:ext>
            </a:extLst>
          </p:cNvPr>
          <p:cNvSpPr txBox="1"/>
          <p:nvPr/>
        </p:nvSpPr>
        <p:spPr>
          <a:xfrm>
            <a:off x="2348753" y="1137611"/>
            <a:ext cx="230907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① </a:t>
            </a:r>
            <a:r>
              <a:rPr lang="en-US" altLang="ko-KR" dirty="0"/>
              <a:t>RS</a:t>
            </a:r>
            <a:r>
              <a:rPr lang="ko-KR" altLang="en-US" dirty="0"/>
              <a:t> 배송기사는 전날 </a:t>
            </a:r>
            <a:r>
              <a:rPr lang="en-US" altLang="ko-KR" dirty="0"/>
              <a:t>5</a:t>
            </a:r>
            <a:r>
              <a:rPr lang="ko-KR" altLang="en-US" dirty="0"/>
              <a:t>시까지 근무 날짜를 등록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44905D-E90A-44DD-99A2-0F8B6CFCACAE}"/>
              </a:ext>
            </a:extLst>
          </p:cNvPr>
          <p:cNvSpPr txBox="1"/>
          <p:nvPr/>
        </p:nvSpPr>
        <p:spPr>
          <a:xfrm>
            <a:off x="4441804" y="4623226"/>
            <a:ext cx="242635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④ </a:t>
            </a:r>
            <a:r>
              <a:rPr lang="en-US" altLang="ko-KR" dirty="0"/>
              <a:t>DB</a:t>
            </a:r>
            <a:r>
              <a:rPr lang="ko-KR" altLang="en-US" dirty="0"/>
              <a:t>는 </a:t>
            </a:r>
            <a:r>
              <a:rPr lang="en-US" altLang="ko-KR" dirty="0"/>
              <a:t>RS </a:t>
            </a:r>
            <a:r>
              <a:rPr lang="ko-KR" altLang="en-US" dirty="0"/>
              <a:t>배송기사에게 할당된 업무를 보여주고 </a:t>
            </a:r>
            <a:r>
              <a:rPr lang="en-US" altLang="ko-KR" dirty="0"/>
              <a:t>RS </a:t>
            </a:r>
            <a:r>
              <a:rPr lang="ko-KR" altLang="en-US" dirty="0"/>
              <a:t>배송기사는 업무를 처리한다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F58773-4C4D-41A7-928D-30F2FF1125C0}"/>
              </a:ext>
            </a:extLst>
          </p:cNvPr>
          <p:cNvSpPr txBox="1"/>
          <p:nvPr/>
        </p:nvSpPr>
        <p:spPr>
          <a:xfrm>
            <a:off x="4181677" y="2638210"/>
            <a:ext cx="26100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 전날 </a:t>
            </a:r>
            <a:r>
              <a:rPr lang="en-US" altLang="ko-KR" dirty="0"/>
              <a:t>7</a:t>
            </a:r>
            <a:r>
              <a:rPr lang="ko-KR" altLang="en-US" dirty="0"/>
              <a:t>시가 되면 </a:t>
            </a:r>
            <a:endParaRPr lang="en-US" altLang="ko-KR" dirty="0"/>
          </a:p>
          <a:p>
            <a:r>
              <a:rPr lang="ko-KR" altLang="en-US" dirty="0"/>
              <a:t>다음날 배송 </a:t>
            </a:r>
            <a:r>
              <a:rPr lang="ko-KR" altLang="en-US" dirty="0" err="1"/>
              <a:t>해야할</a:t>
            </a:r>
            <a:endParaRPr lang="en-US" altLang="ko-KR" dirty="0"/>
          </a:p>
          <a:p>
            <a:r>
              <a:rPr lang="ko-KR" altLang="en-US" dirty="0"/>
              <a:t>택배물들을 다음날 </a:t>
            </a:r>
            <a:endParaRPr lang="en-US" altLang="ko-KR" dirty="0"/>
          </a:p>
          <a:p>
            <a:r>
              <a:rPr lang="ko-KR" altLang="en-US" dirty="0"/>
              <a:t>출근 가능한 </a:t>
            </a:r>
            <a:endParaRPr lang="en-US" altLang="ko-KR" dirty="0"/>
          </a:p>
          <a:p>
            <a:r>
              <a:rPr lang="en-US" altLang="ko-KR" dirty="0"/>
              <a:t>RS</a:t>
            </a:r>
            <a:r>
              <a:rPr lang="ko-KR" altLang="en-US" dirty="0"/>
              <a:t>배송기사들에게 부여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CB2105-BC29-436D-BC98-58155C5771A1}"/>
              </a:ext>
            </a:extLst>
          </p:cNvPr>
          <p:cNvSpPr txBox="1"/>
          <p:nvPr/>
        </p:nvSpPr>
        <p:spPr>
          <a:xfrm>
            <a:off x="629920" y="551934"/>
            <a:ext cx="236728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전체적인 흐름 구성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8E8CD34-A9D8-4C8E-BE9A-E237AC86675C}"/>
              </a:ext>
            </a:extLst>
          </p:cNvPr>
          <p:cNvCxnSpPr/>
          <p:nvPr/>
        </p:nvCxnSpPr>
        <p:spPr>
          <a:xfrm flipH="1">
            <a:off x="2348753" y="4280248"/>
            <a:ext cx="6221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FAB4823-752A-4B6B-896F-655408F306FF}"/>
              </a:ext>
            </a:extLst>
          </p:cNvPr>
          <p:cNvSpPr txBox="1"/>
          <p:nvPr/>
        </p:nvSpPr>
        <p:spPr>
          <a:xfrm>
            <a:off x="6261185" y="839755"/>
            <a:ext cx="221449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③ 업무 할당을 쿼리문을 통해 </a:t>
            </a:r>
            <a:r>
              <a:rPr lang="en-US" altLang="ko-KR" dirty="0"/>
              <a:t>DB</a:t>
            </a:r>
            <a:r>
              <a:rPr lang="ko-KR" altLang="en-US" dirty="0"/>
              <a:t>의 </a:t>
            </a:r>
            <a:r>
              <a:rPr lang="en-US" altLang="ko-KR" dirty="0"/>
              <a:t>RS </a:t>
            </a:r>
            <a:r>
              <a:rPr lang="ko-KR" altLang="en-US" dirty="0"/>
              <a:t>배송기사 테이블 수정</a:t>
            </a:r>
          </a:p>
        </p:txBody>
      </p:sp>
    </p:spTree>
    <p:extLst>
      <p:ext uri="{BB962C8B-B14F-4D97-AF65-F5344CB8AC3E}">
        <p14:creationId xmlns:p14="http://schemas.microsoft.com/office/powerpoint/2010/main" val="2329951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컴퓨터, 다른, 많은이(가) 표시된 사진&#10;&#10;자동 생성된 설명">
            <a:extLst>
              <a:ext uri="{FF2B5EF4-FFF2-40B4-BE49-F238E27FC236}">
                <a16:creationId xmlns:a16="http://schemas.microsoft.com/office/drawing/2014/main" id="{FA676B2A-7CA7-4901-A3C0-22AE64D83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796"/>
            <a:ext cx="12192000" cy="23776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F9A5AC-8479-48DA-9CE0-AC2D9A487CBB}"/>
              </a:ext>
            </a:extLst>
          </p:cNvPr>
          <p:cNvSpPr txBox="1"/>
          <p:nvPr/>
        </p:nvSpPr>
        <p:spPr>
          <a:xfrm>
            <a:off x="1556426" y="262647"/>
            <a:ext cx="19639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배송 정보 테이블</a:t>
            </a:r>
          </a:p>
        </p:txBody>
      </p:sp>
      <p:pic>
        <p:nvPicPr>
          <p:cNvPr id="10" name="그림 9" descr="스크린샷, 그룹, 사람들, 방이(가) 표시된 사진&#10;&#10;자동 생성된 설명">
            <a:extLst>
              <a:ext uri="{FF2B5EF4-FFF2-40B4-BE49-F238E27FC236}">
                <a16:creationId xmlns:a16="http://schemas.microsoft.com/office/drawing/2014/main" id="{8152723D-B580-40D6-A820-33D3963E6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867" y="4255094"/>
            <a:ext cx="5753599" cy="15088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92DA2F-458F-4ED7-A81A-8A446FF91852}"/>
              </a:ext>
            </a:extLst>
          </p:cNvPr>
          <p:cNvSpPr txBox="1"/>
          <p:nvPr/>
        </p:nvSpPr>
        <p:spPr>
          <a:xfrm>
            <a:off x="1556425" y="3696511"/>
            <a:ext cx="16514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배송물</a:t>
            </a:r>
            <a:r>
              <a:rPr lang="ko-KR" altLang="en-US" dirty="0"/>
              <a:t> 테이블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D3D90D-201A-4F0E-AAD5-D61280FD4572}"/>
              </a:ext>
            </a:extLst>
          </p:cNvPr>
          <p:cNvSpPr txBox="1"/>
          <p:nvPr/>
        </p:nvSpPr>
        <p:spPr>
          <a:xfrm>
            <a:off x="8647890" y="4396901"/>
            <a:ext cx="2619984" cy="92333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두 테이블은 택배 회사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 err="1"/>
              <a:t>쿠팡</a:t>
            </a:r>
            <a:r>
              <a:rPr lang="en-US" altLang="ko-KR" dirty="0"/>
              <a:t>, CJ, </a:t>
            </a:r>
            <a:r>
              <a:rPr lang="ko-KR" altLang="en-US" dirty="0" err="1"/>
              <a:t>로젠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/>
              <a:t>DB</a:t>
            </a:r>
            <a:r>
              <a:rPr lang="ko-KR" altLang="en-US" dirty="0"/>
              <a:t>에서 정보를 가져옴</a:t>
            </a:r>
          </a:p>
        </p:txBody>
      </p:sp>
    </p:spTree>
    <p:extLst>
      <p:ext uri="{BB962C8B-B14F-4D97-AF65-F5344CB8AC3E}">
        <p14:creationId xmlns:p14="http://schemas.microsoft.com/office/powerpoint/2010/main" val="1172542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C276782-1F91-4484-B5A5-73BDF1060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6" y="5533758"/>
            <a:ext cx="8413209" cy="7011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6D05E3-2462-4111-A9E4-1400667FC7FD}"/>
              </a:ext>
            </a:extLst>
          </p:cNvPr>
          <p:cNvSpPr txBox="1"/>
          <p:nvPr/>
        </p:nvSpPr>
        <p:spPr>
          <a:xfrm>
            <a:off x="692048" y="4673900"/>
            <a:ext cx="28520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회원 정보 테이블</a:t>
            </a:r>
            <a:endParaRPr lang="en-US" altLang="ko-KR" dirty="0"/>
          </a:p>
          <a:p>
            <a:r>
              <a:rPr lang="en-US" altLang="ko-KR" dirty="0"/>
              <a:t>(RS </a:t>
            </a:r>
            <a:r>
              <a:rPr lang="ko-KR" altLang="en-US" dirty="0"/>
              <a:t>관리자</a:t>
            </a:r>
            <a:r>
              <a:rPr lang="en-US" altLang="ko-KR" dirty="0"/>
              <a:t>, RS </a:t>
            </a:r>
            <a:r>
              <a:rPr lang="ko-KR" altLang="en-US" dirty="0"/>
              <a:t>배송 기사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 descr="스크린샷, 실내, 컴퓨터, 다른이(가) 표시된 사진&#10;&#10;자동 생성된 설명">
            <a:extLst>
              <a:ext uri="{FF2B5EF4-FFF2-40B4-BE49-F238E27FC236}">
                <a16:creationId xmlns:a16="http://schemas.microsoft.com/office/drawing/2014/main" id="{F8C891F6-25DA-4179-B83C-2CD599302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6" y="1405647"/>
            <a:ext cx="10181202" cy="2674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9CDA32-718C-4BC8-A06B-E9E59CEEDD61}"/>
              </a:ext>
            </a:extLst>
          </p:cNvPr>
          <p:cNvSpPr txBox="1"/>
          <p:nvPr/>
        </p:nvSpPr>
        <p:spPr>
          <a:xfrm>
            <a:off x="1136079" y="808089"/>
            <a:ext cx="19639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배송 관리 테이블</a:t>
            </a:r>
          </a:p>
        </p:txBody>
      </p:sp>
    </p:spTree>
    <p:extLst>
      <p:ext uri="{BB962C8B-B14F-4D97-AF65-F5344CB8AC3E}">
        <p14:creationId xmlns:p14="http://schemas.microsoft.com/office/powerpoint/2010/main" val="346794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696B4C8-958E-436A-823A-2D8256340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20" y="1725426"/>
            <a:ext cx="1779336" cy="3163266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A8DD162A-DB48-417E-98A7-DC7A8C46C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32" y="3307059"/>
            <a:ext cx="1779336" cy="3163266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ACB94869-B4D1-4034-96A0-CE92CB6960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483" y="3307059"/>
            <a:ext cx="1779336" cy="3163266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7FC6BB72-0E53-49A9-94CF-A5E539FAB1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865" y="1726842"/>
            <a:ext cx="1778542" cy="3161850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34A92E3-52B0-43EF-9154-65B36931FC65}"/>
              </a:ext>
            </a:extLst>
          </p:cNvPr>
          <p:cNvCxnSpPr>
            <a:endCxn id="6" idx="1"/>
          </p:cNvCxnSpPr>
          <p:nvPr/>
        </p:nvCxnSpPr>
        <p:spPr>
          <a:xfrm>
            <a:off x="3657600" y="3163266"/>
            <a:ext cx="1548732" cy="1725426"/>
          </a:xfrm>
          <a:prstGeom prst="straightConnector1">
            <a:avLst/>
          </a:prstGeom>
          <a:ln>
            <a:prstDash val="dash"/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EAE349B-D4FC-4093-83F8-7AE32CD1D3B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6985668" y="4888692"/>
            <a:ext cx="434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3FBC051-5582-44A2-A7A5-C56E457028F7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9199819" y="4888692"/>
            <a:ext cx="746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8988B02-497A-4524-9498-3B4686D40366}"/>
              </a:ext>
            </a:extLst>
          </p:cNvPr>
          <p:cNvSpPr txBox="1"/>
          <p:nvPr/>
        </p:nvSpPr>
        <p:spPr>
          <a:xfrm>
            <a:off x="9946640" y="4565526"/>
            <a:ext cx="19431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회원 가입 완료</a:t>
            </a:r>
            <a:endParaRPr lang="en-US" altLang="ko-KR" dirty="0"/>
          </a:p>
          <a:p>
            <a:r>
              <a:rPr lang="en-US" altLang="ko-KR" dirty="0"/>
              <a:t>(DB</a:t>
            </a:r>
            <a:r>
              <a:rPr lang="ko-KR" altLang="en-US" dirty="0"/>
              <a:t>에 정보 입력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BC3491C-5F1C-4D29-BE54-68CA4B4B29BD}"/>
              </a:ext>
            </a:extLst>
          </p:cNvPr>
          <p:cNvCxnSpPr>
            <a:cxnSpLocks/>
          </p:cNvCxnSpPr>
          <p:nvPr/>
        </p:nvCxnSpPr>
        <p:spPr>
          <a:xfrm flipV="1">
            <a:off x="3545840" y="1483268"/>
            <a:ext cx="1660492" cy="1422492"/>
          </a:xfrm>
          <a:prstGeom prst="straightConnector1">
            <a:avLst/>
          </a:prstGeom>
          <a:ln>
            <a:prstDash val="dash"/>
            <a:headEnd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31FC78-51B6-413F-B202-E2DB8EA57CFB}"/>
              </a:ext>
            </a:extLst>
          </p:cNvPr>
          <p:cNvSpPr txBox="1"/>
          <p:nvPr/>
        </p:nvSpPr>
        <p:spPr>
          <a:xfrm>
            <a:off x="5206332" y="1178560"/>
            <a:ext cx="36633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각 직업</a:t>
            </a:r>
            <a:r>
              <a:rPr lang="en-US" altLang="ko-KR" dirty="0"/>
              <a:t>(RS </a:t>
            </a:r>
            <a:r>
              <a:rPr lang="ko-KR" altLang="en-US" dirty="0"/>
              <a:t>배송기사</a:t>
            </a:r>
            <a:r>
              <a:rPr lang="en-US" altLang="ko-KR" dirty="0"/>
              <a:t>, RS</a:t>
            </a:r>
            <a:r>
              <a:rPr lang="ko-KR" altLang="en-US" dirty="0"/>
              <a:t> 관리자</a:t>
            </a:r>
            <a:r>
              <a:rPr lang="en-US" altLang="ko-KR" dirty="0"/>
              <a:t>)</a:t>
            </a:r>
            <a:r>
              <a:rPr lang="ko-KR" altLang="en-US" dirty="0"/>
              <a:t>에 맞는 메뉴로 이동</a:t>
            </a:r>
            <a:endParaRPr lang="en-US" altLang="ko-KR" dirty="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8E1BD583-E67D-4B95-9322-0D782C0A1709}"/>
              </a:ext>
            </a:extLst>
          </p:cNvPr>
          <p:cNvCxnSpPr>
            <a:cxnSpLocks/>
            <a:stCxn id="26" idx="2"/>
            <a:endCxn id="14" idx="2"/>
          </p:cNvCxnSpPr>
          <p:nvPr/>
        </p:nvCxnSpPr>
        <p:spPr>
          <a:xfrm rot="5400000" flipH="1">
            <a:off x="7057596" y="1351233"/>
            <a:ext cx="323165" cy="7398085"/>
          </a:xfrm>
          <a:prstGeom prst="bentConnector3">
            <a:avLst>
              <a:gd name="adj1" fmla="val -470014"/>
            </a:avLst>
          </a:prstGeom>
          <a:ln w="19050"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873CFFB-6B41-423B-8628-3F118C1B5B7B}"/>
              </a:ext>
            </a:extLst>
          </p:cNvPr>
          <p:cNvSpPr txBox="1"/>
          <p:nvPr/>
        </p:nvSpPr>
        <p:spPr>
          <a:xfrm>
            <a:off x="629920" y="551934"/>
            <a:ext cx="231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로그인 및 회원 가입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5A1760E-16FF-468D-A785-1014FFB0C0E7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572942" y="3307767"/>
            <a:ext cx="1057923" cy="178664"/>
          </a:xfrm>
          <a:prstGeom prst="straightConnector1">
            <a:avLst/>
          </a:prstGeom>
          <a:ln>
            <a:prstDash val="dash"/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291D3A9-1452-492C-B003-B71952C22839}"/>
              </a:ext>
            </a:extLst>
          </p:cNvPr>
          <p:cNvCxnSpPr/>
          <p:nvPr/>
        </p:nvCxnSpPr>
        <p:spPr>
          <a:xfrm>
            <a:off x="629920" y="3813243"/>
            <a:ext cx="1403161" cy="3891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83A6B9C-2764-4224-95E3-885C0A9696EC}"/>
              </a:ext>
            </a:extLst>
          </p:cNvPr>
          <p:cNvCxnSpPr>
            <a:cxnSpLocks/>
          </p:cNvCxnSpPr>
          <p:nvPr/>
        </p:nvCxnSpPr>
        <p:spPr>
          <a:xfrm flipV="1">
            <a:off x="700391" y="3813243"/>
            <a:ext cx="1273924" cy="3891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E470FB4-DE12-46B4-9FD9-C89E43FE1948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359603" y="4132076"/>
            <a:ext cx="75501" cy="616481"/>
          </a:xfrm>
          <a:prstGeom prst="straightConnector1">
            <a:avLst/>
          </a:prstGeom>
          <a:ln>
            <a:prstDash val="dash"/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1576BEC-417C-4312-9212-9FE50CA334EC}"/>
              </a:ext>
            </a:extLst>
          </p:cNvPr>
          <p:cNvSpPr txBox="1"/>
          <p:nvPr/>
        </p:nvSpPr>
        <p:spPr>
          <a:xfrm>
            <a:off x="4376086" y="1461475"/>
            <a:ext cx="493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⑥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89AC46-BCB9-439C-AA85-DBC55464913B}"/>
              </a:ext>
            </a:extLst>
          </p:cNvPr>
          <p:cNvSpPr txBox="1"/>
          <p:nvPr/>
        </p:nvSpPr>
        <p:spPr>
          <a:xfrm>
            <a:off x="2198528" y="2846470"/>
            <a:ext cx="472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D2BB05-215E-48EC-9BCD-CF61CAACD47E}"/>
              </a:ext>
            </a:extLst>
          </p:cNvPr>
          <p:cNvSpPr txBox="1"/>
          <p:nvPr/>
        </p:nvSpPr>
        <p:spPr>
          <a:xfrm>
            <a:off x="4492899" y="3460923"/>
            <a:ext cx="439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77E4EB-A545-49FD-AB40-58D7ECF1EEA4}"/>
              </a:ext>
            </a:extLst>
          </p:cNvPr>
          <p:cNvSpPr txBox="1"/>
          <p:nvPr/>
        </p:nvSpPr>
        <p:spPr>
          <a:xfrm>
            <a:off x="7023103" y="4334694"/>
            <a:ext cx="472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046F1E-51A3-4D22-92C0-D915452D24B8}"/>
              </a:ext>
            </a:extLst>
          </p:cNvPr>
          <p:cNvSpPr txBox="1"/>
          <p:nvPr/>
        </p:nvSpPr>
        <p:spPr>
          <a:xfrm>
            <a:off x="9398566" y="4419002"/>
            <a:ext cx="472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71787B-8723-4438-917C-B79772904463}"/>
              </a:ext>
            </a:extLst>
          </p:cNvPr>
          <p:cNvSpPr txBox="1"/>
          <p:nvPr/>
        </p:nvSpPr>
        <p:spPr>
          <a:xfrm>
            <a:off x="7016367" y="6285659"/>
            <a:ext cx="410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EB637F-581F-49EF-AFC0-079F46871C61}"/>
              </a:ext>
            </a:extLst>
          </p:cNvPr>
          <p:cNvSpPr txBox="1"/>
          <p:nvPr/>
        </p:nvSpPr>
        <p:spPr>
          <a:xfrm>
            <a:off x="146996" y="4748557"/>
            <a:ext cx="2576215" cy="92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9050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이번 프로젝트에서는 구현하지 않음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351336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7D3A4D-61AC-4A43-8FA1-43F41CDD9A1A}"/>
              </a:ext>
            </a:extLst>
          </p:cNvPr>
          <p:cNvSpPr txBox="1"/>
          <p:nvPr/>
        </p:nvSpPr>
        <p:spPr>
          <a:xfrm>
            <a:off x="629920" y="551934"/>
            <a:ext cx="21031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RS </a:t>
            </a:r>
            <a:r>
              <a:rPr lang="ko-KR" altLang="en-US" dirty="0"/>
              <a:t>배송기사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배송기사 메뉴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5" name="그림 24" descr="스크린샷이(가) 표시된 사진&#10;&#10;자동 생성된 설명">
            <a:extLst>
              <a:ext uri="{FF2B5EF4-FFF2-40B4-BE49-F238E27FC236}">
                <a16:creationId xmlns:a16="http://schemas.microsoft.com/office/drawing/2014/main" id="{797A01EA-E667-482C-AAF7-9B0DDF564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038" y="3644838"/>
            <a:ext cx="1779975" cy="3164400"/>
          </a:xfrm>
          <a:prstGeom prst="rect">
            <a:avLst/>
          </a:prstGeom>
        </p:spPr>
      </p:pic>
      <p:pic>
        <p:nvPicPr>
          <p:cNvPr id="27" name="그림 26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6E500AD3-7996-40E5-AB88-FEF40682D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185" y="1842320"/>
            <a:ext cx="1779975" cy="31644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1F6398D-AB18-4516-8FD6-7AFAFF2B5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038" y="149697"/>
            <a:ext cx="1779975" cy="3164400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0587ACD-A63F-46EB-BE85-ECF6F2C478D3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051172" y="4338536"/>
            <a:ext cx="2499866" cy="888502"/>
          </a:xfrm>
          <a:prstGeom prst="straightConnector1">
            <a:avLst/>
          </a:prstGeom>
          <a:ln>
            <a:prstDash val="dash"/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5CF7251-98CE-4349-ADA5-976B80B0E086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3051172" y="1731897"/>
            <a:ext cx="2499866" cy="1912942"/>
          </a:xfrm>
          <a:prstGeom prst="straightConnector1">
            <a:avLst/>
          </a:prstGeom>
          <a:ln>
            <a:prstDash val="dash"/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2E8CD8-79AB-4722-9990-E41E786BB6B6}"/>
              </a:ext>
            </a:extLst>
          </p:cNvPr>
          <p:cNvSpPr txBox="1"/>
          <p:nvPr/>
        </p:nvSpPr>
        <p:spPr>
          <a:xfrm>
            <a:off x="4301105" y="4333997"/>
            <a:ext cx="553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8A7F8C-7566-4981-B9B0-07D5BD977789}"/>
              </a:ext>
            </a:extLst>
          </p:cNvPr>
          <p:cNvSpPr txBox="1"/>
          <p:nvPr/>
        </p:nvSpPr>
        <p:spPr>
          <a:xfrm>
            <a:off x="4301105" y="1731897"/>
            <a:ext cx="50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957665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CCF6E19E-48A8-4B5B-9F94-B271AB4A6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572" y="3558868"/>
            <a:ext cx="1779975" cy="316440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16BD4F41-53C3-4127-BBCD-FD9B4BB6F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572" y="125004"/>
            <a:ext cx="1779975" cy="3164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B5C11E-1E48-40F7-AE81-0AD3D54C4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358" y="1841936"/>
            <a:ext cx="1779975" cy="3164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1053857-8FEF-4433-9DD1-DCB5C2329B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03" y="1846800"/>
            <a:ext cx="1779975" cy="3164400"/>
          </a:xfrm>
          <a:prstGeom prst="rect">
            <a:avLst/>
          </a:prstGeom>
        </p:spPr>
      </p:pic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3781E5C3-6FA4-416A-9A23-4DB0B16C64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625" y="1736387"/>
            <a:ext cx="1779975" cy="316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EE2751-1263-4A09-9162-B5B3E5891A46}"/>
              </a:ext>
            </a:extLst>
          </p:cNvPr>
          <p:cNvSpPr txBox="1"/>
          <p:nvPr/>
        </p:nvSpPr>
        <p:spPr>
          <a:xfrm>
            <a:off x="599441" y="562094"/>
            <a:ext cx="1779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RS </a:t>
            </a:r>
            <a:r>
              <a:rPr lang="ko-KR" altLang="en-US" dirty="0"/>
              <a:t>배송기사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근무일 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53C99B6-D1E6-473E-A3AC-42F4D922499A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148024" y="3318587"/>
            <a:ext cx="1812601" cy="483574"/>
          </a:xfrm>
          <a:prstGeom prst="straightConnector1">
            <a:avLst/>
          </a:prstGeom>
          <a:ln>
            <a:prstDash val="dash"/>
            <a:headEnd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4A34343-4125-4D89-B0CD-7E234D72E3C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579841" y="2752928"/>
            <a:ext cx="1105731" cy="2388140"/>
          </a:xfrm>
          <a:prstGeom prst="straightConnector1">
            <a:avLst/>
          </a:prstGeom>
          <a:ln>
            <a:prstDash val="dash"/>
            <a:headEnd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E6C8BF9-3A86-4926-8ED1-82CF4DA4CE81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570546" y="1707204"/>
            <a:ext cx="1115026" cy="1052044"/>
          </a:xfrm>
          <a:prstGeom prst="straightConnector1">
            <a:avLst/>
          </a:prstGeom>
          <a:ln>
            <a:prstDash val="dash"/>
            <a:headEnd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786B22C-8DDF-4DAB-A276-DB3B0315820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7465547" y="1707204"/>
            <a:ext cx="2285811" cy="1716932"/>
          </a:xfrm>
          <a:prstGeom prst="straightConnector1">
            <a:avLst/>
          </a:prstGeom>
          <a:ln>
            <a:prstDash val="dash"/>
            <a:headEnd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0500CF-E195-42E3-8366-682736EFD082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7465547" y="3424136"/>
            <a:ext cx="2285811" cy="1716932"/>
          </a:xfrm>
          <a:prstGeom prst="straightConnector1">
            <a:avLst/>
          </a:prstGeom>
          <a:ln>
            <a:prstDash val="dash"/>
            <a:headEnd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9163FBA-40EA-4BF5-B422-73070B9799A0}"/>
              </a:ext>
            </a:extLst>
          </p:cNvPr>
          <p:cNvSpPr txBox="1"/>
          <p:nvPr/>
        </p:nvSpPr>
        <p:spPr>
          <a:xfrm>
            <a:off x="1507787" y="42607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727AAC-77B1-4F96-91B7-08B10F5B3346}"/>
              </a:ext>
            </a:extLst>
          </p:cNvPr>
          <p:cNvSpPr txBox="1"/>
          <p:nvPr/>
        </p:nvSpPr>
        <p:spPr>
          <a:xfrm>
            <a:off x="8404858" y="3798695"/>
            <a:ext cx="586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4E862A-3AE5-43E6-A060-9C2438036D87}"/>
              </a:ext>
            </a:extLst>
          </p:cNvPr>
          <p:cNvSpPr txBox="1"/>
          <p:nvPr/>
        </p:nvSpPr>
        <p:spPr>
          <a:xfrm>
            <a:off x="5320145" y="26802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F37DC66-58B3-4269-B3D6-07958289C583}"/>
              </a:ext>
            </a:extLst>
          </p:cNvPr>
          <p:cNvCxnSpPr/>
          <p:nvPr/>
        </p:nvCxnSpPr>
        <p:spPr>
          <a:xfrm flipH="1" flipV="1">
            <a:off x="5128059" y="2233226"/>
            <a:ext cx="192086" cy="519702"/>
          </a:xfrm>
          <a:prstGeom prst="line">
            <a:avLst/>
          </a:prstGeom>
          <a:ln w="444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36905B0-21F7-497A-80D5-6BC0B0357A29}"/>
              </a:ext>
            </a:extLst>
          </p:cNvPr>
          <p:cNvCxnSpPr>
            <a:cxnSpLocks/>
          </p:cNvCxnSpPr>
          <p:nvPr/>
        </p:nvCxnSpPr>
        <p:spPr>
          <a:xfrm flipV="1">
            <a:off x="5106027" y="2871231"/>
            <a:ext cx="305042" cy="933741"/>
          </a:xfrm>
          <a:prstGeom prst="line">
            <a:avLst/>
          </a:prstGeom>
          <a:ln w="444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718C94A-3B2A-449C-BC23-4FA8E8C77C07}"/>
              </a:ext>
            </a:extLst>
          </p:cNvPr>
          <p:cNvSpPr txBox="1"/>
          <p:nvPr/>
        </p:nvSpPr>
        <p:spPr>
          <a:xfrm>
            <a:off x="8525002" y="1945995"/>
            <a:ext cx="466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94E6F6-E0E5-44B4-BE74-FB2192F4A3BB}"/>
              </a:ext>
            </a:extLst>
          </p:cNvPr>
          <p:cNvSpPr txBox="1"/>
          <p:nvPr/>
        </p:nvSpPr>
        <p:spPr>
          <a:xfrm>
            <a:off x="2261507" y="2949255"/>
            <a:ext cx="472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181517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EA20684-18BC-4301-9267-1393F13F4794}"/>
              </a:ext>
            </a:extLst>
          </p:cNvPr>
          <p:cNvSpPr/>
          <p:nvPr/>
        </p:nvSpPr>
        <p:spPr>
          <a:xfrm>
            <a:off x="8199120" y="474760"/>
            <a:ext cx="3677920" cy="295424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3633A791-1A71-4224-96A0-9175C290C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49040"/>
            <a:ext cx="1779975" cy="3164400"/>
          </a:xfrm>
          <a:prstGeom prst="rect">
            <a:avLst/>
          </a:prstGeom>
        </p:spPr>
      </p:pic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B14FC0F9-5428-4470-9738-383A1380C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080" y="779560"/>
            <a:ext cx="1318860" cy="2344640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9D7E84AD-D75F-4C08-ADA1-4301F58BCA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04" y="1846800"/>
            <a:ext cx="1779975" cy="3164400"/>
          </a:xfrm>
          <a:prstGeom prst="rect">
            <a:avLst/>
          </a:prstGeom>
        </p:spPr>
      </p:pic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71DB70A0-DE75-46A1-9C51-E8D0547D02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074" y="150908"/>
            <a:ext cx="1779975" cy="3164400"/>
          </a:xfrm>
          <a:prstGeom prst="rect">
            <a:avLst/>
          </a:prstGeom>
        </p:spPr>
      </p:pic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81C05C31-F20D-413F-8B27-413EB92990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045" y="3549040"/>
            <a:ext cx="1745079" cy="31644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7272B40-4CD8-439A-95E9-42841885C58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803076" y="3892841"/>
            <a:ext cx="1507969" cy="1238399"/>
          </a:xfrm>
          <a:prstGeom prst="straightConnector1">
            <a:avLst/>
          </a:prstGeom>
          <a:ln>
            <a:prstDash val="dash"/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9866DCE-E204-4C50-8AB0-0C958CBD9CE8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3832698" y="5131240"/>
            <a:ext cx="2263302" cy="968003"/>
          </a:xfrm>
          <a:prstGeom prst="straightConnector1">
            <a:avLst/>
          </a:prstGeom>
          <a:ln>
            <a:prstDash val="dash"/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305A2CF-4503-410D-8598-03E13C59A802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823989" y="1733108"/>
            <a:ext cx="3862085" cy="921334"/>
          </a:xfrm>
          <a:prstGeom prst="straightConnector1">
            <a:avLst/>
          </a:prstGeom>
          <a:ln>
            <a:prstDash val="dash"/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D4CDB2-DDD9-49B0-BCB6-7557454A4DD2}"/>
              </a:ext>
            </a:extLst>
          </p:cNvPr>
          <p:cNvSpPr txBox="1"/>
          <p:nvPr/>
        </p:nvSpPr>
        <p:spPr>
          <a:xfrm>
            <a:off x="8479230" y="1490215"/>
            <a:ext cx="1278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업무가</a:t>
            </a:r>
            <a:endParaRPr lang="en-US" altLang="ko-KR" dirty="0"/>
          </a:p>
          <a:p>
            <a:r>
              <a:rPr lang="ko-KR" altLang="en-US" dirty="0"/>
              <a:t>없을 경우</a:t>
            </a:r>
          </a:p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507A6A-9067-4B22-8A42-C5E7AC9A9D52}"/>
              </a:ext>
            </a:extLst>
          </p:cNvPr>
          <p:cNvSpPr txBox="1"/>
          <p:nvPr/>
        </p:nvSpPr>
        <p:spPr>
          <a:xfrm>
            <a:off x="599440" y="562094"/>
            <a:ext cx="1879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RS </a:t>
            </a:r>
            <a:r>
              <a:rPr lang="ko-KR" altLang="en-US" dirty="0"/>
              <a:t>배송기사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배송 업무 조회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615BFDB-D809-4B38-B735-F115D919F2C3}"/>
              </a:ext>
            </a:extLst>
          </p:cNvPr>
          <p:cNvGrpSpPr/>
          <p:nvPr/>
        </p:nvGrpSpPr>
        <p:grpSpPr>
          <a:xfrm>
            <a:off x="1441093" y="5011201"/>
            <a:ext cx="3106757" cy="1554972"/>
            <a:chOff x="1441093" y="5011201"/>
            <a:chExt cx="3106757" cy="1554972"/>
          </a:xfrm>
        </p:grpSpPr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A501830A-E84E-4F5E-9ECF-D9A916D58831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rot="10800000">
              <a:off x="1441093" y="5011201"/>
              <a:ext cx="3106757" cy="1554971"/>
            </a:xfrm>
            <a:prstGeom prst="bentConnector2">
              <a:avLst/>
            </a:prstGeom>
            <a:ln w="19050">
              <a:prstDash val="dash"/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F1DCA776-4F48-4662-883B-966037AA18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7850" y="6114104"/>
              <a:ext cx="0" cy="452069"/>
            </a:xfrm>
            <a:prstGeom prst="straightConnector1">
              <a:avLst/>
            </a:prstGeom>
            <a:ln>
              <a:prstDash val="dash"/>
              <a:headEnd type="none" w="lg" len="lg"/>
              <a:tailEnd type="non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CFBACF1-DCDF-451E-8803-A8EEDD82686D}"/>
              </a:ext>
            </a:extLst>
          </p:cNvPr>
          <p:cNvSpPr txBox="1"/>
          <p:nvPr/>
        </p:nvSpPr>
        <p:spPr>
          <a:xfrm>
            <a:off x="9757970" y="4821624"/>
            <a:ext cx="211907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 해당 업무를 배송 완료로 표시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B656871-5F4A-4BC1-AEAD-9BF47E95AFC4}"/>
              </a:ext>
            </a:extLst>
          </p:cNvPr>
          <p:cNvCxnSpPr>
            <a:cxnSpLocks/>
            <a:stCxn id="3" idx="3"/>
            <a:endCxn id="46" idx="1"/>
          </p:cNvCxnSpPr>
          <p:nvPr/>
        </p:nvCxnSpPr>
        <p:spPr>
          <a:xfrm>
            <a:off x="7875975" y="5131240"/>
            <a:ext cx="1881995" cy="13550"/>
          </a:xfrm>
          <a:prstGeom prst="straightConnector1">
            <a:avLst/>
          </a:prstGeom>
          <a:ln>
            <a:prstDash val="dash"/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3053BAB-ED04-4D05-B0C2-455504A938F1}"/>
              </a:ext>
            </a:extLst>
          </p:cNvPr>
          <p:cNvSpPr txBox="1"/>
          <p:nvPr/>
        </p:nvSpPr>
        <p:spPr>
          <a:xfrm flipH="1">
            <a:off x="2254628" y="5989836"/>
            <a:ext cx="448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34C063-A207-443B-B055-40A52B4C4BDD}"/>
              </a:ext>
            </a:extLst>
          </p:cNvPr>
          <p:cNvSpPr txBox="1"/>
          <p:nvPr/>
        </p:nvSpPr>
        <p:spPr>
          <a:xfrm>
            <a:off x="3181350" y="1517858"/>
            <a:ext cx="514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096E53-4C6F-43DE-BB24-D52F00A102A4}"/>
              </a:ext>
            </a:extLst>
          </p:cNvPr>
          <p:cNvSpPr txBox="1"/>
          <p:nvPr/>
        </p:nvSpPr>
        <p:spPr>
          <a:xfrm>
            <a:off x="2572599" y="4022670"/>
            <a:ext cx="409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637A16-8039-4A71-AFEA-8303F4677B90}"/>
              </a:ext>
            </a:extLst>
          </p:cNvPr>
          <p:cNvSpPr txBox="1"/>
          <p:nvPr/>
        </p:nvSpPr>
        <p:spPr>
          <a:xfrm>
            <a:off x="5142266" y="4960123"/>
            <a:ext cx="412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529591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시계이(가) 표시된 사진&#10;&#10;자동 생성된 설명">
            <a:extLst>
              <a:ext uri="{FF2B5EF4-FFF2-40B4-BE49-F238E27FC236}">
                <a16:creationId xmlns:a16="http://schemas.microsoft.com/office/drawing/2014/main" id="{83FAD2C1-DAE8-46AE-8BE6-39D013EE1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648" y="1719064"/>
            <a:ext cx="1779975" cy="316440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1117A22B-A0DF-40EC-BCAD-E86AADC2F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953" y="109558"/>
            <a:ext cx="1779975" cy="3164400"/>
          </a:xfrm>
          <a:prstGeom prst="rect">
            <a:avLst/>
          </a:prstGeom>
        </p:spPr>
      </p:pic>
      <p:pic>
        <p:nvPicPr>
          <p:cNvPr id="33" name="그림 32" descr="스크린샷이(가) 표시된 사진&#10;&#10;자동 생성된 설명">
            <a:extLst>
              <a:ext uri="{FF2B5EF4-FFF2-40B4-BE49-F238E27FC236}">
                <a16:creationId xmlns:a16="http://schemas.microsoft.com/office/drawing/2014/main" id="{00A8D3EF-84C1-4610-81ED-44D4A28F7A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953" y="3486766"/>
            <a:ext cx="1779975" cy="3164400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4508E31-5AF5-48CC-8A27-8904493872B1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387174" y="1691758"/>
            <a:ext cx="2967779" cy="1168187"/>
          </a:xfrm>
          <a:prstGeom prst="straightConnector1">
            <a:avLst/>
          </a:prstGeom>
          <a:ln>
            <a:prstDash val="dash"/>
            <a:headEnd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A9D9E3-BBB0-4DAB-A353-4287EC254AF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910807" y="3528957"/>
            <a:ext cx="2444146" cy="1540009"/>
          </a:xfrm>
          <a:prstGeom prst="straightConnector1">
            <a:avLst/>
          </a:prstGeom>
          <a:ln>
            <a:prstDash val="dash"/>
            <a:headEnd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457261E-ECBD-46BA-A422-92BB405EEA7D}"/>
              </a:ext>
            </a:extLst>
          </p:cNvPr>
          <p:cNvSpPr txBox="1"/>
          <p:nvPr/>
        </p:nvSpPr>
        <p:spPr>
          <a:xfrm>
            <a:off x="629920" y="551934"/>
            <a:ext cx="21031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RS </a:t>
            </a:r>
            <a:r>
              <a:rPr lang="ko-KR" altLang="en-US" dirty="0"/>
              <a:t>관리자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관리자 메뉴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497449-62B3-49BC-9E69-1AFA336D8233}"/>
              </a:ext>
            </a:extLst>
          </p:cNvPr>
          <p:cNvSpPr txBox="1"/>
          <p:nvPr/>
        </p:nvSpPr>
        <p:spPr>
          <a:xfrm>
            <a:off x="6037948" y="3929629"/>
            <a:ext cx="542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5546C4-8465-46EC-B5F7-2DAE2224135A}"/>
              </a:ext>
            </a:extLst>
          </p:cNvPr>
          <p:cNvSpPr txBox="1"/>
          <p:nvPr/>
        </p:nvSpPr>
        <p:spPr>
          <a:xfrm>
            <a:off x="5929024" y="1622261"/>
            <a:ext cx="47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62D518E-88F8-4CFD-9A6F-0F30015B2669}"/>
              </a:ext>
            </a:extLst>
          </p:cNvPr>
          <p:cNvCxnSpPr>
            <a:cxnSpLocks/>
            <a:stCxn id="33" idx="3"/>
            <a:endCxn id="5" idx="1"/>
          </p:cNvCxnSpPr>
          <p:nvPr/>
        </p:nvCxnSpPr>
        <p:spPr>
          <a:xfrm>
            <a:off x="9134928" y="5068966"/>
            <a:ext cx="774080" cy="0"/>
          </a:xfrm>
          <a:prstGeom prst="straightConnector1">
            <a:avLst/>
          </a:prstGeom>
          <a:ln>
            <a:prstDash val="dash"/>
            <a:headEnd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262B62F-A9D8-4E69-ACB4-625DD644A6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008" y="3486766"/>
            <a:ext cx="1779975" cy="316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0D97B0-1167-43F9-A7C8-080F2DDC6A31}"/>
              </a:ext>
            </a:extLst>
          </p:cNvPr>
          <p:cNvSpPr txBox="1"/>
          <p:nvPr/>
        </p:nvSpPr>
        <p:spPr>
          <a:xfrm>
            <a:off x="9368680" y="45141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827583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279</Words>
  <Application>Microsoft Office PowerPoint</Application>
  <PresentationFormat>와이드스크린</PresentationFormat>
  <Paragraphs>87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한컴바탕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 세환</dc:creator>
  <cp:lastModifiedBy>오 세환</cp:lastModifiedBy>
  <cp:revision>7</cp:revision>
  <dcterms:created xsi:type="dcterms:W3CDTF">2020-06-09T13:11:53Z</dcterms:created>
  <dcterms:modified xsi:type="dcterms:W3CDTF">2020-06-11T15:11:46Z</dcterms:modified>
</cp:coreProperties>
</file>