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9F325-2BEF-75C8-09E7-B59CB78B5A05}" v="1140" dt="2021-11-28T18:47:09.367"/>
    <p1510:client id="{EED7EA18-685A-B2DD-F971-C98E12B6735F}" v="274" dt="2021-11-28T13:32:07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jwal Maurya" userId="S::prajjwal.18bci1025@abes.ac.in::fe648cb2-7213-48bb-834c-4ec81259dc57" providerId="AD" clId="Web-{1F99F325-2BEF-75C8-09E7-B59CB78B5A05}"/>
    <pc:docChg chg="addSld delSld modSld addMainMaster delMainMaster">
      <pc:chgData name="Prajjwal Maurya" userId="S::prajjwal.18bci1025@abes.ac.in::fe648cb2-7213-48bb-834c-4ec81259dc57" providerId="AD" clId="Web-{1F99F325-2BEF-75C8-09E7-B59CB78B5A05}" dt="2021-11-28T18:47:09.367" v="1284" actId="20577"/>
      <pc:docMkLst>
        <pc:docMk/>
      </pc:docMkLst>
      <pc:sldChg chg="addSp delSp modSp mod modClrScheme delDesignElem chgLayout">
        <pc:chgData name="Prajjwal Maurya" userId="S::prajjwal.18bci1025@abes.ac.in::fe648cb2-7213-48bb-834c-4ec81259dc57" providerId="AD" clId="Web-{1F99F325-2BEF-75C8-09E7-B59CB78B5A05}" dt="2021-11-28T18:34:55.808" v="1282"/>
        <pc:sldMkLst>
          <pc:docMk/>
          <pc:sldMk cId="1987812326" sldId="256"/>
        </pc:sldMkLst>
        <pc:spChg chg="mod ord">
          <ac:chgData name="Prajjwal Maurya" userId="S::prajjwal.18bci1025@abes.ac.in::fe648cb2-7213-48bb-834c-4ec81259dc57" providerId="AD" clId="Web-{1F99F325-2BEF-75C8-09E7-B59CB78B5A05}" dt="2021-11-28T18:34:55.808" v="1282"/>
          <ac:spMkLst>
            <pc:docMk/>
            <pc:sldMk cId="1987812326" sldId="256"/>
            <ac:spMk id="2" creationId="{2C8A440A-C266-46C7-8327-F0BFB5EEADA8}"/>
          </ac:spMkLst>
        </pc:spChg>
        <pc:spChg chg="mod ord">
          <ac:chgData name="Prajjwal Maurya" userId="S::prajjwal.18bci1025@abes.ac.in::fe648cb2-7213-48bb-834c-4ec81259dc57" providerId="AD" clId="Web-{1F99F325-2BEF-75C8-09E7-B59CB78B5A05}" dt="2021-11-28T18:34:55.808" v="1282"/>
          <ac:spMkLst>
            <pc:docMk/>
            <pc:sldMk cId="1987812326" sldId="256"/>
            <ac:spMk id="3" creationId="{0A8671B8-6BD7-4493-B813-4BC5AF46D24A}"/>
          </ac:spMkLst>
        </pc:spChg>
        <pc:spChg chg="del">
          <ac:chgData name="Prajjwal Maurya" userId="S::prajjwal.18bci1025@abes.ac.in::fe648cb2-7213-48bb-834c-4ec81259dc57" providerId="AD" clId="Web-{1F99F325-2BEF-75C8-09E7-B59CB78B5A05}" dt="2021-11-28T17:45:19.411" v="225"/>
          <ac:spMkLst>
            <pc:docMk/>
            <pc:sldMk cId="1987812326" sldId="256"/>
            <ac:spMk id="26" creationId="{F1314C34-F582-4EEF-86CE-F88761E52434}"/>
          </ac:spMkLst>
        </pc:spChg>
        <pc:spChg chg="add">
          <ac:chgData name="Prajjwal Maurya" userId="S::prajjwal.18bci1025@abes.ac.in::fe648cb2-7213-48bb-834c-4ec81259dc57" providerId="AD" clId="Web-{1F99F325-2BEF-75C8-09E7-B59CB78B5A05}" dt="2021-11-28T18:34:55.808" v="1282"/>
          <ac:spMkLst>
            <pc:docMk/>
            <pc:sldMk cId="1987812326" sldId="256"/>
            <ac:spMk id="28" creationId="{EFB0C39A-F8CA-4A79-AFFC-E9780FB1991A}"/>
          </ac:spMkLst>
        </pc:spChg>
        <pc:spChg chg="del">
          <ac:chgData name="Prajjwal Maurya" userId="S::prajjwal.18bci1025@abes.ac.in::fe648cb2-7213-48bb-834c-4ec81259dc57" providerId="AD" clId="Web-{1F99F325-2BEF-75C8-09E7-B59CB78B5A05}" dt="2021-11-28T17:45:19.411" v="225"/>
          <ac:spMkLst>
            <pc:docMk/>
            <pc:sldMk cId="1987812326" sldId="256"/>
            <ac:spMk id="31" creationId="{7319A1DD-F557-4EC6-8A8C-F7617B4CD678}"/>
          </ac:spMkLst>
        </pc:spChg>
        <pc:spChg chg="del">
          <ac:chgData name="Prajjwal Maurya" userId="S::prajjwal.18bci1025@abes.ac.in::fe648cb2-7213-48bb-834c-4ec81259dc57" providerId="AD" clId="Web-{1F99F325-2BEF-75C8-09E7-B59CB78B5A05}" dt="2021-11-28T17:45:19.411" v="225"/>
          <ac:spMkLst>
            <pc:docMk/>
            <pc:sldMk cId="1987812326" sldId="256"/>
            <ac:spMk id="35" creationId="{C390A367-0330-4E03-9D5F-40308A7975C8}"/>
          </ac:spMkLst>
        </pc:spChg>
        <pc:picChg chg="mod">
          <ac:chgData name="Prajjwal Maurya" userId="S::prajjwal.18bci1025@abes.ac.in::fe648cb2-7213-48bb-834c-4ec81259dc57" providerId="AD" clId="Web-{1F99F325-2BEF-75C8-09E7-B59CB78B5A05}" dt="2021-11-28T18:34:55.808" v="1282"/>
          <ac:picMkLst>
            <pc:docMk/>
            <pc:sldMk cId="1987812326" sldId="256"/>
            <ac:picMk id="23" creationId="{6DE58E76-D0A0-47B8-81F2-A2AF9DE71A26}"/>
          </ac:picMkLst>
        </pc:picChg>
        <pc:cxnChg chg="del">
          <ac:chgData name="Prajjwal Maurya" userId="S::prajjwal.18bci1025@abes.ac.in::fe648cb2-7213-48bb-834c-4ec81259dc57" providerId="AD" clId="Web-{1F99F325-2BEF-75C8-09E7-B59CB78B5A05}" dt="2021-11-28T17:45:19.411" v="225"/>
          <ac:cxnSpMkLst>
            <pc:docMk/>
            <pc:sldMk cId="1987812326" sldId="256"/>
            <ac:cxnSpMk id="33" creationId="{D28A9C89-B313-458F-9C85-515930A51A93}"/>
          </ac:cxnSpMkLst>
        </pc:cxnChg>
      </pc:sldChg>
      <pc:sldChg chg="delSp modSp mod modClrScheme delDesignElem chgLayout">
        <pc:chgData name="Prajjwal Maurya" userId="S::prajjwal.18bci1025@abes.ac.in::fe648cb2-7213-48bb-834c-4ec81259dc57" providerId="AD" clId="Web-{1F99F325-2BEF-75C8-09E7-B59CB78B5A05}" dt="2021-11-28T17:45:47.834" v="227"/>
        <pc:sldMkLst>
          <pc:docMk/>
          <pc:sldMk cId="871636" sldId="258"/>
        </pc:sldMkLst>
        <pc:spChg chg="mod ord">
          <ac:chgData name="Prajjwal Maurya" userId="S::prajjwal.18bci1025@abes.ac.in::fe648cb2-7213-48bb-834c-4ec81259dc57" providerId="AD" clId="Web-{1F99F325-2BEF-75C8-09E7-B59CB78B5A05}" dt="2021-11-28T17:45:47.834" v="227"/>
          <ac:spMkLst>
            <pc:docMk/>
            <pc:sldMk cId="871636" sldId="258"/>
            <ac:spMk id="2" creationId="{CD90C5A7-807B-47D0-A37E-9BBDD89A064D}"/>
          </ac:spMkLst>
        </pc:spChg>
        <pc:spChg chg="del">
          <ac:chgData name="Prajjwal Maurya" userId="S::prajjwal.18bci1025@abes.ac.in::fe648cb2-7213-48bb-834c-4ec81259dc57" providerId="AD" clId="Web-{1F99F325-2BEF-75C8-09E7-B59CB78B5A05}" dt="2021-11-28T17:45:19.411" v="225"/>
          <ac:spMkLst>
            <pc:docMk/>
            <pc:sldMk cId="871636" sldId="258"/>
            <ac:spMk id="25" creationId="{DFEBD0D2-AA2A-4936-A509-D629383EFFAA}"/>
          </ac:spMkLst>
        </pc:spChg>
        <pc:spChg chg="del">
          <ac:chgData name="Prajjwal Maurya" userId="S::prajjwal.18bci1025@abes.ac.in::fe648cb2-7213-48bb-834c-4ec81259dc57" providerId="AD" clId="Web-{1F99F325-2BEF-75C8-09E7-B59CB78B5A05}" dt="2021-11-28T17:45:19.411" v="225"/>
          <ac:spMkLst>
            <pc:docMk/>
            <pc:sldMk cId="871636" sldId="258"/>
            <ac:spMk id="29" creationId="{86506110-E6E1-4309-83FA-C6B068FA341C}"/>
          </ac:spMkLst>
        </pc:spChg>
        <pc:graphicFrameChg chg="mod ord modGraphic">
          <ac:chgData name="Prajjwal Maurya" userId="S::prajjwal.18bci1025@abes.ac.in::fe648cb2-7213-48bb-834c-4ec81259dc57" providerId="AD" clId="Web-{1F99F325-2BEF-75C8-09E7-B59CB78B5A05}" dt="2021-11-28T17:45:47.834" v="227"/>
          <ac:graphicFrameMkLst>
            <pc:docMk/>
            <pc:sldMk cId="871636" sldId="258"/>
            <ac:graphicFrameMk id="12" creationId="{4A9B583A-BEC0-463B-95B0-EBD4D0B4090D}"/>
          </ac:graphicFrameMkLst>
        </pc:graphicFrameChg>
        <pc:cxnChg chg="del">
          <ac:chgData name="Prajjwal Maurya" userId="S::prajjwal.18bci1025@abes.ac.in::fe648cb2-7213-48bb-834c-4ec81259dc57" providerId="AD" clId="Web-{1F99F325-2BEF-75C8-09E7-B59CB78B5A05}" dt="2021-11-28T17:45:19.411" v="225"/>
          <ac:cxnSpMkLst>
            <pc:docMk/>
            <pc:sldMk cId="871636" sldId="258"/>
            <ac:cxnSpMk id="27" creationId="{2752F38C-F560-47AA-90AD-209F39C04150}"/>
          </ac:cxnSpMkLst>
        </pc:cxnChg>
      </pc:sldChg>
      <pc:sldChg chg="delSp modSp mod modClrScheme delDesignElem chgLayout">
        <pc:chgData name="Prajjwal Maurya" userId="S::prajjwal.18bci1025@abes.ac.in::fe648cb2-7213-48bb-834c-4ec81259dc57" providerId="AD" clId="Web-{1F99F325-2BEF-75C8-09E7-B59CB78B5A05}" dt="2021-11-28T17:45:42.943" v="226"/>
        <pc:sldMkLst>
          <pc:docMk/>
          <pc:sldMk cId="3784826090" sldId="259"/>
        </pc:sldMkLst>
        <pc:spChg chg="mod ord">
          <ac:chgData name="Prajjwal Maurya" userId="S::prajjwal.18bci1025@abes.ac.in::fe648cb2-7213-48bb-834c-4ec81259dc57" providerId="AD" clId="Web-{1F99F325-2BEF-75C8-09E7-B59CB78B5A05}" dt="2021-11-28T17:45:42.943" v="226"/>
          <ac:spMkLst>
            <pc:docMk/>
            <pc:sldMk cId="3784826090" sldId="259"/>
            <ac:spMk id="2" creationId="{1DDE4A4B-D807-44EA-ABE0-20DAC4E8C108}"/>
          </ac:spMkLst>
        </pc:spChg>
        <pc:spChg chg="del">
          <ac:chgData name="Prajjwal Maurya" userId="S::prajjwal.18bci1025@abes.ac.in::fe648cb2-7213-48bb-834c-4ec81259dc57" providerId="AD" clId="Web-{1F99F325-2BEF-75C8-09E7-B59CB78B5A05}" dt="2021-11-28T17:45:19.411" v="225"/>
          <ac:spMkLst>
            <pc:docMk/>
            <pc:sldMk cId="3784826090" sldId="259"/>
            <ac:spMk id="13" creationId="{D40791F6-715D-481A-9C4A-3645AECFD5A0}"/>
          </ac:spMkLst>
        </pc:spChg>
        <pc:spChg chg="del">
          <ac:chgData name="Prajjwal Maurya" userId="S::prajjwal.18bci1025@abes.ac.in::fe648cb2-7213-48bb-834c-4ec81259dc57" providerId="AD" clId="Web-{1F99F325-2BEF-75C8-09E7-B59CB78B5A05}" dt="2021-11-28T17:45:19.411" v="225"/>
          <ac:spMkLst>
            <pc:docMk/>
            <pc:sldMk cId="3784826090" sldId="259"/>
            <ac:spMk id="20" creationId="{811CBAFA-D7E0-40A7-BB94-2C05304B407B}"/>
          </ac:spMkLst>
        </pc:spChg>
        <pc:picChg chg="mod ord">
          <ac:chgData name="Prajjwal Maurya" userId="S::prajjwal.18bci1025@abes.ac.in::fe648cb2-7213-48bb-834c-4ec81259dc57" providerId="AD" clId="Web-{1F99F325-2BEF-75C8-09E7-B59CB78B5A05}" dt="2021-11-28T17:45:42.943" v="226"/>
          <ac:picMkLst>
            <pc:docMk/>
            <pc:sldMk cId="3784826090" sldId="259"/>
            <ac:picMk id="4" creationId="{1703FA2C-FC6A-459D-B2EB-40D0CFC308D4}"/>
          </ac:picMkLst>
        </pc:picChg>
        <pc:cxnChg chg="del">
          <ac:chgData name="Prajjwal Maurya" userId="S::prajjwal.18bci1025@abes.ac.in::fe648cb2-7213-48bb-834c-4ec81259dc57" providerId="AD" clId="Web-{1F99F325-2BEF-75C8-09E7-B59CB78B5A05}" dt="2021-11-28T17:45:19.411" v="225"/>
          <ac:cxnSpMkLst>
            <pc:docMk/>
            <pc:sldMk cId="3784826090" sldId="259"/>
            <ac:cxnSpMk id="18" creationId="{740F83A4-FAC4-4867-95A5-BBFD280C7BF5}"/>
          </ac:cxnSpMkLst>
        </pc:cxnChg>
      </pc:sldChg>
      <pc:sldChg chg="addSp delSp modSp mod modClrScheme delDesignElem chgLayout">
        <pc:chgData name="Prajjwal Maurya" userId="S::prajjwal.18bci1025@abes.ac.in::fe648cb2-7213-48bb-834c-4ec81259dc57" providerId="AD" clId="Web-{1F99F325-2BEF-75C8-09E7-B59CB78B5A05}" dt="2021-11-28T18:10:51.423" v="752" actId="14100"/>
        <pc:sldMkLst>
          <pc:docMk/>
          <pc:sldMk cId="1402404660" sldId="260"/>
        </pc:sldMkLst>
        <pc:spChg chg="mod ord">
          <ac:chgData name="Prajjwal Maurya" userId="S::prajjwal.18bci1025@abes.ac.in::fe648cb2-7213-48bb-834c-4ec81259dc57" providerId="AD" clId="Web-{1F99F325-2BEF-75C8-09E7-B59CB78B5A05}" dt="2021-11-28T18:10:37.407" v="751"/>
          <ac:spMkLst>
            <pc:docMk/>
            <pc:sldMk cId="1402404660" sldId="260"/>
            <ac:spMk id="2" creationId="{2747FB33-1C84-406D-AD9D-8308A6B1CA89}"/>
          </ac:spMkLst>
        </pc:spChg>
        <pc:spChg chg="add del mod ord">
          <ac:chgData name="Prajjwal Maurya" userId="S::prajjwal.18bci1025@abes.ac.in::fe648cb2-7213-48bb-834c-4ec81259dc57" providerId="AD" clId="Web-{1F99F325-2BEF-75C8-09E7-B59CB78B5A05}" dt="2021-11-28T17:46:37.756" v="234"/>
          <ac:spMkLst>
            <pc:docMk/>
            <pc:sldMk cId="1402404660" sldId="260"/>
            <ac:spMk id="3" creationId="{11C91069-885E-4580-91BA-8FC01396BA44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7:46:34.241" v="231"/>
          <ac:spMkLst>
            <pc:docMk/>
            <pc:sldMk cId="1402404660" sldId="260"/>
            <ac:spMk id="6" creationId="{876248C8-0720-48AB-91BA-5F530BB41E5E}"/>
          </ac:spMkLst>
        </pc:spChg>
        <pc:spChg chg="del">
          <ac:chgData name="Prajjwal Maurya" userId="S::prajjwal.18bci1025@abes.ac.in::fe648cb2-7213-48bb-834c-4ec81259dc57" providerId="AD" clId="Web-{1F99F325-2BEF-75C8-09E7-B59CB78B5A05}" dt="2021-11-28T17:45:19.411" v="225"/>
          <ac:spMkLst>
            <pc:docMk/>
            <pc:sldMk cId="1402404660" sldId="260"/>
            <ac:spMk id="8" creationId="{C8DD82D3-D002-45B0-B16A-82B3DA4EFDDB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7:46:22.584" v="229"/>
          <ac:spMkLst>
            <pc:docMk/>
            <pc:sldMk cId="1402404660" sldId="260"/>
            <ac:spMk id="9" creationId="{E4CFB4D4-CFF3-4172-AB21-A2B3D1223E9E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7:46:34.241" v="231"/>
          <ac:spMkLst>
            <pc:docMk/>
            <pc:sldMk cId="1402404660" sldId="260"/>
            <ac:spMk id="11" creationId="{523BEDA7-D0B8-4802-8168-92452653BC9F}"/>
          </ac:spMkLst>
        </pc:spChg>
        <pc:spChg chg="del">
          <ac:chgData name="Prajjwal Maurya" userId="S::prajjwal.18bci1025@abes.ac.in::fe648cb2-7213-48bb-834c-4ec81259dc57" providerId="AD" clId="Web-{1F99F325-2BEF-75C8-09E7-B59CB78B5A05}" dt="2021-11-28T17:45:19.411" v="225"/>
          <ac:spMkLst>
            <pc:docMk/>
            <pc:sldMk cId="1402404660" sldId="260"/>
            <ac:spMk id="12" creationId="{14552793-7DFF-4EC7-AC69-D34A75D01880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7:46:34.241" v="231"/>
          <ac:spMkLst>
            <pc:docMk/>
            <pc:sldMk cId="1402404660" sldId="260"/>
            <ac:spMk id="13" creationId="{D2EFF34B-7B1A-4F9D-8CEE-A40962BC7C21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7:46:37.678" v="233"/>
          <ac:spMkLst>
            <pc:docMk/>
            <pc:sldMk cId="1402404660" sldId="260"/>
            <ac:spMk id="14" creationId="{30B3D270-B19D-4DB8-BD3C-3E707485B515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7:46:37.678" v="233"/>
          <ac:spMkLst>
            <pc:docMk/>
            <pc:sldMk cId="1402404660" sldId="260"/>
            <ac:spMk id="15" creationId="{49BDAF94-B52E-4307-B54C-EF413086FC77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0:37.407" v="751"/>
          <ac:spMkLst>
            <pc:docMk/>
            <pc:sldMk cId="1402404660" sldId="260"/>
            <ac:spMk id="22" creationId="{F853C71C-EE3C-44D8-8587-9A4D9D5CC5CA}"/>
          </ac:spMkLst>
        </pc:spChg>
        <pc:graphicFrameChg chg="add del">
          <ac:chgData name="Prajjwal Maurya" userId="S::prajjwal.18bci1025@abes.ac.in::fe648cb2-7213-48bb-834c-4ec81259dc57" providerId="AD" clId="Web-{1F99F325-2BEF-75C8-09E7-B59CB78B5A05}" dt="2021-11-28T17:46:22.584" v="229"/>
          <ac:graphicFrameMkLst>
            <pc:docMk/>
            <pc:sldMk cId="1402404660" sldId="260"/>
            <ac:graphicFrameMk id="5" creationId="{0EB167C5-F6DB-41B3-9CCC-252DA2F9AB0A}"/>
          </ac:graphicFrameMkLst>
        </pc:graphicFrameChg>
        <pc:graphicFrameChg chg="add del">
          <ac:chgData name="Prajjwal Maurya" userId="S::prajjwal.18bci1025@abes.ac.in::fe648cb2-7213-48bb-834c-4ec81259dc57" providerId="AD" clId="Web-{1F99F325-2BEF-75C8-09E7-B59CB78B5A05}" dt="2021-11-28T17:46:34.241" v="231"/>
          <ac:graphicFrameMkLst>
            <pc:docMk/>
            <pc:sldMk cId="1402404660" sldId="260"/>
            <ac:graphicFrameMk id="7" creationId="{8C4D1625-5C67-4EE2-A689-A7F8F0EF9FF9}"/>
          </ac:graphicFrameMkLst>
        </pc:graphicFrameChg>
        <pc:graphicFrameChg chg="add del">
          <ac:chgData name="Prajjwal Maurya" userId="S::prajjwal.18bci1025@abes.ac.in::fe648cb2-7213-48bb-834c-4ec81259dc57" providerId="AD" clId="Web-{1F99F325-2BEF-75C8-09E7-B59CB78B5A05}" dt="2021-11-28T17:46:37.678" v="233"/>
          <ac:graphicFrameMkLst>
            <pc:docMk/>
            <pc:sldMk cId="1402404660" sldId="260"/>
            <ac:graphicFrameMk id="16" creationId="{DD83334B-1F31-41CA-92A2-66E09462AE36}"/>
          </ac:graphicFrameMkLst>
        </pc:graphicFrameChg>
        <pc:graphicFrameChg chg="add mod modGraphic">
          <ac:chgData name="Prajjwal Maurya" userId="S::prajjwal.18bci1025@abes.ac.in::fe648cb2-7213-48bb-834c-4ec81259dc57" providerId="AD" clId="Web-{1F99F325-2BEF-75C8-09E7-B59CB78B5A05}" dt="2021-11-28T18:10:51.423" v="752" actId="14100"/>
          <ac:graphicFrameMkLst>
            <pc:docMk/>
            <pc:sldMk cId="1402404660" sldId="260"/>
            <ac:graphicFrameMk id="17" creationId="{7F380056-CBF7-4A03-A358-1A0A1A13E435}"/>
          </ac:graphicFrameMkLst>
        </pc:graphicFrameChg>
        <pc:cxnChg chg="del">
          <ac:chgData name="Prajjwal Maurya" userId="S::prajjwal.18bci1025@abes.ac.in::fe648cb2-7213-48bb-834c-4ec81259dc57" providerId="AD" clId="Web-{1F99F325-2BEF-75C8-09E7-B59CB78B5A05}" dt="2021-11-28T17:45:19.411" v="225"/>
          <ac:cxnSpMkLst>
            <pc:docMk/>
            <pc:sldMk cId="1402404660" sldId="260"/>
            <ac:cxnSpMk id="10" creationId="{9F09C252-16FE-4557-AD6D-BB5CA773496C}"/>
          </ac:cxnSpMkLst>
        </pc:cxnChg>
      </pc:sldChg>
      <pc:sldChg chg="addSp delSp modSp new mod setBg modClrScheme chgLayout">
        <pc:chgData name="Prajjwal Maurya" userId="S::prajjwal.18bci1025@abes.ac.in::fe648cb2-7213-48bb-834c-4ec81259dc57" providerId="AD" clId="Web-{1F99F325-2BEF-75C8-09E7-B59CB78B5A05}" dt="2021-11-28T17:58:17.175" v="483"/>
        <pc:sldMkLst>
          <pc:docMk/>
          <pc:sldMk cId="584864259" sldId="261"/>
        </pc:sldMkLst>
        <pc:spChg chg="mod ord">
          <ac:chgData name="Prajjwal Maurya" userId="S::prajjwal.18bci1025@abes.ac.in::fe648cb2-7213-48bb-834c-4ec81259dc57" providerId="AD" clId="Web-{1F99F325-2BEF-75C8-09E7-B59CB78B5A05}" dt="2021-11-28T17:55:32.485" v="430"/>
          <ac:spMkLst>
            <pc:docMk/>
            <pc:sldMk cId="584864259" sldId="261"/>
            <ac:spMk id="2" creationId="{8F1BFB6A-DA15-4872-AAAE-686162C40054}"/>
          </ac:spMkLst>
        </pc:spChg>
        <pc:spChg chg="del mod ord">
          <ac:chgData name="Prajjwal Maurya" userId="S::prajjwal.18bci1025@abes.ac.in::fe648cb2-7213-48bb-834c-4ec81259dc57" providerId="AD" clId="Web-{1F99F325-2BEF-75C8-09E7-B59CB78B5A05}" dt="2021-11-28T17:55:32.485" v="430"/>
          <ac:spMkLst>
            <pc:docMk/>
            <pc:sldMk cId="584864259" sldId="261"/>
            <ac:spMk id="3" creationId="{5183EB54-0388-4B45-8B3C-10B56A2045A8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7:58:17.175" v="483"/>
          <ac:spMkLst>
            <pc:docMk/>
            <pc:sldMk cId="584864259" sldId="261"/>
            <ac:spMk id="19" creationId="{C02E5329-2A97-4E5F-8579-C723B867BFDA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7:58:13.862" v="482"/>
          <ac:spMkLst>
            <pc:docMk/>
            <pc:sldMk cId="584864259" sldId="261"/>
            <ac:spMk id="20" creationId="{F320F5A6-59AF-4060-B877-78C1762A14A1}"/>
          </ac:spMkLst>
        </pc:spChg>
        <pc:graphicFrameChg chg="add mod">
          <ac:chgData name="Prajjwal Maurya" userId="S::prajjwal.18bci1025@abes.ac.in::fe648cb2-7213-48bb-834c-4ec81259dc57" providerId="AD" clId="Web-{1F99F325-2BEF-75C8-09E7-B59CB78B5A05}" dt="2021-11-28T17:55:47.469" v="431" actId="14100"/>
          <ac:graphicFrameMkLst>
            <pc:docMk/>
            <pc:sldMk cId="584864259" sldId="261"/>
            <ac:graphicFrameMk id="5" creationId="{22723A39-10D9-4F33-B83C-B1A6C20DAAA4}"/>
          </ac:graphicFrameMkLst>
        </pc:graphicFrameChg>
      </pc:sldChg>
      <pc:sldChg chg="addSp delSp modSp new mod setBg">
        <pc:chgData name="Prajjwal Maurya" userId="S::prajjwal.18bci1025@abes.ac.in::fe648cb2-7213-48bb-834c-4ec81259dc57" providerId="AD" clId="Web-{1F99F325-2BEF-75C8-09E7-B59CB78B5A05}" dt="2021-11-28T18:08:34.030" v="690" actId="1076"/>
        <pc:sldMkLst>
          <pc:docMk/>
          <pc:sldMk cId="2872269288" sldId="262"/>
        </pc:sldMkLst>
        <pc:spChg chg="mod">
          <ac:chgData name="Prajjwal Maurya" userId="S::prajjwal.18bci1025@abes.ac.in::fe648cb2-7213-48bb-834c-4ec81259dc57" providerId="AD" clId="Web-{1F99F325-2BEF-75C8-09E7-B59CB78B5A05}" dt="2021-11-28T18:03:18.680" v="530"/>
          <ac:spMkLst>
            <pc:docMk/>
            <pc:sldMk cId="2872269288" sldId="262"/>
            <ac:spMk id="2" creationId="{DBFA8303-E433-41B0-9B9E-BBC5073CFE7C}"/>
          </ac:spMkLst>
        </pc:spChg>
        <pc:spChg chg="mod ord">
          <ac:chgData name="Prajjwal Maurya" userId="S::prajjwal.18bci1025@abes.ac.in::fe648cb2-7213-48bb-834c-4ec81259dc57" providerId="AD" clId="Web-{1F99F325-2BEF-75C8-09E7-B59CB78B5A05}" dt="2021-11-28T18:08:18.873" v="688" actId="20577"/>
          <ac:spMkLst>
            <pc:docMk/>
            <pc:sldMk cId="2872269288" sldId="262"/>
            <ac:spMk id="3" creationId="{775943A0-2E74-484A-A516-8754DA0A4CAF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03:18.680" v="529"/>
          <ac:spMkLst>
            <pc:docMk/>
            <pc:sldMk cId="2872269288" sldId="262"/>
            <ac:spMk id="9" creationId="{0B67D982-25C5-4CC2-AA64-276BE3B2CA75}"/>
          </ac:spMkLst>
        </pc:spChg>
        <pc:picChg chg="add mod">
          <ac:chgData name="Prajjwal Maurya" userId="S::prajjwal.18bci1025@abes.ac.in::fe648cb2-7213-48bb-834c-4ec81259dc57" providerId="AD" clId="Web-{1F99F325-2BEF-75C8-09E7-B59CB78B5A05}" dt="2021-11-28T18:08:34.030" v="690" actId="1076"/>
          <ac:picMkLst>
            <pc:docMk/>
            <pc:sldMk cId="2872269288" sldId="262"/>
            <ac:picMk id="4" creationId="{C7A21E04-97E6-497C-A654-2BEA5B1CEEEE}"/>
          </ac:picMkLst>
        </pc:picChg>
      </pc:sldChg>
      <pc:sldChg chg="addSp delSp modSp new mod setBg">
        <pc:chgData name="Prajjwal Maurya" userId="S::prajjwal.18bci1025@abes.ac.in::fe648cb2-7213-48bb-834c-4ec81259dc57" providerId="AD" clId="Web-{1F99F325-2BEF-75C8-09E7-B59CB78B5A05}" dt="2021-11-28T18:47:09.367" v="1284" actId="20577"/>
        <pc:sldMkLst>
          <pc:docMk/>
          <pc:sldMk cId="1847345348" sldId="263"/>
        </pc:sldMkLst>
        <pc:spChg chg="mod">
          <ac:chgData name="Prajjwal Maurya" userId="S::prajjwal.18bci1025@abes.ac.in::fe648cb2-7213-48bb-834c-4ec81259dc57" providerId="AD" clId="Web-{1F99F325-2BEF-75C8-09E7-B59CB78B5A05}" dt="2021-11-28T18:17:12.711" v="938"/>
          <ac:spMkLst>
            <pc:docMk/>
            <pc:sldMk cId="1847345348" sldId="263"/>
            <ac:spMk id="2" creationId="{0917A7A7-4630-4F20-8A94-AB7E12481A14}"/>
          </ac:spMkLst>
        </pc:spChg>
        <pc:spChg chg="mod ord">
          <ac:chgData name="Prajjwal Maurya" userId="S::prajjwal.18bci1025@abes.ac.in::fe648cb2-7213-48bb-834c-4ec81259dc57" providerId="AD" clId="Web-{1F99F325-2BEF-75C8-09E7-B59CB78B5A05}" dt="2021-11-28T18:47:09.367" v="1284" actId="20577"/>
          <ac:spMkLst>
            <pc:docMk/>
            <pc:sldMk cId="1847345348" sldId="263"/>
            <ac:spMk id="3" creationId="{9A105CAC-433C-4333-BF05-D72BA8C5601A}"/>
          </ac:spMkLst>
        </pc:spChg>
        <pc:spChg chg="add">
          <ac:chgData name="Prajjwal Maurya" userId="S::prajjwal.18bci1025@abes.ac.in::fe648cb2-7213-48bb-834c-4ec81259dc57" providerId="AD" clId="Web-{1F99F325-2BEF-75C8-09E7-B59CB78B5A05}" dt="2021-11-28T18:17:12.711" v="938"/>
          <ac:spMkLst>
            <pc:docMk/>
            <pc:sldMk cId="1847345348" sldId="263"/>
            <ac:spMk id="7" creationId="{E53F4E5A-C9EE-4859-B46B-F018F7D73A03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6:36.116" v="934"/>
          <ac:spMkLst>
            <pc:docMk/>
            <pc:sldMk cId="1847345348" sldId="263"/>
            <ac:spMk id="10" creationId="{0B67D982-25C5-4CC2-AA64-276BE3B2CA75}"/>
          </ac:spMkLst>
        </pc:spChg>
        <pc:picChg chg="add del mod">
          <ac:chgData name="Prajjwal Maurya" userId="S::prajjwal.18bci1025@abes.ac.in::fe648cb2-7213-48bb-834c-4ec81259dc57" providerId="AD" clId="Web-{1F99F325-2BEF-75C8-09E7-B59CB78B5A05}" dt="2021-11-28T18:16:10.756" v="920"/>
          <ac:picMkLst>
            <pc:docMk/>
            <pc:sldMk cId="1847345348" sldId="263"/>
            <ac:picMk id="4" creationId="{210DA548-8EF2-4B80-ACF4-FF80F1CE7ACD}"/>
          </ac:picMkLst>
        </pc:picChg>
        <pc:picChg chg="add mod">
          <ac:chgData name="Prajjwal Maurya" userId="S::prajjwal.18bci1025@abes.ac.in::fe648cb2-7213-48bb-834c-4ec81259dc57" providerId="AD" clId="Web-{1F99F325-2BEF-75C8-09E7-B59CB78B5A05}" dt="2021-11-28T18:17:20.820" v="940" actId="14100"/>
          <ac:picMkLst>
            <pc:docMk/>
            <pc:sldMk cId="1847345348" sldId="263"/>
            <ac:picMk id="5" creationId="{8CB71BF7-6476-45D4-95E3-B076AF182BAE}"/>
          </ac:picMkLst>
        </pc:picChg>
        <pc:cxnChg chg="add">
          <ac:chgData name="Prajjwal Maurya" userId="S::prajjwal.18bci1025@abes.ac.in::fe648cb2-7213-48bb-834c-4ec81259dc57" providerId="AD" clId="Web-{1F99F325-2BEF-75C8-09E7-B59CB78B5A05}" dt="2021-11-28T18:17:12.711" v="938"/>
          <ac:cxnSpMkLst>
            <pc:docMk/>
            <pc:sldMk cId="1847345348" sldId="263"/>
            <ac:cxnSpMk id="12" creationId="{041A955B-D579-48FD-A51C-51B0C0B69F9A}"/>
          </ac:cxnSpMkLst>
        </pc:cxnChg>
      </pc:sldChg>
      <pc:sldChg chg="addSp delSp modSp new mod setBg addAnim delAnim setClrOvrMap">
        <pc:chgData name="Prajjwal Maurya" userId="S::prajjwal.18bci1025@abes.ac.in::fe648cb2-7213-48bb-834c-4ec81259dc57" providerId="AD" clId="Web-{1F99F325-2BEF-75C8-09E7-B59CB78B5A05}" dt="2021-11-28T18:32:02.164" v="1276"/>
        <pc:sldMkLst>
          <pc:docMk/>
          <pc:sldMk cId="2536021476" sldId="264"/>
        </pc:sldMkLst>
        <pc:spChg chg="mod ord">
          <ac:chgData name="Prajjwal Maurya" userId="S::prajjwal.18bci1025@abes.ac.in::fe648cb2-7213-48bb-834c-4ec81259dc57" providerId="AD" clId="Web-{1F99F325-2BEF-75C8-09E7-B59CB78B5A05}" dt="2021-11-28T18:32:02.164" v="1275"/>
          <ac:spMkLst>
            <pc:docMk/>
            <pc:sldMk cId="2536021476" sldId="264"/>
            <ac:spMk id="2" creationId="{97488139-29F7-44D7-A5BD-FC4DDF4B8D1A}"/>
          </ac:spMkLst>
        </pc:spChg>
        <pc:spChg chg="del">
          <ac:chgData name="Prajjwal Maurya" userId="S::prajjwal.18bci1025@abes.ac.in::fe648cb2-7213-48bb-834c-4ec81259dc57" providerId="AD" clId="Web-{1F99F325-2BEF-75C8-09E7-B59CB78B5A05}" dt="2021-11-28T18:15:09.709" v="909"/>
          <ac:spMkLst>
            <pc:docMk/>
            <pc:sldMk cId="2536021476" sldId="264"/>
            <ac:spMk id="3" creationId="{EB228D37-5765-4027-BCFC-8F22164C7739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7:30.492" v="941"/>
          <ac:spMkLst>
            <pc:docMk/>
            <pc:sldMk cId="2536021476" sldId="264"/>
            <ac:spMk id="6" creationId="{5D5E0904-721C-4D68-9EB8-1C9752E329A7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5:19.365" v="913"/>
          <ac:spMkLst>
            <pc:docMk/>
            <pc:sldMk cId="2536021476" sldId="264"/>
            <ac:spMk id="8" creationId="{40649305-955A-4A28-81E3-E61BCCB24DC5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5:16.615" v="911"/>
          <ac:spMkLst>
            <pc:docMk/>
            <pc:sldMk cId="2536021476" sldId="264"/>
            <ac:spMk id="9" creationId="{5D5E0904-721C-4D68-9EB8-1C9752E329A7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7:30.492" v="941"/>
          <ac:spMkLst>
            <pc:docMk/>
            <pc:sldMk cId="2536021476" sldId="264"/>
            <ac:spMk id="11" creationId="{D0CDF5D3-7220-42A0-9D37-ECF3BF283B37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7:30.492" v="941"/>
          <ac:spMkLst>
            <pc:docMk/>
            <pc:sldMk cId="2536021476" sldId="264"/>
            <ac:spMk id="13" creationId="{64BC717F-58B3-4A4E-BC3B-1B11323AD5C9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7:30.492" v="941"/>
          <ac:spMkLst>
            <pc:docMk/>
            <pc:sldMk cId="2536021476" sldId="264"/>
            <ac:spMk id="15" creationId="{1EE75710-64C5-4CA8-8A7C-82EE4125C90D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7:30.492" v="941"/>
          <ac:spMkLst>
            <pc:docMk/>
            <pc:sldMk cId="2536021476" sldId="264"/>
            <ac:spMk id="17" creationId="{435050B1-74E1-4A81-923D-0F5971A3BC01}"/>
          </ac:spMkLst>
        </pc:spChg>
        <pc:spChg chg="add mod ord">
          <ac:chgData name="Prajjwal Maurya" userId="S::prajjwal.18bci1025@abes.ac.in::fe648cb2-7213-48bb-834c-4ec81259dc57" providerId="AD" clId="Web-{1F99F325-2BEF-75C8-09E7-B59CB78B5A05}" dt="2021-11-28T18:32:02.164" v="1275"/>
          <ac:spMkLst>
            <pc:docMk/>
            <pc:sldMk cId="2536021476" sldId="264"/>
            <ac:spMk id="21" creationId="{488A0F09-906A-45E2-8D26-D6B8A8A2C363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8:59.463" v="1001"/>
          <ac:spMkLst>
            <pc:docMk/>
            <pc:sldMk cId="2536021476" sldId="264"/>
            <ac:spMk id="26" creationId="{E53F4E5A-C9EE-4859-B46B-F018F7D73A03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8:55.197" v="998"/>
          <ac:spMkLst>
            <pc:docMk/>
            <pc:sldMk cId="2536021476" sldId="264"/>
            <ac:spMk id="30" creationId="{F1ACBE00-0221-433D-8EA5-D9D7B45F35BE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8:55.197" v="998"/>
          <ac:spMkLst>
            <pc:docMk/>
            <pc:sldMk cId="2536021476" sldId="264"/>
            <ac:spMk id="31" creationId="{EFB0C39A-F8CA-4A79-AFFC-E9780FB1991A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8:59.463" v="1000"/>
          <ac:spMkLst>
            <pc:docMk/>
            <pc:sldMk cId="2536021476" sldId="264"/>
            <ac:spMk id="32" creationId="{5D5E0904-721C-4D68-9EB8-1C9752E329A7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8:49.462" v="994"/>
          <ac:spMkLst>
            <pc:docMk/>
            <pc:sldMk cId="2536021476" sldId="264"/>
            <ac:spMk id="33" creationId="{5D5E0904-721C-4D68-9EB8-1C9752E329A7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8:59.463" v="1000"/>
          <ac:spMkLst>
            <pc:docMk/>
            <pc:sldMk cId="2536021476" sldId="264"/>
            <ac:spMk id="34" creationId="{D0CDF5D3-7220-42A0-9D37-ECF3BF283B37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8:49.462" v="994"/>
          <ac:spMkLst>
            <pc:docMk/>
            <pc:sldMk cId="2536021476" sldId="264"/>
            <ac:spMk id="35" creationId="{D0CDF5D3-7220-42A0-9D37-ECF3BF283B37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8:59.463" v="1000"/>
          <ac:spMkLst>
            <pc:docMk/>
            <pc:sldMk cId="2536021476" sldId="264"/>
            <ac:spMk id="36" creationId="{64BC717F-58B3-4A4E-BC3B-1B11323AD5C9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8:49.462" v="994"/>
          <ac:spMkLst>
            <pc:docMk/>
            <pc:sldMk cId="2536021476" sldId="264"/>
            <ac:spMk id="37" creationId="{64BC717F-58B3-4A4E-BC3B-1B11323AD5C9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8:59.463" v="1000"/>
          <ac:spMkLst>
            <pc:docMk/>
            <pc:sldMk cId="2536021476" sldId="264"/>
            <ac:spMk id="38" creationId="{1EE75710-64C5-4CA8-8A7C-82EE4125C90D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8:49.462" v="994"/>
          <ac:spMkLst>
            <pc:docMk/>
            <pc:sldMk cId="2536021476" sldId="264"/>
            <ac:spMk id="39" creationId="{1EE75710-64C5-4CA8-8A7C-82EE4125C90D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8:59.463" v="1000"/>
          <ac:spMkLst>
            <pc:docMk/>
            <pc:sldMk cId="2536021476" sldId="264"/>
            <ac:spMk id="40" creationId="{435050B1-74E1-4A81-923D-0F5971A3BC01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18:49.462" v="994"/>
          <ac:spMkLst>
            <pc:docMk/>
            <pc:sldMk cId="2536021476" sldId="264"/>
            <ac:spMk id="41" creationId="{435050B1-74E1-4A81-923D-0F5971A3BC01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26:53.721" v="1215"/>
          <ac:spMkLst>
            <pc:docMk/>
            <pc:sldMk cId="2536021476" sldId="264"/>
            <ac:spMk id="42" creationId="{F1ACBE00-0221-433D-8EA5-D9D7B45F35BE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26:53.721" v="1215"/>
          <ac:spMkLst>
            <pc:docMk/>
            <pc:sldMk cId="2536021476" sldId="264"/>
            <ac:spMk id="43" creationId="{CF575D68-1B79-46A3-8676-195856BA37F8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26:53.721" v="1215"/>
          <ac:spMkLst>
            <pc:docMk/>
            <pc:sldMk cId="2536021476" sldId="264"/>
            <ac:spMk id="44" creationId="{28E0418F-EF32-49B5-A0CF-7CE8D16648F6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32:02.164" v="1276"/>
          <ac:spMkLst>
            <pc:docMk/>
            <pc:sldMk cId="2536021476" sldId="264"/>
            <ac:spMk id="49" creationId="{5D5E0904-721C-4D68-9EB8-1C9752E329A7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32:02.164" v="1276"/>
          <ac:spMkLst>
            <pc:docMk/>
            <pc:sldMk cId="2536021476" sldId="264"/>
            <ac:spMk id="51" creationId="{D0CDF5D3-7220-42A0-9D37-ECF3BF283B37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32:02.164" v="1276"/>
          <ac:spMkLst>
            <pc:docMk/>
            <pc:sldMk cId="2536021476" sldId="264"/>
            <ac:spMk id="53" creationId="{64BC717F-58B3-4A4E-BC3B-1B11323AD5C9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32:02.164" v="1276"/>
          <ac:spMkLst>
            <pc:docMk/>
            <pc:sldMk cId="2536021476" sldId="264"/>
            <ac:spMk id="55" creationId="{1EE75710-64C5-4CA8-8A7C-82EE4125C90D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32:02.164" v="1276"/>
          <ac:spMkLst>
            <pc:docMk/>
            <pc:sldMk cId="2536021476" sldId="264"/>
            <ac:spMk id="57" creationId="{435050B1-74E1-4A81-923D-0F5971A3BC01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32:02.164" v="1275"/>
          <ac:spMkLst>
            <pc:docMk/>
            <pc:sldMk cId="2536021476" sldId="264"/>
            <ac:spMk id="59" creationId="{E53F4E5A-C9EE-4859-B46B-F018F7D73A03}"/>
          </ac:spMkLst>
        </pc:spChg>
        <pc:spChg chg="add">
          <ac:chgData name="Prajjwal Maurya" userId="S::prajjwal.18bci1025@abes.ac.in::fe648cb2-7213-48bb-834c-4ec81259dc57" providerId="AD" clId="Web-{1F99F325-2BEF-75C8-09E7-B59CB78B5A05}" dt="2021-11-28T18:32:02.164" v="1276"/>
          <ac:spMkLst>
            <pc:docMk/>
            <pc:sldMk cId="2536021476" sldId="264"/>
            <ac:spMk id="61" creationId="{5D5E0904-721C-4D68-9EB8-1C9752E329A7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31:52.633" v="1271"/>
          <ac:spMkLst>
            <pc:docMk/>
            <pc:sldMk cId="2536021476" sldId="264"/>
            <ac:spMk id="62" creationId="{5D5E0904-721C-4D68-9EB8-1C9752E329A7}"/>
          </ac:spMkLst>
        </pc:spChg>
        <pc:spChg chg="add">
          <ac:chgData name="Prajjwal Maurya" userId="S::prajjwal.18bci1025@abes.ac.in::fe648cb2-7213-48bb-834c-4ec81259dc57" providerId="AD" clId="Web-{1F99F325-2BEF-75C8-09E7-B59CB78B5A05}" dt="2021-11-28T18:32:02.164" v="1276"/>
          <ac:spMkLst>
            <pc:docMk/>
            <pc:sldMk cId="2536021476" sldId="264"/>
            <ac:spMk id="63" creationId="{D0CDF5D3-7220-42A0-9D37-ECF3BF283B37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31:52.633" v="1271"/>
          <ac:spMkLst>
            <pc:docMk/>
            <pc:sldMk cId="2536021476" sldId="264"/>
            <ac:spMk id="64" creationId="{D0CDF5D3-7220-42A0-9D37-ECF3BF283B37}"/>
          </ac:spMkLst>
        </pc:spChg>
        <pc:spChg chg="add">
          <ac:chgData name="Prajjwal Maurya" userId="S::prajjwal.18bci1025@abes.ac.in::fe648cb2-7213-48bb-834c-4ec81259dc57" providerId="AD" clId="Web-{1F99F325-2BEF-75C8-09E7-B59CB78B5A05}" dt="2021-11-28T18:32:02.164" v="1276"/>
          <ac:spMkLst>
            <pc:docMk/>
            <pc:sldMk cId="2536021476" sldId="264"/>
            <ac:spMk id="65" creationId="{64BC717F-58B3-4A4E-BC3B-1B11323AD5C9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31:52.633" v="1271"/>
          <ac:spMkLst>
            <pc:docMk/>
            <pc:sldMk cId="2536021476" sldId="264"/>
            <ac:spMk id="66" creationId="{64BC717F-58B3-4A4E-BC3B-1B11323AD5C9}"/>
          </ac:spMkLst>
        </pc:spChg>
        <pc:spChg chg="add">
          <ac:chgData name="Prajjwal Maurya" userId="S::prajjwal.18bci1025@abes.ac.in::fe648cb2-7213-48bb-834c-4ec81259dc57" providerId="AD" clId="Web-{1F99F325-2BEF-75C8-09E7-B59CB78B5A05}" dt="2021-11-28T18:32:02.164" v="1276"/>
          <ac:spMkLst>
            <pc:docMk/>
            <pc:sldMk cId="2536021476" sldId="264"/>
            <ac:spMk id="67" creationId="{1EE75710-64C5-4CA8-8A7C-82EE4125C90D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31:52.633" v="1271"/>
          <ac:spMkLst>
            <pc:docMk/>
            <pc:sldMk cId="2536021476" sldId="264"/>
            <ac:spMk id="68" creationId="{1EE75710-64C5-4CA8-8A7C-82EE4125C90D}"/>
          </ac:spMkLst>
        </pc:spChg>
        <pc:spChg chg="add">
          <ac:chgData name="Prajjwal Maurya" userId="S::prajjwal.18bci1025@abes.ac.in::fe648cb2-7213-48bb-834c-4ec81259dc57" providerId="AD" clId="Web-{1F99F325-2BEF-75C8-09E7-B59CB78B5A05}" dt="2021-11-28T18:32:02.164" v="1276"/>
          <ac:spMkLst>
            <pc:docMk/>
            <pc:sldMk cId="2536021476" sldId="264"/>
            <ac:spMk id="69" creationId="{435050B1-74E1-4A81-923D-0F5971A3BC01}"/>
          </ac:spMkLst>
        </pc:spChg>
        <pc:spChg chg="add del">
          <ac:chgData name="Prajjwal Maurya" userId="S::prajjwal.18bci1025@abes.ac.in::fe648cb2-7213-48bb-834c-4ec81259dc57" providerId="AD" clId="Web-{1F99F325-2BEF-75C8-09E7-B59CB78B5A05}" dt="2021-11-28T18:31:52.633" v="1271"/>
          <ac:spMkLst>
            <pc:docMk/>
            <pc:sldMk cId="2536021476" sldId="264"/>
            <ac:spMk id="70" creationId="{435050B1-74E1-4A81-923D-0F5971A3BC01}"/>
          </ac:spMkLst>
        </pc:spChg>
        <pc:picChg chg="add del mod ord">
          <ac:chgData name="Prajjwal Maurya" userId="S::prajjwal.18bci1025@abes.ac.in::fe648cb2-7213-48bb-834c-4ec81259dc57" providerId="AD" clId="Web-{1F99F325-2BEF-75C8-09E7-B59CB78B5A05}" dt="2021-11-28T18:18:16.384" v="984"/>
          <ac:picMkLst>
            <pc:docMk/>
            <pc:sldMk cId="2536021476" sldId="264"/>
            <ac:picMk id="4" creationId="{ACA49E60-1EA3-43F5-8BA6-879C0A184C2D}"/>
          </ac:picMkLst>
        </pc:picChg>
        <pc:picChg chg="add mod ord">
          <ac:chgData name="Prajjwal Maurya" userId="S::prajjwal.18bci1025@abes.ac.in::fe648cb2-7213-48bb-834c-4ec81259dc57" providerId="AD" clId="Web-{1F99F325-2BEF-75C8-09E7-B59CB78B5A05}" dt="2021-11-28T18:32:02.164" v="1275"/>
          <ac:picMkLst>
            <pc:docMk/>
            <pc:sldMk cId="2536021476" sldId="264"/>
            <ac:picMk id="5" creationId="{14729508-6E6C-4D56-BD4D-C4FE34699E3E}"/>
          </ac:picMkLst>
        </pc:picChg>
        <pc:cxnChg chg="add del">
          <ac:chgData name="Prajjwal Maurya" userId="S::prajjwal.18bci1025@abes.ac.in::fe648cb2-7213-48bb-834c-4ec81259dc57" providerId="AD" clId="Web-{1F99F325-2BEF-75C8-09E7-B59CB78B5A05}" dt="2021-11-28T18:18:59.463" v="1001"/>
          <ac:cxnSpMkLst>
            <pc:docMk/>
            <pc:sldMk cId="2536021476" sldId="264"/>
            <ac:cxnSpMk id="28" creationId="{041A955B-D579-48FD-A51C-51B0C0B69F9A}"/>
          </ac:cxnSpMkLst>
        </pc:cxnChg>
        <pc:cxnChg chg="add del">
          <ac:chgData name="Prajjwal Maurya" userId="S::prajjwal.18bci1025@abes.ac.in::fe648cb2-7213-48bb-834c-4ec81259dc57" providerId="AD" clId="Web-{1F99F325-2BEF-75C8-09E7-B59CB78B5A05}" dt="2021-11-28T18:32:02.164" v="1275"/>
          <ac:cxnSpMkLst>
            <pc:docMk/>
            <pc:sldMk cId="2536021476" sldId="264"/>
            <ac:cxnSpMk id="60" creationId="{041A955B-D579-48FD-A51C-51B0C0B69F9A}"/>
          </ac:cxnSpMkLst>
        </pc:cxnChg>
      </pc:sldChg>
      <pc:sldChg chg="addSp delSp modSp new mod setBg">
        <pc:chgData name="Prajjwal Maurya" userId="S::prajjwal.18bci1025@abes.ac.in::fe648cb2-7213-48bb-834c-4ec81259dc57" providerId="AD" clId="Web-{1F99F325-2BEF-75C8-09E7-B59CB78B5A05}" dt="2021-11-28T18:26:46.486" v="1214" actId="1076"/>
        <pc:sldMkLst>
          <pc:docMk/>
          <pc:sldMk cId="2234971108" sldId="265"/>
        </pc:sldMkLst>
        <pc:spChg chg="mod">
          <ac:chgData name="Prajjwal Maurya" userId="S::prajjwal.18bci1025@abes.ac.in::fe648cb2-7213-48bb-834c-4ec81259dc57" providerId="AD" clId="Web-{1F99F325-2BEF-75C8-09E7-B59CB78B5A05}" dt="2021-11-28T18:26:42.330" v="1213" actId="1076"/>
          <ac:spMkLst>
            <pc:docMk/>
            <pc:sldMk cId="2234971108" sldId="265"/>
            <ac:spMk id="2" creationId="{9AA0F4DA-3908-4898-BFC2-8D869BC19256}"/>
          </ac:spMkLst>
        </pc:spChg>
        <pc:spChg chg="mod ord">
          <ac:chgData name="Prajjwal Maurya" userId="S::prajjwal.18bci1025@abes.ac.in::fe648cb2-7213-48bb-834c-4ec81259dc57" providerId="AD" clId="Web-{1F99F325-2BEF-75C8-09E7-B59CB78B5A05}" dt="2021-11-28T18:26:46.486" v="1214" actId="1076"/>
          <ac:spMkLst>
            <pc:docMk/>
            <pc:sldMk cId="2234971108" sldId="265"/>
            <ac:spMk id="3" creationId="{E93E551C-4F24-45DC-AB16-532D8CB693CB}"/>
          </ac:spMkLst>
        </pc:spChg>
        <pc:picChg chg="add del mod">
          <ac:chgData name="Prajjwal Maurya" userId="S::prajjwal.18bci1025@abes.ac.in::fe648cb2-7213-48bb-834c-4ec81259dc57" providerId="AD" clId="Web-{1F99F325-2BEF-75C8-09E7-B59CB78B5A05}" dt="2021-11-28T18:25:44.235" v="1204"/>
          <ac:picMkLst>
            <pc:docMk/>
            <pc:sldMk cId="2234971108" sldId="265"/>
            <ac:picMk id="4" creationId="{D03963A3-5F8B-4D04-9A77-96E42E6726D6}"/>
          </ac:picMkLst>
        </pc:picChg>
        <pc:picChg chg="add del mod">
          <ac:chgData name="Prajjwal Maurya" userId="S::prajjwal.18bci1025@abes.ac.in::fe648cb2-7213-48bb-834c-4ec81259dc57" providerId="AD" clId="Web-{1F99F325-2BEF-75C8-09E7-B59CB78B5A05}" dt="2021-11-28T18:25:42.517" v="1203"/>
          <ac:picMkLst>
            <pc:docMk/>
            <pc:sldMk cId="2234971108" sldId="265"/>
            <ac:picMk id="5" creationId="{F0E43F07-B257-4F7E-88C2-58EC324CA4B3}"/>
          </ac:picMkLst>
        </pc:picChg>
        <pc:picChg chg="add mod ord">
          <ac:chgData name="Prajjwal Maurya" userId="S::prajjwal.18bci1025@abes.ac.in::fe648cb2-7213-48bb-834c-4ec81259dc57" providerId="AD" clId="Web-{1F99F325-2BEF-75C8-09E7-B59CB78B5A05}" dt="2021-11-28T18:26:23.174" v="1210"/>
          <ac:picMkLst>
            <pc:docMk/>
            <pc:sldMk cId="2234971108" sldId="265"/>
            <ac:picMk id="6" creationId="{E9B1AB92-3346-41B3-9E46-53C503309183}"/>
          </ac:picMkLst>
        </pc:picChg>
        <pc:picChg chg="add mod">
          <ac:chgData name="Prajjwal Maurya" userId="S::prajjwal.18bci1025@abes.ac.in::fe648cb2-7213-48bb-834c-4ec81259dc57" providerId="AD" clId="Web-{1F99F325-2BEF-75C8-09E7-B59CB78B5A05}" dt="2021-11-28T18:26:23.174" v="1210"/>
          <ac:picMkLst>
            <pc:docMk/>
            <pc:sldMk cId="2234971108" sldId="265"/>
            <ac:picMk id="7" creationId="{EF6A662A-1E9A-4A76-A616-C2022CE66B4B}"/>
          </ac:picMkLst>
        </pc:picChg>
      </pc:sldChg>
      <pc:sldChg chg="addSp delSp modSp new mod setBg">
        <pc:chgData name="Prajjwal Maurya" userId="S::prajjwal.18bci1025@abes.ac.in::fe648cb2-7213-48bb-834c-4ec81259dc57" providerId="AD" clId="Web-{1F99F325-2BEF-75C8-09E7-B59CB78B5A05}" dt="2021-11-28T18:31:33.913" v="1267" actId="20577"/>
        <pc:sldMkLst>
          <pc:docMk/>
          <pc:sldMk cId="716824750" sldId="266"/>
        </pc:sldMkLst>
        <pc:spChg chg="del mod">
          <ac:chgData name="Prajjwal Maurya" userId="S::prajjwal.18bci1025@abes.ac.in::fe648cb2-7213-48bb-834c-4ec81259dc57" providerId="AD" clId="Web-{1F99F325-2BEF-75C8-09E7-B59CB78B5A05}" dt="2021-11-28T18:31:22.382" v="1259"/>
          <ac:spMkLst>
            <pc:docMk/>
            <pc:sldMk cId="716824750" sldId="266"/>
            <ac:spMk id="2" creationId="{E3685AAF-9873-4A47-AF57-8BD3C29698A7}"/>
          </ac:spMkLst>
        </pc:spChg>
        <pc:spChg chg="mod">
          <ac:chgData name="Prajjwal Maurya" userId="S::prajjwal.18bci1025@abes.ac.in::fe648cb2-7213-48bb-834c-4ec81259dc57" providerId="AD" clId="Web-{1F99F325-2BEF-75C8-09E7-B59CB78B5A05}" dt="2021-11-28T18:31:33.913" v="1267" actId="20577"/>
          <ac:spMkLst>
            <pc:docMk/>
            <pc:sldMk cId="716824750" sldId="266"/>
            <ac:spMk id="3" creationId="{75753CA9-85D4-41D2-B8C3-E707A0DA5BF4}"/>
          </ac:spMkLst>
        </pc:spChg>
        <pc:picChg chg="add mod">
          <ac:chgData name="Prajjwal Maurya" userId="S::prajjwal.18bci1025@abes.ac.in::fe648cb2-7213-48bb-834c-4ec81259dc57" providerId="AD" clId="Web-{1F99F325-2BEF-75C8-09E7-B59CB78B5A05}" dt="2021-11-28T18:31:26.538" v="1260"/>
          <ac:picMkLst>
            <pc:docMk/>
            <pc:sldMk cId="716824750" sldId="266"/>
            <ac:picMk id="7" creationId="{FB86198A-435A-48A9-8D1D-0B40521A8504}"/>
          </ac:picMkLst>
        </pc:picChg>
      </pc:sldChg>
      <pc:sldChg chg="addSp delSp modSp new del mod setBg">
        <pc:chgData name="Prajjwal Maurya" userId="S::prajjwal.18bci1025@abes.ac.in::fe648cb2-7213-48bb-834c-4ec81259dc57" providerId="AD" clId="Web-{1F99F325-2BEF-75C8-09E7-B59CB78B5A05}" dt="2021-11-28T18:30:57.882" v="1250"/>
        <pc:sldMkLst>
          <pc:docMk/>
          <pc:sldMk cId="1608677585" sldId="266"/>
        </pc:sldMkLst>
        <pc:spChg chg="del mod">
          <ac:chgData name="Prajjwal Maurya" userId="S::prajjwal.18bci1025@abes.ac.in::fe648cb2-7213-48bb-834c-4ec81259dc57" providerId="AD" clId="Web-{1F99F325-2BEF-75C8-09E7-B59CB78B5A05}" dt="2021-11-28T18:29:24.958" v="1241"/>
          <ac:spMkLst>
            <pc:docMk/>
            <pc:sldMk cId="1608677585" sldId="266"/>
            <ac:spMk id="2" creationId="{6319F795-75DC-4E0B-BFDB-45671E7AA477}"/>
          </ac:spMkLst>
        </pc:spChg>
        <pc:spChg chg="mod">
          <ac:chgData name="Prajjwal Maurya" userId="S::prajjwal.18bci1025@abes.ac.in::fe648cb2-7213-48bb-834c-4ec81259dc57" providerId="AD" clId="Web-{1F99F325-2BEF-75C8-09E7-B59CB78B5A05}" dt="2021-11-28T18:29:42.740" v="1249" actId="20577"/>
          <ac:spMkLst>
            <pc:docMk/>
            <pc:sldMk cId="1608677585" sldId="266"/>
            <ac:spMk id="3" creationId="{D6F6B0CB-B21D-4B60-BBFF-14FE2F0E4F6C}"/>
          </ac:spMkLst>
        </pc:spChg>
        <pc:picChg chg="add mod">
          <ac:chgData name="Prajjwal Maurya" userId="S::prajjwal.18bci1025@abes.ac.in::fe648cb2-7213-48bb-834c-4ec81259dc57" providerId="AD" clId="Web-{1F99F325-2BEF-75C8-09E7-B59CB78B5A05}" dt="2021-11-28T18:29:06.864" v="1240"/>
          <ac:picMkLst>
            <pc:docMk/>
            <pc:sldMk cId="1608677585" sldId="266"/>
            <ac:picMk id="7" creationId="{6AF44B96-8EDB-410B-937E-42321B62A613}"/>
          </ac:picMkLst>
        </pc:picChg>
      </pc:sldChg>
      <pc:sldMasterChg chg="del delSldLayout">
        <pc:chgData name="Prajjwal Maurya" userId="S::prajjwal.18bci1025@abes.ac.in::fe648cb2-7213-48bb-834c-4ec81259dc57" providerId="AD" clId="Web-{1F99F325-2BEF-75C8-09E7-B59CB78B5A05}" dt="2021-11-28T17:45:19.411" v="225"/>
        <pc:sldMasterMkLst>
          <pc:docMk/>
          <pc:sldMasterMk cId="3048817413" sldId="2147483725"/>
        </pc:sldMasterMkLst>
        <pc:sldLayoutChg chg="del">
          <pc:chgData name="Prajjwal Maurya" userId="S::prajjwal.18bci1025@abes.ac.in::fe648cb2-7213-48bb-834c-4ec81259dc57" providerId="AD" clId="Web-{1F99F325-2BEF-75C8-09E7-B59CB78B5A05}" dt="2021-11-28T17:45:19.411" v="225"/>
          <pc:sldLayoutMkLst>
            <pc:docMk/>
            <pc:sldMasterMk cId="3048817413" sldId="2147483725"/>
            <pc:sldLayoutMk cId="1126315248" sldId="2147483726"/>
          </pc:sldLayoutMkLst>
        </pc:sldLayoutChg>
        <pc:sldLayoutChg chg="del">
          <pc:chgData name="Prajjwal Maurya" userId="S::prajjwal.18bci1025@abes.ac.in::fe648cb2-7213-48bb-834c-4ec81259dc57" providerId="AD" clId="Web-{1F99F325-2BEF-75C8-09E7-B59CB78B5A05}" dt="2021-11-28T17:45:19.411" v="225"/>
          <pc:sldLayoutMkLst>
            <pc:docMk/>
            <pc:sldMasterMk cId="3048817413" sldId="2147483725"/>
            <pc:sldLayoutMk cId="423389780" sldId="2147483727"/>
          </pc:sldLayoutMkLst>
        </pc:sldLayoutChg>
        <pc:sldLayoutChg chg="del">
          <pc:chgData name="Prajjwal Maurya" userId="S::prajjwal.18bci1025@abes.ac.in::fe648cb2-7213-48bb-834c-4ec81259dc57" providerId="AD" clId="Web-{1F99F325-2BEF-75C8-09E7-B59CB78B5A05}" dt="2021-11-28T17:45:19.411" v="225"/>
          <pc:sldLayoutMkLst>
            <pc:docMk/>
            <pc:sldMasterMk cId="3048817413" sldId="2147483725"/>
            <pc:sldLayoutMk cId="3234864650" sldId="2147483728"/>
          </pc:sldLayoutMkLst>
        </pc:sldLayoutChg>
        <pc:sldLayoutChg chg="del">
          <pc:chgData name="Prajjwal Maurya" userId="S::prajjwal.18bci1025@abes.ac.in::fe648cb2-7213-48bb-834c-4ec81259dc57" providerId="AD" clId="Web-{1F99F325-2BEF-75C8-09E7-B59CB78B5A05}" dt="2021-11-28T17:45:19.411" v="225"/>
          <pc:sldLayoutMkLst>
            <pc:docMk/>
            <pc:sldMasterMk cId="3048817413" sldId="2147483725"/>
            <pc:sldLayoutMk cId="4148230793" sldId="2147483729"/>
          </pc:sldLayoutMkLst>
        </pc:sldLayoutChg>
        <pc:sldLayoutChg chg="del">
          <pc:chgData name="Prajjwal Maurya" userId="S::prajjwal.18bci1025@abes.ac.in::fe648cb2-7213-48bb-834c-4ec81259dc57" providerId="AD" clId="Web-{1F99F325-2BEF-75C8-09E7-B59CB78B5A05}" dt="2021-11-28T17:45:19.411" v="225"/>
          <pc:sldLayoutMkLst>
            <pc:docMk/>
            <pc:sldMasterMk cId="3048817413" sldId="2147483725"/>
            <pc:sldLayoutMk cId="1444826231" sldId="2147483730"/>
          </pc:sldLayoutMkLst>
        </pc:sldLayoutChg>
        <pc:sldLayoutChg chg="del">
          <pc:chgData name="Prajjwal Maurya" userId="S::prajjwal.18bci1025@abes.ac.in::fe648cb2-7213-48bb-834c-4ec81259dc57" providerId="AD" clId="Web-{1F99F325-2BEF-75C8-09E7-B59CB78B5A05}" dt="2021-11-28T17:45:19.411" v="225"/>
          <pc:sldLayoutMkLst>
            <pc:docMk/>
            <pc:sldMasterMk cId="3048817413" sldId="2147483725"/>
            <pc:sldLayoutMk cId="2429211954" sldId="2147483731"/>
          </pc:sldLayoutMkLst>
        </pc:sldLayoutChg>
        <pc:sldLayoutChg chg="del">
          <pc:chgData name="Prajjwal Maurya" userId="S::prajjwal.18bci1025@abes.ac.in::fe648cb2-7213-48bb-834c-4ec81259dc57" providerId="AD" clId="Web-{1F99F325-2BEF-75C8-09E7-B59CB78B5A05}" dt="2021-11-28T17:45:19.411" v="225"/>
          <pc:sldLayoutMkLst>
            <pc:docMk/>
            <pc:sldMasterMk cId="3048817413" sldId="2147483725"/>
            <pc:sldLayoutMk cId="297797607" sldId="2147483732"/>
          </pc:sldLayoutMkLst>
        </pc:sldLayoutChg>
        <pc:sldLayoutChg chg="del">
          <pc:chgData name="Prajjwal Maurya" userId="S::prajjwal.18bci1025@abes.ac.in::fe648cb2-7213-48bb-834c-4ec81259dc57" providerId="AD" clId="Web-{1F99F325-2BEF-75C8-09E7-B59CB78B5A05}" dt="2021-11-28T17:45:19.411" v="225"/>
          <pc:sldLayoutMkLst>
            <pc:docMk/>
            <pc:sldMasterMk cId="3048817413" sldId="2147483725"/>
            <pc:sldLayoutMk cId="3375537194" sldId="2147483733"/>
          </pc:sldLayoutMkLst>
        </pc:sldLayoutChg>
        <pc:sldLayoutChg chg="del">
          <pc:chgData name="Prajjwal Maurya" userId="S::prajjwal.18bci1025@abes.ac.in::fe648cb2-7213-48bb-834c-4ec81259dc57" providerId="AD" clId="Web-{1F99F325-2BEF-75C8-09E7-B59CB78B5A05}" dt="2021-11-28T17:45:19.411" v="225"/>
          <pc:sldLayoutMkLst>
            <pc:docMk/>
            <pc:sldMasterMk cId="3048817413" sldId="2147483725"/>
            <pc:sldLayoutMk cId="3040208964" sldId="2147483734"/>
          </pc:sldLayoutMkLst>
        </pc:sldLayoutChg>
        <pc:sldLayoutChg chg="del">
          <pc:chgData name="Prajjwal Maurya" userId="S::prajjwal.18bci1025@abes.ac.in::fe648cb2-7213-48bb-834c-4ec81259dc57" providerId="AD" clId="Web-{1F99F325-2BEF-75C8-09E7-B59CB78B5A05}" dt="2021-11-28T17:45:19.411" v="225"/>
          <pc:sldLayoutMkLst>
            <pc:docMk/>
            <pc:sldMasterMk cId="3048817413" sldId="2147483725"/>
            <pc:sldLayoutMk cId="2415219563" sldId="2147483735"/>
          </pc:sldLayoutMkLst>
        </pc:sldLayoutChg>
        <pc:sldLayoutChg chg="del">
          <pc:chgData name="Prajjwal Maurya" userId="S::prajjwal.18bci1025@abes.ac.in::fe648cb2-7213-48bb-834c-4ec81259dc57" providerId="AD" clId="Web-{1F99F325-2BEF-75C8-09E7-B59CB78B5A05}" dt="2021-11-28T17:45:19.411" v="225"/>
          <pc:sldLayoutMkLst>
            <pc:docMk/>
            <pc:sldMasterMk cId="3048817413" sldId="2147483725"/>
            <pc:sldLayoutMk cId="1923474114" sldId="2147483736"/>
          </pc:sldLayoutMkLst>
        </pc:sldLayoutChg>
      </pc:sldMasterChg>
      <pc:sldMasterChg chg="add del addSldLayout delSldLayout modSldLayout">
        <pc:chgData name="Prajjwal Maurya" userId="S::prajjwal.18bci1025@abes.ac.in::fe648cb2-7213-48bb-834c-4ec81259dc57" providerId="AD" clId="Web-{1F99F325-2BEF-75C8-09E7-B59CB78B5A05}" dt="2021-11-28T17:45:42.943" v="226"/>
        <pc:sldMasterMkLst>
          <pc:docMk/>
          <pc:sldMasterMk cId="232912653" sldId="2147483737"/>
        </pc:sldMasterMkLst>
        <pc:sldLayoutChg chg="add del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232912653" sldId="2147483737"/>
            <pc:sldLayoutMk cId="3538716198" sldId="2147483738"/>
          </pc:sldLayoutMkLst>
        </pc:sldLayoutChg>
        <pc:sldLayoutChg chg="add del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232912653" sldId="2147483737"/>
            <pc:sldLayoutMk cId="566746835" sldId="2147483739"/>
          </pc:sldLayoutMkLst>
        </pc:sldLayoutChg>
        <pc:sldLayoutChg chg="add del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232912653" sldId="2147483737"/>
            <pc:sldLayoutMk cId="2299019206" sldId="2147483740"/>
          </pc:sldLayoutMkLst>
        </pc:sldLayoutChg>
        <pc:sldLayoutChg chg="add del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232912653" sldId="2147483737"/>
            <pc:sldLayoutMk cId="2678250159" sldId="2147483741"/>
          </pc:sldLayoutMkLst>
        </pc:sldLayoutChg>
        <pc:sldLayoutChg chg="add del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232912653" sldId="2147483737"/>
            <pc:sldLayoutMk cId="2602888280" sldId="2147483742"/>
          </pc:sldLayoutMkLst>
        </pc:sldLayoutChg>
        <pc:sldLayoutChg chg="add del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232912653" sldId="2147483737"/>
            <pc:sldLayoutMk cId="2146359202" sldId="2147483743"/>
          </pc:sldLayoutMkLst>
        </pc:sldLayoutChg>
        <pc:sldLayoutChg chg="add del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232912653" sldId="2147483737"/>
            <pc:sldLayoutMk cId="3590223659" sldId="2147483744"/>
          </pc:sldLayoutMkLst>
        </pc:sldLayoutChg>
        <pc:sldLayoutChg chg="add del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232912653" sldId="2147483737"/>
            <pc:sldLayoutMk cId="3282939437" sldId="2147483745"/>
          </pc:sldLayoutMkLst>
        </pc:sldLayoutChg>
        <pc:sldLayoutChg chg="add del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232912653" sldId="2147483737"/>
            <pc:sldLayoutMk cId="2084652072" sldId="2147483746"/>
          </pc:sldLayoutMkLst>
        </pc:sldLayoutChg>
        <pc:sldLayoutChg chg="add del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232912653" sldId="2147483737"/>
            <pc:sldLayoutMk cId="142478914" sldId="2147483747"/>
          </pc:sldLayoutMkLst>
        </pc:sldLayoutChg>
        <pc:sldLayoutChg chg="add del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232912653" sldId="2147483737"/>
            <pc:sldLayoutMk cId="2899648490" sldId="2147483748"/>
          </pc:sldLayoutMkLst>
        </pc:sldLayoutChg>
        <pc:sldLayoutChg chg="add del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232912653" sldId="2147483737"/>
            <pc:sldLayoutMk cId="2569684278" sldId="2147483749"/>
          </pc:sldLayoutMkLst>
        </pc:sldLayoutChg>
        <pc:sldLayoutChg chg="add del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232912653" sldId="2147483737"/>
            <pc:sldLayoutMk cId="227394401" sldId="2147483750"/>
          </pc:sldLayoutMkLst>
        </pc:sldLayoutChg>
        <pc:sldLayoutChg chg="add del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232912653" sldId="2147483737"/>
            <pc:sldLayoutMk cId="1464813090" sldId="2147483751"/>
          </pc:sldLayoutMkLst>
        </pc:sldLayoutChg>
        <pc:sldLayoutChg chg="add del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232912653" sldId="2147483737"/>
            <pc:sldLayoutMk cId="1642765609" sldId="2147483752"/>
          </pc:sldLayoutMkLst>
        </pc:sldLayoutChg>
        <pc:sldLayoutChg chg="add del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232912653" sldId="2147483737"/>
            <pc:sldLayoutMk cId="328543501" sldId="2147483753"/>
          </pc:sldLayoutMkLst>
        </pc:sldLayoutChg>
        <pc:sldLayoutChg chg="add del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232912653" sldId="2147483737"/>
            <pc:sldLayoutMk cId="304319875" sldId="2147483754"/>
          </pc:sldLayoutMkLst>
        </pc:sldLayoutChg>
      </pc:sldMasterChg>
      <pc:sldMasterChg chg="add addSldLayout modSldLayout">
        <pc:chgData name="Prajjwal Maurya" userId="S::prajjwal.18bci1025@abes.ac.in::fe648cb2-7213-48bb-834c-4ec81259dc57" providerId="AD" clId="Web-{1F99F325-2BEF-75C8-09E7-B59CB78B5A05}" dt="2021-11-28T17:45:42.943" v="226"/>
        <pc:sldMasterMkLst>
          <pc:docMk/>
          <pc:sldMasterMk cId="3892103356" sldId="2147483755"/>
        </pc:sldMasterMkLst>
        <pc:sldLayoutChg chg="add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3892103356" sldId="2147483755"/>
            <pc:sldLayoutMk cId="2243554331" sldId="2147483756"/>
          </pc:sldLayoutMkLst>
        </pc:sldLayoutChg>
        <pc:sldLayoutChg chg="add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3892103356" sldId="2147483755"/>
            <pc:sldLayoutMk cId="1046714822" sldId="2147483757"/>
          </pc:sldLayoutMkLst>
        </pc:sldLayoutChg>
        <pc:sldLayoutChg chg="add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3892103356" sldId="2147483755"/>
            <pc:sldLayoutMk cId="2710495561" sldId="2147483758"/>
          </pc:sldLayoutMkLst>
        </pc:sldLayoutChg>
        <pc:sldLayoutChg chg="add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3892103356" sldId="2147483755"/>
            <pc:sldLayoutMk cId="1377677242" sldId="2147483759"/>
          </pc:sldLayoutMkLst>
        </pc:sldLayoutChg>
        <pc:sldLayoutChg chg="add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3892103356" sldId="2147483755"/>
            <pc:sldLayoutMk cId="740869926" sldId="2147483760"/>
          </pc:sldLayoutMkLst>
        </pc:sldLayoutChg>
        <pc:sldLayoutChg chg="add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3892103356" sldId="2147483755"/>
            <pc:sldLayoutMk cId="1331233142" sldId="2147483761"/>
          </pc:sldLayoutMkLst>
        </pc:sldLayoutChg>
        <pc:sldLayoutChg chg="add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3892103356" sldId="2147483755"/>
            <pc:sldLayoutMk cId="3089250046" sldId="2147483762"/>
          </pc:sldLayoutMkLst>
        </pc:sldLayoutChg>
        <pc:sldLayoutChg chg="add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3892103356" sldId="2147483755"/>
            <pc:sldLayoutMk cId="1650166038" sldId="2147483763"/>
          </pc:sldLayoutMkLst>
        </pc:sldLayoutChg>
        <pc:sldLayoutChg chg="add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3892103356" sldId="2147483755"/>
            <pc:sldLayoutMk cId="200329663" sldId="2147483764"/>
          </pc:sldLayoutMkLst>
        </pc:sldLayoutChg>
        <pc:sldLayoutChg chg="add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3892103356" sldId="2147483755"/>
            <pc:sldLayoutMk cId="1596703941" sldId="2147483765"/>
          </pc:sldLayoutMkLst>
        </pc:sldLayoutChg>
        <pc:sldLayoutChg chg="add mod replId">
          <pc:chgData name="Prajjwal Maurya" userId="S::prajjwal.18bci1025@abes.ac.in::fe648cb2-7213-48bb-834c-4ec81259dc57" providerId="AD" clId="Web-{1F99F325-2BEF-75C8-09E7-B59CB78B5A05}" dt="2021-11-28T17:45:42.943" v="226"/>
          <pc:sldLayoutMkLst>
            <pc:docMk/>
            <pc:sldMasterMk cId="3892103356" sldId="2147483755"/>
            <pc:sldLayoutMk cId="322453168" sldId="2147483766"/>
          </pc:sldLayoutMkLst>
        </pc:sldLayoutChg>
      </pc:sldMasterChg>
    </pc:docChg>
  </pc:docChgLst>
  <pc:docChgLst>
    <pc:chgData name="Prajjwal Maurya" userId="S::prajjwal.18bci1025@abes.ac.in::fe648cb2-7213-48bb-834c-4ec81259dc57" providerId="AD" clId="Web-{EED7EA18-685A-B2DD-F971-C98E12B6735F}"/>
    <pc:docChg chg="addSld delSld modSld addMainMaster delMainMaster">
      <pc:chgData name="Prajjwal Maurya" userId="S::prajjwal.18bci1025@abes.ac.in::fe648cb2-7213-48bb-834c-4ec81259dc57" providerId="AD" clId="Web-{EED7EA18-685A-B2DD-F971-C98E12B6735F}" dt="2021-11-28T13:32:05.875" v="313" actId="20577"/>
      <pc:docMkLst>
        <pc:docMk/>
      </pc:docMkLst>
      <pc:sldChg chg="addSp delSp modSp new mod setBg modClrScheme addAnim setClrOvrMap chgLayout">
        <pc:chgData name="Prajjwal Maurya" userId="S::prajjwal.18bci1025@abes.ac.in::fe648cb2-7213-48bb-834c-4ec81259dc57" providerId="AD" clId="Web-{EED7EA18-685A-B2DD-F971-C98E12B6735F}" dt="2021-11-28T13:16:39.300" v="45" actId="20577"/>
        <pc:sldMkLst>
          <pc:docMk/>
          <pc:sldMk cId="1987812326" sldId="256"/>
        </pc:sldMkLst>
        <pc:spChg chg="mod ord">
          <ac:chgData name="Prajjwal Maurya" userId="S::prajjwal.18bci1025@abes.ac.in::fe648cb2-7213-48bb-834c-4ec81259dc57" providerId="AD" clId="Web-{EED7EA18-685A-B2DD-F971-C98E12B6735F}" dt="2021-11-28T13:16:30.909" v="30"/>
          <ac:spMkLst>
            <pc:docMk/>
            <pc:sldMk cId="1987812326" sldId="256"/>
            <ac:spMk id="2" creationId="{2C8A440A-C266-46C7-8327-F0BFB5EEADA8}"/>
          </ac:spMkLst>
        </pc:spChg>
        <pc:spChg chg="mod ord">
          <ac:chgData name="Prajjwal Maurya" userId="S::prajjwal.18bci1025@abes.ac.in::fe648cb2-7213-48bb-834c-4ec81259dc57" providerId="AD" clId="Web-{EED7EA18-685A-B2DD-F971-C98E12B6735F}" dt="2021-11-28T13:16:39.300" v="45" actId="20577"/>
          <ac:spMkLst>
            <pc:docMk/>
            <pc:sldMk cId="1987812326" sldId="256"/>
            <ac:spMk id="3" creationId="{0A8671B8-6BD7-4493-B813-4BC5AF46D24A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15:35.955" v="5"/>
          <ac:spMkLst>
            <pc:docMk/>
            <pc:sldMk cId="1987812326" sldId="256"/>
            <ac:spMk id="5" creationId="{BA6285CA-6AFA-4F27-AFB5-1B32CDE09B1A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15:39.720" v="7"/>
          <ac:spMkLst>
            <pc:docMk/>
            <pc:sldMk cId="1987812326" sldId="256"/>
            <ac:spMk id="7" creationId="{4DE524F2-C7AF-4466-BA99-09C19DE0D819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15:31.220" v="3"/>
          <ac:spMkLst>
            <pc:docMk/>
            <pc:sldMk cId="1987812326" sldId="256"/>
            <ac:spMk id="9" creationId="{4EFE82FE-7465-AE46-88DF-34D347E83B84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15:39.720" v="7"/>
          <ac:spMkLst>
            <pc:docMk/>
            <pc:sldMk cId="1987812326" sldId="256"/>
            <ac:spMk id="12" creationId="{904E317E-14BB-4200-84F3-2064B4C971B7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15:39.720" v="7"/>
          <ac:spMkLst>
            <pc:docMk/>
            <pc:sldMk cId="1987812326" sldId="256"/>
            <ac:spMk id="13" creationId="{1DF94A24-8152-43C5-86F3-5CC95D8090E2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15:52.440" v="9"/>
          <ac:spMkLst>
            <pc:docMk/>
            <pc:sldMk cId="1987812326" sldId="256"/>
            <ac:spMk id="14" creationId="{AC8EEB0F-BA72-49AC-956F-331B60FDE79E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15:52.440" v="9"/>
          <ac:spMkLst>
            <pc:docMk/>
            <pc:sldMk cId="1987812326" sldId="256"/>
            <ac:spMk id="15" creationId="{E83B29B1-18A6-4A7A-A498-90E521667991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15:52.440" v="9"/>
          <ac:spMkLst>
            <pc:docMk/>
            <pc:sldMk cId="1987812326" sldId="256"/>
            <ac:spMk id="17" creationId="{14543B09-440D-4F57-BCB0-A4FCC922D80E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15:52.440" v="9"/>
          <ac:spMkLst>
            <pc:docMk/>
            <pc:sldMk cId="1987812326" sldId="256"/>
            <ac:spMk id="18" creationId="{0EE80047-1219-42E8-86D3-94F51205039D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15:58.096" v="11"/>
          <ac:spMkLst>
            <pc:docMk/>
            <pc:sldMk cId="1987812326" sldId="256"/>
            <ac:spMk id="19" creationId="{4EFE82FE-7465-AE46-88DF-34D347E83B84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16:30.909" v="30"/>
          <ac:spMkLst>
            <pc:docMk/>
            <pc:sldMk cId="1987812326" sldId="256"/>
            <ac:spMk id="22" creationId="{55B419A7-F817-4767-8CCB-FB0E189C4ACD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16:30.909" v="30"/>
          <ac:spMkLst>
            <pc:docMk/>
            <pc:sldMk cId="1987812326" sldId="256"/>
            <ac:spMk id="24" creationId="{ADA271CD-3011-4A05-B4A3-80F1794684F2}"/>
          </ac:spMkLst>
        </pc:spChg>
        <pc:spChg chg="add">
          <ac:chgData name="Prajjwal Maurya" userId="S::prajjwal.18bci1025@abes.ac.in::fe648cb2-7213-48bb-834c-4ec81259dc57" providerId="AD" clId="Web-{EED7EA18-685A-B2DD-F971-C98E12B6735F}" dt="2021-11-28T13:16:30.909" v="30"/>
          <ac:spMkLst>
            <pc:docMk/>
            <pc:sldMk cId="1987812326" sldId="256"/>
            <ac:spMk id="26" creationId="{F1314C34-F582-4EEF-86CE-F88761E52434}"/>
          </ac:spMkLst>
        </pc:spChg>
        <pc:spChg chg="add">
          <ac:chgData name="Prajjwal Maurya" userId="S::prajjwal.18bci1025@abes.ac.in::fe648cb2-7213-48bb-834c-4ec81259dc57" providerId="AD" clId="Web-{EED7EA18-685A-B2DD-F971-C98E12B6735F}" dt="2021-11-28T13:16:30.909" v="30"/>
          <ac:spMkLst>
            <pc:docMk/>
            <pc:sldMk cId="1987812326" sldId="256"/>
            <ac:spMk id="31" creationId="{7319A1DD-F557-4EC6-8A8C-F7617B4CD678}"/>
          </ac:spMkLst>
        </pc:spChg>
        <pc:spChg chg="add">
          <ac:chgData name="Prajjwal Maurya" userId="S::prajjwal.18bci1025@abes.ac.in::fe648cb2-7213-48bb-834c-4ec81259dc57" providerId="AD" clId="Web-{EED7EA18-685A-B2DD-F971-C98E12B6735F}" dt="2021-11-28T13:16:30.909" v="30"/>
          <ac:spMkLst>
            <pc:docMk/>
            <pc:sldMk cId="1987812326" sldId="256"/>
            <ac:spMk id="35" creationId="{C390A367-0330-4E03-9D5F-40308A7975C8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15:35.955" v="5"/>
          <ac:spMkLst>
            <pc:docMk/>
            <pc:sldMk cId="1987812326" sldId="256"/>
            <ac:spMk id="44" creationId="{A7050958-138C-4DA8-9DF5-1A9D65C19168}"/>
          </ac:spMkLst>
        </pc:spChg>
        <pc:grpChg chg="add del">
          <ac:chgData name="Prajjwal Maurya" userId="S::prajjwal.18bci1025@abes.ac.in::fe648cb2-7213-48bb-834c-4ec81259dc57" providerId="AD" clId="Web-{EED7EA18-685A-B2DD-F971-C98E12B6735F}" dt="2021-11-28T13:15:35.955" v="5"/>
          <ac:grpSpMkLst>
            <pc:docMk/>
            <pc:sldMk cId="1987812326" sldId="256"/>
            <ac:grpSpMk id="6" creationId="{7CC099DD-8E7F-4878-A418-76859A85E971}"/>
          </ac:grpSpMkLst>
        </pc:grpChg>
        <pc:grpChg chg="add del">
          <ac:chgData name="Prajjwal Maurya" userId="S::prajjwal.18bci1025@abes.ac.in::fe648cb2-7213-48bb-834c-4ec81259dc57" providerId="AD" clId="Web-{EED7EA18-685A-B2DD-F971-C98E12B6735F}" dt="2021-11-28T13:15:31.220" v="3"/>
          <ac:grpSpMkLst>
            <pc:docMk/>
            <pc:sldMk cId="1987812326" sldId="256"/>
            <ac:grpSpMk id="11" creationId="{66F2B51C-9578-EB41-A17E-FFF9D491ADA0}"/>
          </ac:grpSpMkLst>
        </pc:grpChg>
        <pc:grpChg chg="add del">
          <ac:chgData name="Prajjwal Maurya" userId="S::prajjwal.18bci1025@abes.ac.in::fe648cb2-7213-48bb-834c-4ec81259dc57" providerId="AD" clId="Web-{EED7EA18-685A-B2DD-F971-C98E12B6735F}" dt="2021-11-28T13:15:58.096" v="11"/>
          <ac:grpSpMkLst>
            <pc:docMk/>
            <pc:sldMk cId="1987812326" sldId="256"/>
            <ac:grpSpMk id="21" creationId="{66F2B51C-9578-EB41-A17E-FFF9D491ADA0}"/>
          </ac:grpSpMkLst>
        </pc:grpChg>
        <pc:picChg chg="add del">
          <ac:chgData name="Prajjwal Maurya" userId="S::prajjwal.18bci1025@abes.ac.in::fe648cb2-7213-48bb-834c-4ec81259dc57" providerId="AD" clId="Web-{EED7EA18-685A-B2DD-F971-C98E12B6735F}" dt="2021-11-28T13:15:31.220" v="3"/>
          <ac:picMkLst>
            <pc:docMk/>
            <pc:sldMk cId="1987812326" sldId="256"/>
            <ac:picMk id="4" creationId="{13F7BB0B-A152-46A0-A7B9-7592522298AB}"/>
          </ac:picMkLst>
        </pc:picChg>
        <pc:picChg chg="add del">
          <ac:chgData name="Prajjwal Maurya" userId="S::prajjwal.18bci1025@abes.ac.in::fe648cb2-7213-48bb-834c-4ec81259dc57" providerId="AD" clId="Web-{EED7EA18-685A-B2DD-F971-C98E12B6735F}" dt="2021-11-28T13:15:35.955" v="5"/>
          <ac:picMkLst>
            <pc:docMk/>
            <pc:sldMk cId="1987812326" sldId="256"/>
            <ac:picMk id="8" creationId="{1F72F553-DA2D-4FC0-A107-FBCC1C027E8C}"/>
          </ac:picMkLst>
        </pc:picChg>
        <pc:picChg chg="add del">
          <ac:chgData name="Prajjwal Maurya" userId="S::prajjwal.18bci1025@abes.ac.in::fe648cb2-7213-48bb-834c-4ec81259dc57" providerId="AD" clId="Web-{EED7EA18-685A-B2DD-F971-C98E12B6735F}" dt="2021-11-28T13:15:39.720" v="7"/>
          <ac:picMkLst>
            <pc:docMk/>
            <pc:sldMk cId="1987812326" sldId="256"/>
            <ac:picMk id="10" creationId="{649D7988-9BEF-4792-9916-1B9F79C325B5}"/>
          </ac:picMkLst>
        </pc:picChg>
        <pc:picChg chg="add del">
          <ac:chgData name="Prajjwal Maurya" userId="S::prajjwal.18bci1025@abes.ac.in::fe648cb2-7213-48bb-834c-4ec81259dc57" providerId="AD" clId="Web-{EED7EA18-685A-B2DD-F971-C98E12B6735F}" dt="2021-11-28T13:15:52.440" v="9"/>
          <ac:picMkLst>
            <pc:docMk/>
            <pc:sldMk cId="1987812326" sldId="256"/>
            <ac:picMk id="16" creationId="{06645FE3-093E-4062-8872-EA9903ED2784}"/>
          </ac:picMkLst>
        </pc:picChg>
        <pc:picChg chg="add mod">
          <ac:chgData name="Prajjwal Maurya" userId="S::prajjwal.18bci1025@abes.ac.in::fe648cb2-7213-48bb-834c-4ec81259dc57" providerId="AD" clId="Web-{EED7EA18-685A-B2DD-F971-C98E12B6735F}" dt="2021-11-28T13:16:30.909" v="30"/>
          <ac:picMkLst>
            <pc:docMk/>
            <pc:sldMk cId="1987812326" sldId="256"/>
            <ac:picMk id="23" creationId="{6DE58E76-D0A0-47B8-81F2-A2AF9DE71A26}"/>
          </ac:picMkLst>
        </pc:picChg>
        <pc:picChg chg="add del">
          <ac:chgData name="Prajjwal Maurya" userId="S::prajjwal.18bci1025@abes.ac.in::fe648cb2-7213-48bb-834c-4ec81259dc57" providerId="AD" clId="Web-{EED7EA18-685A-B2DD-F971-C98E12B6735F}" dt="2021-11-28T13:15:58.096" v="11"/>
          <ac:picMkLst>
            <pc:docMk/>
            <pc:sldMk cId="1987812326" sldId="256"/>
            <ac:picMk id="29" creationId="{13F7BB0B-A152-46A0-A7B9-7592522298AB}"/>
          </ac:picMkLst>
        </pc:picChg>
        <pc:cxnChg chg="add del">
          <ac:chgData name="Prajjwal Maurya" userId="S::prajjwal.18bci1025@abes.ac.in::fe648cb2-7213-48bb-834c-4ec81259dc57" providerId="AD" clId="Web-{EED7EA18-685A-B2DD-F971-C98E12B6735F}" dt="2021-11-28T13:15:31.220" v="3"/>
          <ac:cxnSpMkLst>
            <pc:docMk/>
            <pc:sldMk cId="1987812326" sldId="256"/>
            <ac:cxnSpMk id="20" creationId="{EEA70831-9A8D-3B4D-8EA5-EE32F93E94E9}"/>
          </ac:cxnSpMkLst>
        </pc:cxnChg>
        <pc:cxnChg chg="add del">
          <ac:chgData name="Prajjwal Maurya" userId="S::prajjwal.18bci1025@abes.ac.in::fe648cb2-7213-48bb-834c-4ec81259dc57" providerId="AD" clId="Web-{EED7EA18-685A-B2DD-F971-C98E12B6735F}" dt="2021-11-28T13:15:58.096" v="11"/>
          <ac:cxnSpMkLst>
            <pc:docMk/>
            <pc:sldMk cId="1987812326" sldId="256"/>
            <ac:cxnSpMk id="30" creationId="{EEA70831-9A8D-3B4D-8EA5-EE32F93E94E9}"/>
          </ac:cxnSpMkLst>
        </pc:cxnChg>
        <pc:cxnChg chg="add">
          <ac:chgData name="Prajjwal Maurya" userId="S::prajjwal.18bci1025@abes.ac.in::fe648cb2-7213-48bb-834c-4ec81259dc57" providerId="AD" clId="Web-{EED7EA18-685A-B2DD-F971-C98E12B6735F}" dt="2021-11-28T13:16:30.909" v="30"/>
          <ac:cxnSpMkLst>
            <pc:docMk/>
            <pc:sldMk cId="1987812326" sldId="256"/>
            <ac:cxnSpMk id="33" creationId="{D28A9C89-B313-458F-9C85-515930A51A93}"/>
          </ac:cxnSpMkLst>
        </pc:cxnChg>
      </pc:sldChg>
      <pc:sldChg chg="new del">
        <pc:chgData name="Prajjwal Maurya" userId="S::prajjwal.18bci1025@abes.ac.in::fe648cb2-7213-48bb-834c-4ec81259dc57" providerId="AD" clId="Web-{EED7EA18-685A-B2DD-F971-C98E12B6735F}" dt="2021-11-28T13:16:54.957" v="48"/>
        <pc:sldMkLst>
          <pc:docMk/>
          <pc:sldMk cId="3286128578" sldId="257"/>
        </pc:sldMkLst>
      </pc:sldChg>
      <pc:sldChg chg="addSp delSp modSp new mod setBg">
        <pc:chgData name="Prajjwal Maurya" userId="S::prajjwal.18bci1025@abes.ac.in::fe648cb2-7213-48bb-834c-4ec81259dc57" providerId="AD" clId="Web-{EED7EA18-685A-B2DD-F971-C98E12B6735F}" dt="2021-11-28T13:25:23.363" v="183"/>
        <pc:sldMkLst>
          <pc:docMk/>
          <pc:sldMk cId="871636" sldId="258"/>
        </pc:sldMkLst>
        <pc:spChg chg="mod">
          <ac:chgData name="Prajjwal Maurya" userId="S::prajjwal.18bci1025@abes.ac.in::fe648cb2-7213-48bb-834c-4ec81259dc57" providerId="AD" clId="Web-{EED7EA18-685A-B2DD-F971-C98E12B6735F}" dt="2021-11-28T13:25:23.363" v="183"/>
          <ac:spMkLst>
            <pc:docMk/>
            <pc:sldMk cId="871636" sldId="258"/>
            <ac:spMk id="2" creationId="{CD90C5A7-807B-47D0-A37E-9BBDD89A064D}"/>
          </ac:spMkLst>
        </pc:spChg>
        <pc:spChg chg="del mod">
          <ac:chgData name="Prajjwal Maurya" userId="S::prajjwal.18bci1025@abes.ac.in::fe648cb2-7213-48bb-834c-4ec81259dc57" providerId="AD" clId="Web-{EED7EA18-685A-B2DD-F971-C98E12B6735F}" dt="2021-11-28T13:24:18.080" v="157"/>
          <ac:spMkLst>
            <pc:docMk/>
            <pc:sldMk cId="871636" sldId="258"/>
            <ac:spMk id="3" creationId="{E2D76212-8458-4367-BF40-B7B732F8E40C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24:18.080" v="157"/>
          <ac:spMkLst>
            <pc:docMk/>
            <pc:sldMk cId="871636" sldId="258"/>
            <ac:spMk id="8" creationId="{3741B58E-3B65-4A01-A276-975AB2CF8A08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24:18.080" v="157"/>
          <ac:spMkLst>
            <pc:docMk/>
            <pc:sldMk cId="871636" sldId="258"/>
            <ac:spMk id="10" creationId="{7AAC67C3-831B-4AB1-A259-DFB839CAFAFC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25:23.363" v="183"/>
          <ac:spMkLst>
            <pc:docMk/>
            <pc:sldMk cId="871636" sldId="258"/>
            <ac:spMk id="16" creationId="{68BDBE5C-BBE9-4E89-BEE5-DEB6EAB8702D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25:23.363" v="183"/>
          <ac:spMkLst>
            <pc:docMk/>
            <pc:sldMk cId="871636" sldId="258"/>
            <ac:spMk id="20" creationId="{DFC4168B-AA75-4715-9B96-CF84B170A68B}"/>
          </ac:spMkLst>
        </pc:spChg>
        <pc:spChg chg="add">
          <ac:chgData name="Prajjwal Maurya" userId="S::prajjwal.18bci1025@abes.ac.in::fe648cb2-7213-48bb-834c-4ec81259dc57" providerId="AD" clId="Web-{EED7EA18-685A-B2DD-F971-C98E12B6735F}" dt="2021-11-28T13:25:23.363" v="183"/>
          <ac:spMkLst>
            <pc:docMk/>
            <pc:sldMk cId="871636" sldId="258"/>
            <ac:spMk id="25" creationId="{DFEBD0D2-AA2A-4936-A509-D629383EFFAA}"/>
          </ac:spMkLst>
        </pc:spChg>
        <pc:spChg chg="add">
          <ac:chgData name="Prajjwal Maurya" userId="S::prajjwal.18bci1025@abes.ac.in::fe648cb2-7213-48bb-834c-4ec81259dc57" providerId="AD" clId="Web-{EED7EA18-685A-B2DD-F971-C98E12B6735F}" dt="2021-11-28T13:25:23.363" v="183"/>
          <ac:spMkLst>
            <pc:docMk/>
            <pc:sldMk cId="871636" sldId="258"/>
            <ac:spMk id="29" creationId="{86506110-E6E1-4309-83FA-C6B068FA341C}"/>
          </ac:spMkLst>
        </pc:spChg>
        <pc:graphicFrameChg chg="add mod modGraphic">
          <ac:chgData name="Prajjwal Maurya" userId="S::prajjwal.18bci1025@abes.ac.in::fe648cb2-7213-48bb-834c-4ec81259dc57" providerId="AD" clId="Web-{EED7EA18-685A-B2DD-F971-C98E12B6735F}" dt="2021-11-28T13:25:23.363" v="183"/>
          <ac:graphicFrameMkLst>
            <pc:docMk/>
            <pc:sldMk cId="871636" sldId="258"/>
            <ac:graphicFrameMk id="12" creationId="{4A9B583A-BEC0-463B-95B0-EBD4D0B4090D}"/>
          </ac:graphicFrameMkLst>
        </pc:graphicFrameChg>
        <pc:cxnChg chg="add del">
          <ac:chgData name="Prajjwal Maurya" userId="S::prajjwal.18bci1025@abes.ac.in::fe648cb2-7213-48bb-834c-4ec81259dc57" providerId="AD" clId="Web-{EED7EA18-685A-B2DD-F971-C98E12B6735F}" dt="2021-11-28T13:25:23.363" v="183"/>
          <ac:cxnSpMkLst>
            <pc:docMk/>
            <pc:sldMk cId="871636" sldId="258"/>
            <ac:cxnSpMk id="18" creationId="{2752F38C-F560-47AA-90AD-209F39C04150}"/>
          </ac:cxnSpMkLst>
        </pc:cxnChg>
        <pc:cxnChg chg="add">
          <ac:chgData name="Prajjwal Maurya" userId="S::prajjwal.18bci1025@abes.ac.in::fe648cb2-7213-48bb-834c-4ec81259dc57" providerId="AD" clId="Web-{EED7EA18-685A-B2DD-F971-C98E12B6735F}" dt="2021-11-28T13:25:23.363" v="183"/>
          <ac:cxnSpMkLst>
            <pc:docMk/>
            <pc:sldMk cId="871636" sldId="258"/>
            <ac:cxnSpMk id="27" creationId="{2752F38C-F560-47AA-90AD-209F39C04150}"/>
          </ac:cxnSpMkLst>
        </pc:cxnChg>
      </pc:sldChg>
      <pc:sldChg chg="addSp delSp modSp new mod setBg addAnim">
        <pc:chgData name="Prajjwal Maurya" userId="S::prajjwal.18bci1025@abes.ac.in::fe648cb2-7213-48bb-834c-4ec81259dc57" providerId="AD" clId="Web-{EED7EA18-685A-B2DD-F971-C98E12B6735F}" dt="2021-11-28T13:31:32.577" v="303" actId="20577"/>
        <pc:sldMkLst>
          <pc:docMk/>
          <pc:sldMk cId="3784826090" sldId="259"/>
        </pc:sldMkLst>
        <pc:spChg chg="mod">
          <ac:chgData name="Prajjwal Maurya" userId="S::prajjwal.18bci1025@abes.ac.in::fe648cb2-7213-48bb-834c-4ec81259dc57" providerId="AD" clId="Web-{EED7EA18-685A-B2DD-F971-C98E12B6735F}" dt="2021-11-28T13:29:24.276" v="198"/>
          <ac:spMkLst>
            <pc:docMk/>
            <pc:sldMk cId="3784826090" sldId="259"/>
            <ac:spMk id="2" creationId="{1DDE4A4B-D807-44EA-ABE0-20DAC4E8C108}"/>
          </ac:spMkLst>
        </pc:spChg>
        <pc:spChg chg="add del mod">
          <ac:chgData name="Prajjwal Maurya" userId="S::prajjwal.18bci1025@abes.ac.in::fe648cb2-7213-48bb-834c-4ec81259dc57" providerId="AD" clId="Web-{EED7EA18-685A-B2DD-F971-C98E12B6735F}" dt="2021-11-28T13:27:39.679" v="194"/>
          <ac:spMkLst>
            <pc:docMk/>
            <pc:sldMk cId="3784826090" sldId="259"/>
            <ac:spMk id="3" creationId="{06BACCF3-2384-43DE-BE3F-905181D62751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29:24.276" v="198"/>
          <ac:spMkLst>
            <pc:docMk/>
            <pc:sldMk cId="3784826090" sldId="259"/>
            <ac:spMk id="5" creationId="{C8DD82D3-D002-45B0-B16A-82B3DA4EFDDB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29:24.276" v="198"/>
          <ac:spMkLst>
            <pc:docMk/>
            <pc:sldMk cId="3784826090" sldId="259"/>
            <ac:spMk id="7" creationId="{14552793-7DFF-4EC7-AC69-D34A75D01880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25:57.848" v="186"/>
          <ac:spMkLst>
            <pc:docMk/>
            <pc:sldMk cId="3784826090" sldId="259"/>
            <ac:spMk id="8" creationId="{39E3965E-AC41-4711-9D10-E25ABB132D86}"/>
          </ac:spMkLst>
        </pc:spChg>
        <pc:spChg chg="add mod">
          <ac:chgData name="Prajjwal Maurya" userId="S::prajjwal.18bci1025@abes.ac.in::fe648cb2-7213-48bb-834c-4ec81259dc57" providerId="AD" clId="Web-{EED7EA18-685A-B2DD-F971-C98E12B6735F}" dt="2021-11-28T13:31:32.577" v="303" actId="20577"/>
          <ac:spMkLst>
            <pc:docMk/>
            <pc:sldMk cId="3784826090" sldId="259"/>
            <ac:spMk id="9" creationId="{8321E0CB-7114-4858-94B8-8B9F3A328C9C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25:57.848" v="186"/>
          <ac:spMkLst>
            <pc:docMk/>
            <pc:sldMk cId="3784826090" sldId="259"/>
            <ac:spMk id="12" creationId="{8C6E698C-8155-4B8B-BDC9-B7299772B509}"/>
          </ac:spMkLst>
        </pc:spChg>
        <pc:spChg chg="add">
          <ac:chgData name="Prajjwal Maurya" userId="S::prajjwal.18bci1025@abes.ac.in::fe648cb2-7213-48bb-834c-4ec81259dc57" providerId="AD" clId="Web-{EED7EA18-685A-B2DD-F971-C98E12B6735F}" dt="2021-11-28T13:29:24.276" v="198"/>
          <ac:spMkLst>
            <pc:docMk/>
            <pc:sldMk cId="3784826090" sldId="259"/>
            <ac:spMk id="13" creationId="{D40791F6-715D-481A-9C4A-3645AECFD5A0}"/>
          </ac:spMkLst>
        </pc:spChg>
        <pc:spChg chg="add del">
          <ac:chgData name="Prajjwal Maurya" userId="S::prajjwal.18bci1025@abes.ac.in::fe648cb2-7213-48bb-834c-4ec81259dc57" providerId="AD" clId="Web-{EED7EA18-685A-B2DD-F971-C98E12B6735F}" dt="2021-11-28T13:25:57.848" v="186"/>
          <ac:spMkLst>
            <pc:docMk/>
            <pc:sldMk cId="3784826090" sldId="259"/>
            <ac:spMk id="16" creationId="{3DB7FA66-7966-4A39-A523-95F344095217}"/>
          </ac:spMkLst>
        </pc:spChg>
        <pc:spChg chg="add">
          <ac:chgData name="Prajjwal Maurya" userId="S::prajjwal.18bci1025@abes.ac.in::fe648cb2-7213-48bb-834c-4ec81259dc57" providerId="AD" clId="Web-{EED7EA18-685A-B2DD-F971-C98E12B6735F}" dt="2021-11-28T13:29:24.276" v="198"/>
          <ac:spMkLst>
            <pc:docMk/>
            <pc:sldMk cId="3784826090" sldId="259"/>
            <ac:spMk id="20" creationId="{811CBAFA-D7E0-40A7-BB94-2C05304B407B}"/>
          </ac:spMkLst>
        </pc:spChg>
        <pc:picChg chg="add mod ord">
          <ac:chgData name="Prajjwal Maurya" userId="S::prajjwal.18bci1025@abes.ac.in::fe648cb2-7213-48bb-834c-4ec81259dc57" providerId="AD" clId="Web-{EED7EA18-685A-B2DD-F971-C98E12B6735F}" dt="2021-11-28T13:29:24.276" v="198"/>
          <ac:picMkLst>
            <pc:docMk/>
            <pc:sldMk cId="3784826090" sldId="259"/>
            <ac:picMk id="4" creationId="{1703FA2C-FC6A-459D-B2EB-40D0CFC308D4}"/>
          </ac:picMkLst>
        </pc:picChg>
        <pc:picChg chg="add mod">
          <ac:chgData name="Prajjwal Maurya" userId="S::prajjwal.18bci1025@abes.ac.in::fe648cb2-7213-48bb-834c-4ec81259dc57" providerId="AD" clId="Web-{EED7EA18-685A-B2DD-F971-C98E12B6735F}" dt="2021-11-28T13:29:24.276" v="198"/>
          <ac:picMkLst>
            <pc:docMk/>
            <pc:sldMk cId="3784826090" sldId="259"/>
            <ac:picMk id="11" creationId="{24F74776-3509-4CA6-9D3E-AD9E34037100}"/>
          </ac:picMkLst>
        </pc:picChg>
        <pc:cxnChg chg="add del">
          <ac:chgData name="Prajjwal Maurya" userId="S::prajjwal.18bci1025@abes.ac.in::fe648cb2-7213-48bb-834c-4ec81259dc57" providerId="AD" clId="Web-{EED7EA18-685A-B2DD-F971-C98E12B6735F}" dt="2021-11-28T13:29:24.276" v="198"/>
          <ac:cxnSpMkLst>
            <pc:docMk/>
            <pc:sldMk cId="3784826090" sldId="259"/>
            <ac:cxnSpMk id="6" creationId="{9F09C252-16FE-4557-AD6D-BB5CA773496C}"/>
          </ac:cxnSpMkLst>
        </pc:cxnChg>
        <pc:cxnChg chg="add del">
          <ac:chgData name="Prajjwal Maurya" userId="S::prajjwal.18bci1025@abes.ac.in::fe648cb2-7213-48bb-834c-4ec81259dc57" providerId="AD" clId="Web-{EED7EA18-685A-B2DD-F971-C98E12B6735F}" dt="2021-11-28T13:25:57.848" v="186"/>
          <ac:cxnSpMkLst>
            <pc:docMk/>
            <pc:sldMk cId="3784826090" sldId="259"/>
            <ac:cxnSpMk id="10" creationId="{1F5DC8C3-BA5F-4EED-BB9A-A14272BD82A1}"/>
          </ac:cxnSpMkLst>
        </pc:cxnChg>
        <pc:cxnChg chg="add del">
          <ac:chgData name="Prajjwal Maurya" userId="S::prajjwal.18bci1025@abes.ac.in::fe648cb2-7213-48bb-834c-4ec81259dc57" providerId="AD" clId="Web-{EED7EA18-685A-B2DD-F971-C98E12B6735F}" dt="2021-11-28T13:25:57.848" v="186"/>
          <ac:cxnSpMkLst>
            <pc:docMk/>
            <pc:sldMk cId="3784826090" sldId="259"/>
            <ac:cxnSpMk id="14" creationId="{09525C9A-1972-4836-BA7A-706C946EF4DA}"/>
          </ac:cxnSpMkLst>
        </pc:cxnChg>
        <pc:cxnChg chg="add">
          <ac:chgData name="Prajjwal Maurya" userId="S::prajjwal.18bci1025@abes.ac.in::fe648cb2-7213-48bb-834c-4ec81259dc57" providerId="AD" clId="Web-{EED7EA18-685A-B2DD-F971-C98E12B6735F}" dt="2021-11-28T13:29:24.276" v="198"/>
          <ac:cxnSpMkLst>
            <pc:docMk/>
            <pc:sldMk cId="3784826090" sldId="259"/>
            <ac:cxnSpMk id="18" creationId="{740F83A4-FAC4-4867-95A5-BBFD280C7BF5}"/>
          </ac:cxnSpMkLst>
        </pc:cxnChg>
      </pc:sldChg>
      <pc:sldChg chg="addSp modSp new mod setBg">
        <pc:chgData name="Prajjwal Maurya" userId="S::prajjwal.18bci1025@abes.ac.in::fe648cb2-7213-48bb-834c-4ec81259dc57" providerId="AD" clId="Web-{EED7EA18-685A-B2DD-F971-C98E12B6735F}" dt="2021-11-28T13:32:05.875" v="313" actId="20577"/>
        <pc:sldMkLst>
          <pc:docMk/>
          <pc:sldMk cId="1402404660" sldId="260"/>
        </pc:sldMkLst>
        <pc:spChg chg="mod">
          <ac:chgData name="Prajjwal Maurya" userId="S::prajjwal.18bci1025@abes.ac.in::fe648cb2-7213-48bb-834c-4ec81259dc57" providerId="AD" clId="Web-{EED7EA18-685A-B2DD-F971-C98E12B6735F}" dt="2021-11-28T13:32:05.875" v="313" actId="20577"/>
          <ac:spMkLst>
            <pc:docMk/>
            <pc:sldMk cId="1402404660" sldId="260"/>
            <ac:spMk id="2" creationId="{2747FB33-1C84-406D-AD9D-8308A6B1CA89}"/>
          </ac:spMkLst>
        </pc:spChg>
        <pc:spChg chg="mod">
          <ac:chgData name="Prajjwal Maurya" userId="S::prajjwal.18bci1025@abes.ac.in::fe648cb2-7213-48bb-834c-4ec81259dc57" providerId="AD" clId="Web-{EED7EA18-685A-B2DD-F971-C98E12B6735F}" dt="2021-11-28T13:32:01.765" v="312"/>
          <ac:spMkLst>
            <pc:docMk/>
            <pc:sldMk cId="1402404660" sldId="260"/>
            <ac:spMk id="3" creationId="{11C91069-885E-4580-91BA-8FC01396BA44}"/>
          </ac:spMkLst>
        </pc:spChg>
        <pc:spChg chg="add">
          <ac:chgData name="Prajjwal Maurya" userId="S::prajjwal.18bci1025@abes.ac.in::fe648cb2-7213-48bb-834c-4ec81259dc57" providerId="AD" clId="Web-{EED7EA18-685A-B2DD-F971-C98E12B6735F}" dt="2021-11-28T13:32:01.765" v="312"/>
          <ac:spMkLst>
            <pc:docMk/>
            <pc:sldMk cId="1402404660" sldId="260"/>
            <ac:spMk id="8" creationId="{C8DD82D3-D002-45B0-B16A-82B3DA4EFDDB}"/>
          </ac:spMkLst>
        </pc:spChg>
        <pc:spChg chg="add">
          <ac:chgData name="Prajjwal Maurya" userId="S::prajjwal.18bci1025@abes.ac.in::fe648cb2-7213-48bb-834c-4ec81259dc57" providerId="AD" clId="Web-{EED7EA18-685A-B2DD-F971-C98E12B6735F}" dt="2021-11-28T13:32:01.765" v="312"/>
          <ac:spMkLst>
            <pc:docMk/>
            <pc:sldMk cId="1402404660" sldId="260"/>
            <ac:spMk id="12" creationId="{14552793-7DFF-4EC7-AC69-D34A75D01880}"/>
          </ac:spMkLst>
        </pc:spChg>
        <pc:cxnChg chg="add">
          <ac:chgData name="Prajjwal Maurya" userId="S::prajjwal.18bci1025@abes.ac.in::fe648cb2-7213-48bb-834c-4ec81259dc57" providerId="AD" clId="Web-{EED7EA18-685A-B2DD-F971-C98E12B6735F}" dt="2021-11-28T13:32:01.765" v="312"/>
          <ac:cxnSpMkLst>
            <pc:docMk/>
            <pc:sldMk cId="1402404660" sldId="260"/>
            <ac:cxnSpMk id="10" creationId="{9F09C252-16FE-4557-AD6D-BB5CA773496C}"/>
          </ac:cxnSpMkLst>
        </pc:cxnChg>
      </pc:sldChg>
      <pc:sldMasterChg chg="del delSldLayout">
        <pc:chgData name="Prajjwal Maurya" userId="S::prajjwal.18bci1025@abes.ac.in::fe648cb2-7213-48bb-834c-4ec81259dc57" providerId="AD" clId="Web-{EED7EA18-685A-B2DD-F971-C98E12B6735F}" dt="2021-11-28T13:15:16.345" v="1"/>
        <pc:sldMasterMkLst>
          <pc:docMk/>
          <pc:sldMasterMk cId="0" sldId="2147483648"/>
        </pc:sldMasterMkLst>
        <pc:sldLayoutChg chg="del">
          <pc:chgData name="Prajjwal Maurya" userId="S::prajjwal.18bci1025@abes.ac.in::fe648cb2-7213-48bb-834c-4ec81259dc57" providerId="AD" clId="Web-{EED7EA18-685A-B2DD-F971-C98E12B6735F}" dt="2021-11-28T13:15:16.345" v="1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Prajjwal Maurya" userId="S::prajjwal.18bci1025@abes.ac.in::fe648cb2-7213-48bb-834c-4ec81259dc57" providerId="AD" clId="Web-{EED7EA18-685A-B2DD-F971-C98E12B6735F}" dt="2021-11-28T13:15:16.345" v="1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Prajjwal Maurya" userId="S::prajjwal.18bci1025@abes.ac.in::fe648cb2-7213-48bb-834c-4ec81259dc57" providerId="AD" clId="Web-{EED7EA18-685A-B2DD-F971-C98E12B6735F}" dt="2021-11-28T13:15:16.345" v="1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Prajjwal Maurya" userId="S::prajjwal.18bci1025@abes.ac.in::fe648cb2-7213-48bb-834c-4ec81259dc57" providerId="AD" clId="Web-{EED7EA18-685A-B2DD-F971-C98E12B6735F}" dt="2021-11-28T13:15:16.345" v="1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Prajjwal Maurya" userId="S::prajjwal.18bci1025@abes.ac.in::fe648cb2-7213-48bb-834c-4ec81259dc57" providerId="AD" clId="Web-{EED7EA18-685A-B2DD-F971-C98E12B6735F}" dt="2021-11-28T13:15:16.345" v="1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Prajjwal Maurya" userId="S::prajjwal.18bci1025@abes.ac.in::fe648cb2-7213-48bb-834c-4ec81259dc57" providerId="AD" clId="Web-{EED7EA18-685A-B2DD-F971-C98E12B6735F}" dt="2021-11-28T13:15:16.345" v="1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Prajjwal Maurya" userId="S::prajjwal.18bci1025@abes.ac.in::fe648cb2-7213-48bb-834c-4ec81259dc57" providerId="AD" clId="Web-{EED7EA18-685A-B2DD-F971-C98E12B6735F}" dt="2021-11-28T13:15:16.345" v="1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Prajjwal Maurya" userId="S::prajjwal.18bci1025@abes.ac.in::fe648cb2-7213-48bb-834c-4ec81259dc57" providerId="AD" clId="Web-{EED7EA18-685A-B2DD-F971-C98E12B6735F}" dt="2021-11-28T13:15:16.345" v="1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Prajjwal Maurya" userId="S::prajjwal.18bci1025@abes.ac.in::fe648cb2-7213-48bb-834c-4ec81259dc57" providerId="AD" clId="Web-{EED7EA18-685A-B2DD-F971-C98E12B6735F}" dt="2021-11-28T13:15:16.345" v="1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Prajjwal Maurya" userId="S::prajjwal.18bci1025@abes.ac.in::fe648cb2-7213-48bb-834c-4ec81259dc57" providerId="AD" clId="Web-{EED7EA18-685A-B2DD-F971-C98E12B6735F}" dt="2021-11-28T13:15:16.345" v="1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Prajjwal Maurya" userId="S::prajjwal.18bci1025@abes.ac.in::fe648cb2-7213-48bb-834c-4ec81259dc57" providerId="AD" clId="Web-{EED7EA18-685A-B2DD-F971-C98E12B6735F}" dt="2021-11-28T13:15:16.345" v="1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 modSldLayout">
        <pc:chgData name="Prajjwal Maurya" userId="S::prajjwal.18bci1025@abes.ac.in::fe648cb2-7213-48bb-834c-4ec81259dc57" providerId="AD" clId="Web-{EED7EA18-685A-B2DD-F971-C98E12B6735F}" dt="2021-11-28T13:15:58.174" v="12"/>
        <pc:sldMasterMkLst>
          <pc:docMk/>
          <pc:sldMasterMk cId="3464124600" sldId="2147483660"/>
        </pc:sldMasterMkLst>
        <pc:sldLayoutChg chg="add del mod replId">
          <pc:chgData name="Prajjwal Maurya" userId="S::prajjwal.18bci1025@abes.ac.in::fe648cb2-7213-48bb-834c-4ec81259dc57" providerId="AD" clId="Web-{EED7EA18-685A-B2DD-F971-C98E12B6735F}" dt="2021-11-28T13:15:58.174" v="12"/>
          <pc:sldLayoutMkLst>
            <pc:docMk/>
            <pc:sldMasterMk cId="3464124600" sldId="2147483660"/>
            <pc:sldLayoutMk cId="3648196017" sldId="2147483661"/>
          </pc:sldLayoutMkLst>
        </pc:sldLayoutChg>
        <pc:sldLayoutChg chg="add del mod replId">
          <pc:chgData name="Prajjwal Maurya" userId="S::prajjwal.18bci1025@abes.ac.in::fe648cb2-7213-48bb-834c-4ec81259dc57" providerId="AD" clId="Web-{EED7EA18-685A-B2DD-F971-C98E12B6735F}" dt="2021-11-28T13:15:58.174" v="12"/>
          <pc:sldLayoutMkLst>
            <pc:docMk/>
            <pc:sldMasterMk cId="3464124600" sldId="2147483660"/>
            <pc:sldLayoutMk cId="2315020455" sldId="2147483662"/>
          </pc:sldLayoutMkLst>
        </pc:sldLayoutChg>
        <pc:sldLayoutChg chg="add del mod replId">
          <pc:chgData name="Prajjwal Maurya" userId="S::prajjwal.18bci1025@abes.ac.in::fe648cb2-7213-48bb-834c-4ec81259dc57" providerId="AD" clId="Web-{EED7EA18-685A-B2DD-F971-C98E12B6735F}" dt="2021-11-28T13:15:58.174" v="12"/>
          <pc:sldLayoutMkLst>
            <pc:docMk/>
            <pc:sldMasterMk cId="3464124600" sldId="2147483660"/>
            <pc:sldLayoutMk cId="2086042586" sldId="2147483663"/>
          </pc:sldLayoutMkLst>
        </pc:sldLayoutChg>
        <pc:sldLayoutChg chg="add del mod replId">
          <pc:chgData name="Prajjwal Maurya" userId="S::prajjwal.18bci1025@abes.ac.in::fe648cb2-7213-48bb-834c-4ec81259dc57" providerId="AD" clId="Web-{EED7EA18-685A-B2DD-F971-C98E12B6735F}" dt="2021-11-28T13:15:58.174" v="12"/>
          <pc:sldLayoutMkLst>
            <pc:docMk/>
            <pc:sldMasterMk cId="3464124600" sldId="2147483660"/>
            <pc:sldLayoutMk cId="232293994" sldId="2147483664"/>
          </pc:sldLayoutMkLst>
        </pc:sldLayoutChg>
        <pc:sldLayoutChg chg="add del mod replId">
          <pc:chgData name="Prajjwal Maurya" userId="S::prajjwal.18bci1025@abes.ac.in::fe648cb2-7213-48bb-834c-4ec81259dc57" providerId="AD" clId="Web-{EED7EA18-685A-B2DD-F971-C98E12B6735F}" dt="2021-11-28T13:15:58.174" v="12"/>
          <pc:sldLayoutMkLst>
            <pc:docMk/>
            <pc:sldMasterMk cId="3464124600" sldId="2147483660"/>
            <pc:sldLayoutMk cId="2923947907" sldId="2147483665"/>
          </pc:sldLayoutMkLst>
        </pc:sldLayoutChg>
        <pc:sldLayoutChg chg="add del mod replId">
          <pc:chgData name="Prajjwal Maurya" userId="S::prajjwal.18bci1025@abes.ac.in::fe648cb2-7213-48bb-834c-4ec81259dc57" providerId="AD" clId="Web-{EED7EA18-685A-B2DD-F971-C98E12B6735F}" dt="2021-11-28T13:15:58.174" v="12"/>
          <pc:sldLayoutMkLst>
            <pc:docMk/>
            <pc:sldMasterMk cId="3464124600" sldId="2147483660"/>
            <pc:sldLayoutMk cId="2698987424" sldId="2147483666"/>
          </pc:sldLayoutMkLst>
        </pc:sldLayoutChg>
        <pc:sldLayoutChg chg="add del mod replId">
          <pc:chgData name="Prajjwal Maurya" userId="S::prajjwal.18bci1025@abes.ac.in::fe648cb2-7213-48bb-834c-4ec81259dc57" providerId="AD" clId="Web-{EED7EA18-685A-B2DD-F971-C98E12B6735F}" dt="2021-11-28T13:15:58.174" v="12"/>
          <pc:sldLayoutMkLst>
            <pc:docMk/>
            <pc:sldMasterMk cId="3464124600" sldId="2147483660"/>
            <pc:sldLayoutMk cId="1420761569" sldId="2147483667"/>
          </pc:sldLayoutMkLst>
        </pc:sldLayoutChg>
        <pc:sldLayoutChg chg="add del mod replId">
          <pc:chgData name="Prajjwal Maurya" userId="S::prajjwal.18bci1025@abes.ac.in::fe648cb2-7213-48bb-834c-4ec81259dc57" providerId="AD" clId="Web-{EED7EA18-685A-B2DD-F971-C98E12B6735F}" dt="2021-11-28T13:15:58.174" v="12"/>
          <pc:sldLayoutMkLst>
            <pc:docMk/>
            <pc:sldMasterMk cId="3464124600" sldId="2147483660"/>
            <pc:sldLayoutMk cId="3270508872" sldId="2147483668"/>
          </pc:sldLayoutMkLst>
        </pc:sldLayoutChg>
        <pc:sldLayoutChg chg="add del mod replId">
          <pc:chgData name="Prajjwal Maurya" userId="S::prajjwal.18bci1025@abes.ac.in::fe648cb2-7213-48bb-834c-4ec81259dc57" providerId="AD" clId="Web-{EED7EA18-685A-B2DD-F971-C98E12B6735F}" dt="2021-11-28T13:15:58.174" v="12"/>
          <pc:sldLayoutMkLst>
            <pc:docMk/>
            <pc:sldMasterMk cId="3464124600" sldId="2147483660"/>
            <pc:sldLayoutMk cId="143095565" sldId="2147483669"/>
          </pc:sldLayoutMkLst>
        </pc:sldLayoutChg>
        <pc:sldLayoutChg chg="add del mod replId">
          <pc:chgData name="Prajjwal Maurya" userId="S::prajjwal.18bci1025@abes.ac.in::fe648cb2-7213-48bb-834c-4ec81259dc57" providerId="AD" clId="Web-{EED7EA18-685A-B2DD-F971-C98E12B6735F}" dt="2021-11-28T13:15:58.174" v="12"/>
          <pc:sldLayoutMkLst>
            <pc:docMk/>
            <pc:sldMasterMk cId="3464124600" sldId="2147483660"/>
            <pc:sldLayoutMk cId="1917910864" sldId="2147483670"/>
          </pc:sldLayoutMkLst>
        </pc:sldLayoutChg>
        <pc:sldLayoutChg chg="add del mod replId">
          <pc:chgData name="Prajjwal Maurya" userId="S::prajjwal.18bci1025@abes.ac.in::fe648cb2-7213-48bb-834c-4ec81259dc57" providerId="AD" clId="Web-{EED7EA18-685A-B2DD-F971-C98E12B6735F}" dt="2021-11-28T13:15:58.174" v="12"/>
          <pc:sldLayoutMkLst>
            <pc:docMk/>
            <pc:sldMasterMk cId="3464124600" sldId="2147483660"/>
            <pc:sldLayoutMk cId="3028994024" sldId="2147483671"/>
          </pc:sldLayoutMkLst>
        </pc:sldLayoutChg>
        <pc:sldLayoutChg chg="add del mod replId">
          <pc:chgData name="Prajjwal Maurya" userId="S::prajjwal.18bci1025@abes.ac.in::fe648cb2-7213-48bb-834c-4ec81259dc57" providerId="AD" clId="Web-{EED7EA18-685A-B2DD-F971-C98E12B6735F}" dt="2021-11-28T13:15:58.174" v="12"/>
          <pc:sldLayoutMkLst>
            <pc:docMk/>
            <pc:sldMasterMk cId="3464124600" sldId="2147483660"/>
            <pc:sldLayoutMk cId="1160432675" sldId="2147483672"/>
          </pc:sldLayoutMkLst>
        </pc:sldLayoutChg>
        <pc:sldLayoutChg chg="add del mod replId">
          <pc:chgData name="Prajjwal Maurya" userId="S::prajjwal.18bci1025@abes.ac.in::fe648cb2-7213-48bb-834c-4ec81259dc57" providerId="AD" clId="Web-{EED7EA18-685A-B2DD-F971-C98E12B6735F}" dt="2021-11-28T13:15:58.174" v="12"/>
          <pc:sldLayoutMkLst>
            <pc:docMk/>
            <pc:sldMasterMk cId="3464124600" sldId="2147483660"/>
            <pc:sldLayoutMk cId="1091795707" sldId="2147483673"/>
          </pc:sldLayoutMkLst>
        </pc:sldLayoutChg>
        <pc:sldLayoutChg chg="add del mod replId">
          <pc:chgData name="Prajjwal Maurya" userId="S::prajjwal.18bci1025@abes.ac.in::fe648cb2-7213-48bb-834c-4ec81259dc57" providerId="AD" clId="Web-{EED7EA18-685A-B2DD-F971-C98E12B6735F}" dt="2021-11-28T13:15:58.174" v="12"/>
          <pc:sldLayoutMkLst>
            <pc:docMk/>
            <pc:sldMasterMk cId="3464124600" sldId="2147483660"/>
            <pc:sldLayoutMk cId="1259092442" sldId="2147483674"/>
          </pc:sldLayoutMkLst>
        </pc:sldLayoutChg>
        <pc:sldLayoutChg chg="add del mod replId">
          <pc:chgData name="Prajjwal Maurya" userId="S::prajjwal.18bci1025@abes.ac.in::fe648cb2-7213-48bb-834c-4ec81259dc57" providerId="AD" clId="Web-{EED7EA18-685A-B2DD-F971-C98E12B6735F}" dt="2021-11-28T13:15:58.174" v="12"/>
          <pc:sldLayoutMkLst>
            <pc:docMk/>
            <pc:sldMasterMk cId="3464124600" sldId="2147483660"/>
            <pc:sldLayoutMk cId="2196026748" sldId="2147483675"/>
          </pc:sldLayoutMkLst>
        </pc:sldLayoutChg>
        <pc:sldLayoutChg chg="add del mod replId">
          <pc:chgData name="Prajjwal Maurya" userId="S::prajjwal.18bci1025@abes.ac.in::fe648cb2-7213-48bb-834c-4ec81259dc57" providerId="AD" clId="Web-{EED7EA18-685A-B2DD-F971-C98E12B6735F}" dt="2021-11-28T13:15:58.174" v="12"/>
          <pc:sldLayoutMkLst>
            <pc:docMk/>
            <pc:sldMasterMk cId="3464124600" sldId="2147483660"/>
            <pc:sldLayoutMk cId="1334691612" sldId="2147483676"/>
          </pc:sldLayoutMkLst>
        </pc:sldLayoutChg>
        <pc:sldLayoutChg chg="add del mod replId">
          <pc:chgData name="Prajjwal Maurya" userId="S::prajjwal.18bci1025@abes.ac.in::fe648cb2-7213-48bb-834c-4ec81259dc57" providerId="AD" clId="Web-{EED7EA18-685A-B2DD-F971-C98E12B6735F}" dt="2021-11-28T13:15:58.174" v="12"/>
          <pc:sldLayoutMkLst>
            <pc:docMk/>
            <pc:sldMasterMk cId="3464124600" sldId="2147483660"/>
            <pc:sldLayoutMk cId="640545648" sldId="2147483677"/>
          </pc:sldLayoutMkLst>
        </pc:sldLayoutChg>
      </pc:sldMasterChg>
      <pc:sldMasterChg chg="add del replId addSldLayout delSldLayout">
        <pc:chgData name="Prajjwal Maurya" userId="S::prajjwal.18bci1025@abes.ac.in::fe648cb2-7213-48bb-834c-4ec81259dc57" providerId="AD" clId="Web-{EED7EA18-685A-B2DD-F971-C98E12B6735F}" dt="2021-11-28T13:15:52.440" v="9"/>
        <pc:sldMasterMkLst>
          <pc:docMk/>
          <pc:sldMasterMk cId="1881624033" sldId="2147483678"/>
        </pc:sldMasterMkLst>
        <pc:sldLayoutChg chg="add del replId">
          <pc:chgData name="Prajjwal Maurya" userId="S::prajjwal.18bci1025@abes.ac.in::fe648cb2-7213-48bb-834c-4ec81259dc57" providerId="AD" clId="Web-{EED7EA18-685A-B2DD-F971-C98E12B6735F}" dt="2021-11-28T13:15:52.440" v="9"/>
          <pc:sldLayoutMkLst>
            <pc:docMk/>
            <pc:sldMasterMk cId="1881624033" sldId="2147483678"/>
            <pc:sldLayoutMk cId="3864624253" sldId="2147483679"/>
          </pc:sldLayoutMkLst>
        </pc:sldLayoutChg>
        <pc:sldLayoutChg chg="add del replId">
          <pc:chgData name="Prajjwal Maurya" userId="S::prajjwal.18bci1025@abes.ac.in::fe648cb2-7213-48bb-834c-4ec81259dc57" providerId="AD" clId="Web-{EED7EA18-685A-B2DD-F971-C98E12B6735F}" dt="2021-11-28T13:15:52.440" v="9"/>
          <pc:sldLayoutMkLst>
            <pc:docMk/>
            <pc:sldMasterMk cId="1881624033" sldId="2147483678"/>
            <pc:sldLayoutMk cId="3991920204" sldId="2147483680"/>
          </pc:sldLayoutMkLst>
        </pc:sldLayoutChg>
        <pc:sldLayoutChg chg="add del replId">
          <pc:chgData name="Prajjwal Maurya" userId="S::prajjwal.18bci1025@abes.ac.in::fe648cb2-7213-48bb-834c-4ec81259dc57" providerId="AD" clId="Web-{EED7EA18-685A-B2DD-F971-C98E12B6735F}" dt="2021-11-28T13:15:52.440" v="9"/>
          <pc:sldLayoutMkLst>
            <pc:docMk/>
            <pc:sldMasterMk cId="1881624033" sldId="2147483678"/>
            <pc:sldLayoutMk cId="2409197484" sldId="2147483681"/>
          </pc:sldLayoutMkLst>
        </pc:sldLayoutChg>
        <pc:sldLayoutChg chg="add del replId">
          <pc:chgData name="Prajjwal Maurya" userId="S::prajjwal.18bci1025@abes.ac.in::fe648cb2-7213-48bb-834c-4ec81259dc57" providerId="AD" clId="Web-{EED7EA18-685A-B2DD-F971-C98E12B6735F}" dt="2021-11-28T13:15:52.440" v="9"/>
          <pc:sldLayoutMkLst>
            <pc:docMk/>
            <pc:sldMasterMk cId="1881624033" sldId="2147483678"/>
            <pc:sldLayoutMk cId="1476827354" sldId="2147483682"/>
          </pc:sldLayoutMkLst>
        </pc:sldLayoutChg>
        <pc:sldLayoutChg chg="add del replId">
          <pc:chgData name="Prajjwal Maurya" userId="S::prajjwal.18bci1025@abes.ac.in::fe648cb2-7213-48bb-834c-4ec81259dc57" providerId="AD" clId="Web-{EED7EA18-685A-B2DD-F971-C98E12B6735F}" dt="2021-11-28T13:15:52.440" v="9"/>
          <pc:sldLayoutMkLst>
            <pc:docMk/>
            <pc:sldMasterMk cId="1881624033" sldId="2147483678"/>
            <pc:sldLayoutMk cId="3740369278" sldId="2147483683"/>
          </pc:sldLayoutMkLst>
        </pc:sldLayoutChg>
        <pc:sldLayoutChg chg="add del replId">
          <pc:chgData name="Prajjwal Maurya" userId="S::prajjwal.18bci1025@abes.ac.in::fe648cb2-7213-48bb-834c-4ec81259dc57" providerId="AD" clId="Web-{EED7EA18-685A-B2DD-F971-C98E12B6735F}" dt="2021-11-28T13:15:52.440" v="9"/>
          <pc:sldLayoutMkLst>
            <pc:docMk/>
            <pc:sldMasterMk cId="1881624033" sldId="2147483678"/>
            <pc:sldLayoutMk cId="2856171970" sldId="2147483684"/>
          </pc:sldLayoutMkLst>
        </pc:sldLayoutChg>
        <pc:sldLayoutChg chg="add del replId">
          <pc:chgData name="Prajjwal Maurya" userId="S::prajjwal.18bci1025@abes.ac.in::fe648cb2-7213-48bb-834c-4ec81259dc57" providerId="AD" clId="Web-{EED7EA18-685A-B2DD-F971-C98E12B6735F}" dt="2021-11-28T13:15:52.440" v="9"/>
          <pc:sldLayoutMkLst>
            <pc:docMk/>
            <pc:sldMasterMk cId="1881624033" sldId="2147483678"/>
            <pc:sldLayoutMk cId="2735034256" sldId="2147483685"/>
          </pc:sldLayoutMkLst>
        </pc:sldLayoutChg>
        <pc:sldLayoutChg chg="add del replId">
          <pc:chgData name="Prajjwal Maurya" userId="S::prajjwal.18bci1025@abes.ac.in::fe648cb2-7213-48bb-834c-4ec81259dc57" providerId="AD" clId="Web-{EED7EA18-685A-B2DD-F971-C98E12B6735F}" dt="2021-11-28T13:15:52.440" v="9"/>
          <pc:sldLayoutMkLst>
            <pc:docMk/>
            <pc:sldMasterMk cId="1881624033" sldId="2147483678"/>
            <pc:sldLayoutMk cId="3159057244" sldId="2147483686"/>
          </pc:sldLayoutMkLst>
        </pc:sldLayoutChg>
        <pc:sldLayoutChg chg="add del replId">
          <pc:chgData name="Prajjwal Maurya" userId="S::prajjwal.18bci1025@abes.ac.in::fe648cb2-7213-48bb-834c-4ec81259dc57" providerId="AD" clId="Web-{EED7EA18-685A-B2DD-F971-C98E12B6735F}" dt="2021-11-28T13:15:52.440" v="9"/>
          <pc:sldLayoutMkLst>
            <pc:docMk/>
            <pc:sldMasterMk cId="1881624033" sldId="2147483678"/>
            <pc:sldLayoutMk cId="3300620589" sldId="2147483687"/>
          </pc:sldLayoutMkLst>
        </pc:sldLayoutChg>
        <pc:sldLayoutChg chg="add del replId">
          <pc:chgData name="Prajjwal Maurya" userId="S::prajjwal.18bci1025@abes.ac.in::fe648cb2-7213-48bb-834c-4ec81259dc57" providerId="AD" clId="Web-{EED7EA18-685A-B2DD-F971-C98E12B6735F}" dt="2021-11-28T13:15:52.440" v="9"/>
          <pc:sldLayoutMkLst>
            <pc:docMk/>
            <pc:sldMasterMk cId="1881624033" sldId="2147483678"/>
            <pc:sldLayoutMk cId="3273801773" sldId="2147483688"/>
          </pc:sldLayoutMkLst>
        </pc:sldLayoutChg>
        <pc:sldLayoutChg chg="add del replId">
          <pc:chgData name="Prajjwal Maurya" userId="S::prajjwal.18bci1025@abes.ac.in::fe648cb2-7213-48bb-834c-4ec81259dc57" providerId="AD" clId="Web-{EED7EA18-685A-B2DD-F971-C98E12B6735F}" dt="2021-11-28T13:15:52.440" v="9"/>
          <pc:sldLayoutMkLst>
            <pc:docMk/>
            <pc:sldMasterMk cId="1881624033" sldId="2147483678"/>
            <pc:sldLayoutMk cId="2781000494" sldId="2147483689"/>
          </pc:sldLayoutMkLst>
        </pc:sldLayoutChg>
      </pc:sldMasterChg>
      <pc:sldMasterChg chg="add del addSldLayout delSldLayout">
        <pc:chgData name="Prajjwal Maurya" userId="S::prajjwal.18bci1025@abes.ac.in::fe648cb2-7213-48bb-834c-4ec81259dc57" providerId="AD" clId="Web-{EED7EA18-685A-B2DD-F971-C98E12B6735F}" dt="2021-11-28T13:15:58.096" v="11"/>
        <pc:sldMasterMkLst>
          <pc:docMk/>
          <pc:sldMasterMk cId="1437505640" sldId="2147483685"/>
        </pc:sldMasterMkLst>
        <pc:sldLayoutChg chg="add del">
          <pc:chgData name="Prajjwal Maurya" userId="S::prajjwal.18bci1025@abes.ac.in::fe648cb2-7213-48bb-834c-4ec81259dc57" providerId="AD" clId="Web-{EED7EA18-685A-B2DD-F971-C98E12B6735F}" dt="2021-11-28T13:15:58.096" v="11"/>
          <pc:sldLayoutMkLst>
            <pc:docMk/>
            <pc:sldMasterMk cId="1437505640" sldId="2147483685"/>
            <pc:sldLayoutMk cId="1780779449" sldId="2147483678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58.096" v="11"/>
          <pc:sldLayoutMkLst>
            <pc:docMk/>
            <pc:sldMasterMk cId="1437505640" sldId="2147483685"/>
            <pc:sldLayoutMk cId="4151798418" sldId="2147483679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58.096" v="11"/>
          <pc:sldLayoutMkLst>
            <pc:docMk/>
            <pc:sldMasterMk cId="1437505640" sldId="2147483685"/>
            <pc:sldLayoutMk cId="1082892254" sldId="2147483680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58.096" v="11"/>
          <pc:sldLayoutMkLst>
            <pc:docMk/>
            <pc:sldMasterMk cId="1437505640" sldId="2147483685"/>
            <pc:sldLayoutMk cId="3414406653" sldId="2147483681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58.096" v="11"/>
          <pc:sldLayoutMkLst>
            <pc:docMk/>
            <pc:sldMasterMk cId="1437505640" sldId="2147483685"/>
            <pc:sldLayoutMk cId="277775779" sldId="2147483682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58.096" v="11"/>
          <pc:sldLayoutMkLst>
            <pc:docMk/>
            <pc:sldMasterMk cId="1437505640" sldId="2147483685"/>
            <pc:sldLayoutMk cId="3260600367" sldId="2147483683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58.096" v="11"/>
          <pc:sldLayoutMkLst>
            <pc:docMk/>
            <pc:sldMasterMk cId="1437505640" sldId="2147483685"/>
            <pc:sldLayoutMk cId="3636613797" sldId="2147483684"/>
          </pc:sldLayoutMkLst>
        </pc:sldLayoutChg>
        <pc:sldLayoutChg chg="add del replId">
          <pc:chgData name="Prajjwal Maurya" userId="S::prajjwal.18bci1025@abes.ac.in::fe648cb2-7213-48bb-834c-4ec81259dc57" providerId="AD" clId="Web-{EED7EA18-685A-B2DD-F971-C98E12B6735F}" dt="2021-11-28T13:15:58.096" v="11"/>
          <pc:sldLayoutMkLst>
            <pc:docMk/>
            <pc:sldMasterMk cId="1437505640" sldId="2147483685"/>
            <pc:sldLayoutMk cId="1467212486" sldId="2147483686"/>
          </pc:sldLayoutMkLst>
        </pc:sldLayoutChg>
        <pc:sldLayoutChg chg="add del replId">
          <pc:chgData name="Prajjwal Maurya" userId="S::prajjwal.18bci1025@abes.ac.in::fe648cb2-7213-48bb-834c-4ec81259dc57" providerId="AD" clId="Web-{EED7EA18-685A-B2DD-F971-C98E12B6735F}" dt="2021-11-28T13:15:58.096" v="11"/>
          <pc:sldLayoutMkLst>
            <pc:docMk/>
            <pc:sldMasterMk cId="1437505640" sldId="2147483685"/>
            <pc:sldLayoutMk cId="1465086135" sldId="2147483687"/>
          </pc:sldLayoutMkLst>
        </pc:sldLayoutChg>
        <pc:sldLayoutChg chg="add del replId">
          <pc:chgData name="Prajjwal Maurya" userId="S::prajjwal.18bci1025@abes.ac.in::fe648cb2-7213-48bb-834c-4ec81259dc57" providerId="AD" clId="Web-{EED7EA18-685A-B2DD-F971-C98E12B6735F}" dt="2021-11-28T13:15:58.096" v="11"/>
          <pc:sldLayoutMkLst>
            <pc:docMk/>
            <pc:sldMasterMk cId="1437505640" sldId="2147483685"/>
            <pc:sldLayoutMk cId="801089706" sldId="2147483688"/>
          </pc:sldLayoutMkLst>
        </pc:sldLayoutChg>
        <pc:sldLayoutChg chg="add del replId">
          <pc:chgData name="Prajjwal Maurya" userId="S::prajjwal.18bci1025@abes.ac.in::fe648cb2-7213-48bb-834c-4ec81259dc57" providerId="AD" clId="Web-{EED7EA18-685A-B2DD-F971-C98E12B6735F}" dt="2021-11-28T13:15:31.220" v="3"/>
          <pc:sldLayoutMkLst>
            <pc:docMk/>
            <pc:sldMasterMk cId="1437505640" sldId="2147483685"/>
            <pc:sldLayoutMk cId="3493939305" sldId="2147483689"/>
          </pc:sldLayoutMkLst>
        </pc:sldLayoutChg>
      </pc:sldMasterChg>
      <pc:sldMasterChg chg="add del addSldLayout delSldLayout">
        <pc:chgData name="Prajjwal Maurya" userId="S::prajjwal.18bci1025@abes.ac.in::fe648cb2-7213-48bb-834c-4ec81259dc57" providerId="AD" clId="Web-{EED7EA18-685A-B2DD-F971-C98E12B6735F}" dt="2021-11-28T13:15:39.720" v="7"/>
        <pc:sldMasterMkLst>
          <pc:docMk/>
          <pc:sldMasterMk cId="1623839025" sldId="2147483698"/>
        </pc:sldMasterMkLst>
        <pc:sldLayoutChg chg="add del">
          <pc:chgData name="Prajjwal Maurya" userId="S::prajjwal.18bci1025@abes.ac.in::fe648cb2-7213-48bb-834c-4ec81259dc57" providerId="AD" clId="Web-{EED7EA18-685A-B2DD-F971-C98E12B6735F}" dt="2021-11-28T13:15:39.720" v="7"/>
          <pc:sldLayoutMkLst>
            <pc:docMk/>
            <pc:sldMasterMk cId="1623839025" sldId="2147483698"/>
            <pc:sldLayoutMk cId="662738580" sldId="2147483687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39.720" v="7"/>
          <pc:sldLayoutMkLst>
            <pc:docMk/>
            <pc:sldMasterMk cId="1623839025" sldId="2147483698"/>
            <pc:sldLayoutMk cId="3027276688" sldId="2147483688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39.720" v="7"/>
          <pc:sldLayoutMkLst>
            <pc:docMk/>
            <pc:sldMasterMk cId="1623839025" sldId="2147483698"/>
            <pc:sldLayoutMk cId="2399428653" sldId="2147483689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39.720" v="7"/>
          <pc:sldLayoutMkLst>
            <pc:docMk/>
            <pc:sldMasterMk cId="1623839025" sldId="2147483698"/>
            <pc:sldLayoutMk cId="936967820" sldId="2147483690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39.720" v="7"/>
          <pc:sldLayoutMkLst>
            <pc:docMk/>
            <pc:sldMasterMk cId="1623839025" sldId="2147483698"/>
            <pc:sldLayoutMk cId="1288925159" sldId="2147483691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39.720" v="7"/>
          <pc:sldLayoutMkLst>
            <pc:docMk/>
            <pc:sldMasterMk cId="1623839025" sldId="2147483698"/>
            <pc:sldLayoutMk cId="2389368821" sldId="2147483692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39.720" v="7"/>
          <pc:sldLayoutMkLst>
            <pc:docMk/>
            <pc:sldMasterMk cId="1623839025" sldId="2147483698"/>
            <pc:sldLayoutMk cId="721986393" sldId="2147483693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39.720" v="7"/>
          <pc:sldLayoutMkLst>
            <pc:docMk/>
            <pc:sldMasterMk cId="1623839025" sldId="2147483698"/>
            <pc:sldLayoutMk cId="2222029212" sldId="2147483694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39.720" v="7"/>
          <pc:sldLayoutMkLst>
            <pc:docMk/>
            <pc:sldMasterMk cId="1623839025" sldId="2147483698"/>
            <pc:sldLayoutMk cId="2197773559" sldId="2147483695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39.720" v="7"/>
          <pc:sldLayoutMkLst>
            <pc:docMk/>
            <pc:sldMasterMk cId="1623839025" sldId="2147483698"/>
            <pc:sldLayoutMk cId="1015492574" sldId="2147483696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39.720" v="7"/>
          <pc:sldLayoutMkLst>
            <pc:docMk/>
            <pc:sldMasterMk cId="1623839025" sldId="2147483698"/>
            <pc:sldLayoutMk cId="3296303566" sldId="2147483697"/>
          </pc:sldLayoutMkLst>
        </pc:sldLayoutChg>
      </pc:sldMasterChg>
      <pc:sldMasterChg chg="add del addSldLayout delSldLayout">
        <pc:chgData name="Prajjwal Maurya" userId="S::prajjwal.18bci1025@abes.ac.in::fe648cb2-7213-48bb-834c-4ec81259dc57" providerId="AD" clId="Web-{EED7EA18-685A-B2DD-F971-C98E12B6735F}" dt="2021-11-28T13:15:35.955" v="5"/>
        <pc:sldMasterMkLst>
          <pc:docMk/>
          <pc:sldMasterMk cId="4004843981" sldId="2147483711"/>
        </pc:sldMasterMkLst>
        <pc:sldLayoutChg chg="add del">
          <pc:chgData name="Prajjwal Maurya" userId="S::prajjwal.18bci1025@abes.ac.in::fe648cb2-7213-48bb-834c-4ec81259dc57" providerId="AD" clId="Web-{EED7EA18-685A-B2DD-F971-C98E12B6735F}" dt="2021-11-28T13:15:35.955" v="5"/>
          <pc:sldLayoutMkLst>
            <pc:docMk/>
            <pc:sldMasterMk cId="4004843981" sldId="2147483711"/>
            <pc:sldLayoutMk cId="1291149260" sldId="2147483700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35.955" v="5"/>
          <pc:sldLayoutMkLst>
            <pc:docMk/>
            <pc:sldMasterMk cId="4004843981" sldId="2147483711"/>
            <pc:sldLayoutMk cId="3550874783" sldId="2147483701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35.955" v="5"/>
          <pc:sldLayoutMkLst>
            <pc:docMk/>
            <pc:sldMasterMk cId="4004843981" sldId="2147483711"/>
            <pc:sldLayoutMk cId="1735322252" sldId="2147483702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35.955" v="5"/>
          <pc:sldLayoutMkLst>
            <pc:docMk/>
            <pc:sldMasterMk cId="4004843981" sldId="2147483711"/>
            <pc:sldLayoutMk cId="675391379" sldId="2147483703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35.955" v="5"/>
          <pc:sldLayoutMkLst>
            <pc:docMk/>
            <pc:sldMasterMk cId="4004843981" sldId="2147483711"/>
            <pc:sldLayoutMk cId="4245557793" sldId="2147483704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35.955" v="5"/>
          <pc:sldLayoutMkLst>
            <pc:docMk/>
            <pc:sldMasterMk cId="4004843981" sldId="2147483711"/>
            <pc:sldLayoutMk cId="1363144709" sldId="2147483705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35.955" v="5"/>
          <pc:sldLayoutMkLst>
            <pc:docMk/>
            <pc:sldMasterMk cId="4004843981" sldId="2147483711"/>
            <pc:sldLayoutMk cId="406267402" sldId="2147483706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35.955" v="5"/>
          <pc:sldLayoutMkLst>
            <pc:docMk/>
            <pc:sldMasterMk cId="4004843981" sldId="2147483711"/>
            <pc:sldLayoutMk cId="2643460662" sldId="2147483707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35.955" v="5"/>
          <pc:sldLayoutMkLst>
            <pc:docMk/>
            <pc:sldMasterMk cId="4004843981" sldId="2147483711"/>
            <pc:sldLayoutMk cId="114960267" sldId="2147483708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35.955" v="5"/>
          <pc:sldLayoutMkLst>
            <pc:docMk/>
            <pc:sldMasterMk cId="4004843981" sldId="2147483711"/>
            <pc:sldLayoutMk cId="2219482353" sldId="2147483709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5:35.955" v="5"/>
          <pc:sldLayoutMkLst>
            <pc:docMk/>
            <pc:sldMasterMk cId="4004843981" sldId="2147483711"/>
            <pc:sldLayoutMk cId="1297527747" sldId="2147483710"/>
          </pc:sldLayoutMkLst>
        </pc:sldLayoutChg>
      </pc:sldMasterChg>
      <pc:sldMasterChg chg="add del addSldLayout delSldLayout">
        <pc:chgData name="Prajjwal Maurya" userId="S::prajjwal.18bci1025@abes.ac.in::fe648cb2-7213-48bb-834c-4ec81259dc57" providerId="AD" clId="Web-{EED7EA18-685A-B2DD-F971-C98E12B6735F}" dt="2021-11-28T13:16:30.909" v="30"/>
        <pc:sldMasterMkLst>
          <pc:docMk/>
          <pc:sldMasterMk cId="2572985259" sldId="2147483724"/>
        </pc:sldMasterMkLst>
        <pc:sldLayoutChg chg="add del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2572985259" sldId="2147483724"/>
            <pc:sldLayoutMk cId="2107315929" sldId="2147483713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2572985259" sldId="2147483724"/>
            <pc:sldLayoutMk cId="3687091470" sldId="2147483714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2572985259" sldId="2147483724"/>
            <pc:sldLayoutMk cId="1234788550" sldId="2147483715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2572985259" sldId="2147483724"/>
            <pc:sldLayoutMk cId="2764824303" sldId="2147483716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2572985259" sldId="2147483724"/>
            <pc:sldLayoutMk cId="4158340336" sldId="2147483717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2572985259" sldId="2147483724"/>
            <pc:sldLayoutMk cId="2987702716" sldId="2147483718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2572985259" sldId="2147483724"/>
            <pc:sldLayoutMk cId="2175629593" sldId="2147483719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2572985259" sldId="2147483724"/>
            <pc:sldLayoutMk cId="1687730674" sldId="2147483720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2572985259" sldId="2147483724"/>
            <pc:sldLayoutMk cId="3868061174" sldId="2147483721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2572985259" sldId="2147483724"/>
            <pc:sldLayoutMk cId="345161583" sldId="2147483722"/>
          </pc:sldLayoutMkLst>
        </pc:sldLayoutChg>
        <pc:sldLayoutChg chg="add del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2572985259" sldId="2147483724"/>
            <pc:sldLayoutMk cId="321427648" sldId="2147483723"/>
          </pc:sldLayoutMkLst>
        </pc:sldLayoutChg>
      </pc:sldMasterChg>
      <pc:sldMasterChg chg="add addSldLayout">
        <pc:chgData name="Prajjwal Maurya" userId="S::prajjwal.18bci1025@abes.ac.in::fe648cb2-7213-48bb-834c-4ec81259dc57" providerId="AD" clId="Web-{EED7EA18-685A-B2DD-F971-C98E12B6735F}" dt="2021-11-28T13:16:30.909" v="30"/>
        <pc:sldMasterMkLst>
          <pc:docMk/>
          <pc:sldMasterMk cId="3048817413" sldId="2147483725"/>
        </pc:sldMasterMkLst>
        <pc:sldLayoutChg chg="add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3048817413" sldId="2147483725"/>
            <pc:sldLayoutMk cId="1126315248" sldId="2147483726"/>
          </pc:sldLayoutMkLst>
        </pc:sldLayoutChg>
        <pc:sldLayoutChg chg="add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3048817413" sldId="2147483725"/>
            <pc:sldLayoutMk cId="423389780" sldId="2147483727"/>
          </pc:sldLayoutMkLst>
        </pc:sldLayoutChg>
        <pc:sldLayoutChg chg="add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3048817413" sldId="2147483725"/>
            <pc:sldLayoutMk cId="3234864650" sldId="2147483728"/>
          </pc:sldLayoutMkLst>
        </pc:sldLayoutChg>
        <pc:sldLayoutChg chg="add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3048817413" sldId="2147483725"/>
            <pc:sldLayoutMk cId="4148230793" sldId="2147483729"/>
          </pc:sldLayoutMkLst>
        </pc:sldLayoutChg>
        <pc:sldLayoutChg chg="add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3048817413" sldId="2147483725"/>
            <pc:sldLayoutMk cId="1444826231" sldId="2147483730"/>
          </pc:sldLayoutMkLst>
        </pc:sldLayoutChg>
        <pc:sldLayoutChg chg="add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3048817413" sldId="2147483725"/>
            <pc:sldLayoutMk cId="2429211954" sldId="2147483731"/>
          </pc:sldLayoutMkLst>
        </pc:sldLayoutChg>
        <pc:sldLayoutChg chg="add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3048817413" sldId="2147483725"/>
            <pc:sldLayoutMk cId="297797607" sldId="2147483732"/>
          </pc:sldLayoutMkLst>
        </pc:sldLayoutChg>
        <pc:sldLayoutChg chg="add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3048817413" sldId="2147483725"/>
            <pc:sldLayoutMk cId="3375537194" sldId="2147483733"/>
          </pc:sldLayoutMkLst>
        </pc:sldLayoutChg>
        <pc:sldLayoutChg chg="add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3048817413" sldId="2147483725"/>
            <pc:sldLayoutMk cId="3040208964" sldId="2147483734"/>
          </pc:sldLayoutMkLst>
        </pc:sldLayoutChg>
        <pc:sldLayoutChg chg="add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3048817413" sldId="2147483725"/>
            <pc:sldLayoutMk cId="2415219563" sldId="2147483735"/>
          </pc:sldLayoutMkLst>
        </pc:sldLayoutChg>
        <pc:sldLayoutChg chg="add">
          <pc:chgData name="Prajjwal Maurya" userId="S::prajjwal.18bci1025@abes.ac.in::fe648cb2-7213-48bb-834c-4ec81259dc57" providerId="AD" clId="Web-{EED7EA18-685A-B2DD-F971-C98E12B6735F}" dt="2021-11-28T13:16:30.909" v="30"/>
          <pc:sldLayoutMkLst>
            <pc:docMk/>
            <pc:sldMasterMk cId="3048817413" sldId="2147483725"/>
            <pc:sldLayoutMk cId="1923474114" sldId="2147483736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0.svg"/><Relationship Id="rId1" Type="http://schemas.openxmlformats.org/officeDocument/2006/relationships/image" Target="../media/image7.png"/><Relationship Id="rId6" Type="http://schemas.openxmlformats.org/officeDocument/2006/relationships/image" Target="../media/image14.svg"/><Relationship Id="rId5" Type="http://schemas.openxmlformats.org/officeDocument/2006/relationships/image" Target="../media/image9.png"/><Relationship Id="rId10" Type="http://schemas.openxmlformats.org/officeDocument/2006/relationships/image" Target="../media/image6.svg"/><Relationship Id="rId4" Type="http://schemas.openxmlformats.org/officeDocument/2006/relationships/image" Target="../media/image12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0.svg"/><Relationship Id="rId1" Type="http://schemas.openxmlformats.org/officeDocument/2006/relationships/image" Target="../media/image7.png"/><Relationship Id="rId6" Type="http://schemas.openxmlformats.org/officeDocument/2006/relationships/image" Target="../media/image14.svg"/><Relationship Id="rId5" Type="http://schemas.openxmlformats.org/officeDocument/2006/relationships/image" Target="../media/image9.png"/><Relationship Id="rId10" Type="http://schemas.openxmlformats.org/officeDocument/2006/relationships/image" Target="../media/image6.svg"/><Relationship Id="rId4" Type="http://schemas.openxmlformats.org/officeDocument/2006/relationships/image" Target="../media/image12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A5E63-4410-490D-8D26-0A09013FE0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33F83E1C-C139-4ED7-81B2-73AF2A80B49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To effectively provide a working model for accurate face mask detection.</a:t>
          </a:r>
          <a:endParaRPr lang="en-US"/>
        </a:p>
      </dgm:t>
    </dgm:pt>
    <dgm:pt modelId="{6FD4071D-DA68-487E-9880-9018141FC943}" type="parTrans" cxnId="{38CCA84F-D340-465C-B49F-87A0D8F657BE}">
      <dgm:prSet/>
      <dgm:spPr/>
      <dgm:t>
        <a:bodyPr/>
        <a:lstStyle/>
        <a:p>
          <a:endParaRPr lang="en-US"/>
        </a:p>
      </dgm:t>
    </dgm:pt>
    <dgm:pt modelId="{0D50431B-CFCD-4A0A-A6F5-4DC26D670E9A}" type="sibTrans" cxnId="{38CCA84F-D340-465C-B49F-87A0D8F657BE}">
      <dgm:prSet/>
      <dgm:spPr/>
      <dgm:t>
        <a:bodyPr/>
        <a:lstStyle/>
        <a:p>
          <a:endParaRPr lang="en-US"/>
        </a:p>
      </dgm:t>
    </dgm:pt>
    <dgm:pt modelId="{99AAD37C-B260-465E-A823-B03D88F363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develop an effective computer </a:t>
          </a:r>
          <a:r>
            <a:rPr lang="en-US">
              <a:latin typeface="Georgia Pro Cond Light" panose="020F0302020204030204"/>
            </a:rPr>
            <a:t>vision-based</a:t>
          </a:r>
          <a:r>
            <a:rPr lang="en-US"/>
            <a:t> console application</a:t>
          </a:r>
          <a:r>
            <a:rPr lang="en-US">
              <a:latin typeface="Georgia Pro Cond Light" panose="020F0302020204030204"/>
            </a:rPr>
            <a:t> that detects face mask on real time.</a:t>
          </a:r>
          <a:endParaRPr lang="en-US"/>
        </a:p>
      </dgm:t>
    </dgm:pt>
    <dgm:pt modelId="{03F2F3E9-E1CA-4686-8568-C9BA27FFA4C9}" type="parTrans" cxnId="{862F95D3-B173-4366-9852-CDB3C0CEC1A2}">
      <dgm:prSet/>
      <dgm:spPr/>
      <dgm:t>
        <a:bodyPr/>
        <a:lstStyle/>
        <a:p>
          <a:endParaRPr lang="en-US"/>
        </a:p>
      </dgm:t>
    </dgm:pt>
    <dgm:pt modelId="{3C55C50A-E1A0-4A23-BBFA-55683B7472B9}" type="sibTrans" cxnId="{862F95D3-B173-4366-9852-CDB3C0CEC1A2}">
      <dgm:prSet/>
      <dgm:spPr/>
      <dgm:t>
        <a:bodyPr/>
        <a:lstStyle/>
        <a:p>
          <a:endParaRPr lang="en-US"/>
        </a:p>
      </dgm:t>
    </dgm:pt>
    <dgm:pt modelId="{A378A278-9E86-4031-A79B-8F71602252F6}" type="pres">
      <dgm:prSet presAssocID="{5DFA5E63-4410-490D-8D26-0A09013FE01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439E672-B8E5-49AA-908B-1D5DCFEF5D97}" type="pres">
      <dgm:prSet presAssocID="{33F83E1C-C139-4ED7-81B2-73AF2A80B492}" presName="compNode" presStyleCnt="0"/>
      <dgm:spPr/>
    </dgm:pt>
    <dgm:pt modelId="{82CEC739-6682-4129-928C-624AD4BDF5DF}" type="pres">
      <dgm:prSet presAssocID="{33F83E1C-C139-4ED7-81B2-73AF2A80B492}" presName="bgRect" presStyleLbl="bgShp" presStyleIdx="0" presStyleCnt="2"/>
      <dgm:spPr/>
    </dgm:pt>
    <dgm:pt modelId="{A5B445AE-6887-4C8F-8006-658E01BA19BC}" type="pres">
      <dgm:prSet presAssocID="{33F83E1C-C139-4ED7-81B2-73AF2A80B492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98B42F09-7406-4BD5-9830-1EDE12989A5D}" type="pres">
      <dgm:prSet presAssocID="{33F83E1C-C139-4ED7-81B2-73AF2A80B492}" presName="spaceRect" presStyleCnt="0"/>
      <dgm:spPr/>
    </dgm:pt>
    <dgm:pt modelId="{D18AB396-F675-470B-A30C-492977C31CB9}" type="pres">
      <dgm:prSet presAssocID="{33F83E1C-C139-4ED7-81B2-73AF2A80B492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9F2F29C6-9C08-4C99-8FC2-60C331222597}" type="pres">
      <dgm:prSet presAssocID="{0D50431B-CFCD-4A0A-A6F5-4DC26D670E9A}" presName="sibTrans" presStyleCnt="0"/>
      <dgm:spPr/>
    </dgm:pt>
    <dgm:pt modelId="{65BD284F-8B9F-4C51-A602-F90C8B6DFF8D}" type="pres">
      <dgm:prSet presAssocID="{99AAD37C-B260-465E-A823-B03D88F3639E}" presName="compNode" presStyleCnt="0"/>
      <dgm:spPr/>
    </dgm:pt>
    <dgm:pt modelId="{27601D4B-9690-4AD1-B04D-552B1E3777E1}" type="pres">
      <dgm:prSet presAssocID="{99AAD37C-B260-465E-A823-B03D88F3639E}" presName="bgRect" presStyleLbl="bgShp" presStyleIdx="1" presStyleCnt="2"/>
      <dgm:spPr/>
    </dgm:pt>
    <dgm:pt modelId="{FF199490-F64E-4632-954F-20172065702A}" type="pres">
      <dgm:prSet presAssocID="{99AAD37C-B260-465E-A823-B03D88F3639E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73C47C12-91C6-47BB-A62D-610D7D76783E}" type="pres">
      <dgm:prSet presAssocID="{99AAD37C-B260-465E-A823-B03D88F3639E}" presName="spaceRect" presStyleCnt="0"/>
      <dgm:spPr/>
    </dgm:pt>
    <dgm:pt modelId="{9A31A8DE-CEEC-4242-9245-5D6135D05F65}" type="pres">
      <dgm:prSet presAssocID="{99AAD37C-B260-465E-A823-B03D88F3639E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735B225C-753A-4316-8118-B14BFE9A7554}" type="presOf" srcId="{33F83E1C-C139-4ED7-81B2-73AF2A80B492}" destId="{D18AB396-F675-470B-A30C-492977C31CB9}" srcOrd="0" destOrd="0" presId="urn:microsoft.com/office/officeart/2018/2/layout/IconVerticalSolidList"/>
    <dgm:cxn modelId="{9742192B-086C-493D-950C-7050298720B1}" type="presOf" srcId="{99AAD37C-B260-465E-A823-B03D88F3639E}" destId="{9A31A8DE-CEEC-4242-9245-5D6135D05F65}" srcOrd="0" destOrd="0" presId="urn:microsoft.com/office/officeart/2018/2/layout/IconVerticalSolidList"/>
    <dgm:cxn modelId="{38CCA84F-D340-465C-B49F-87A0D8F657BE}" srcId="{5DFA5E63-4410-490D-8D26-0A09013FE011}" destId="{33F83E1C-C139-4ED7-81B2-73AF2A80B492}" srcOrd="0" destOrd="0" parTransId="{6FD4071D-DA68-487E-9880-9018141FC943}" sibTransId="{0D50431B-CFCD-4A0A-A6F5-4DC26D670E9A}"/>
    <dgm:cxn modelId="{862F95D3-B173-4366-9852-CDB3C0CEC1A2}" srcId="{5DFA5E63-4410-490D-8D26-0A09013FE011}" destId="{99AAD37C-B260-465E-A823-B03D88F3639E}" srcOrd="1" destOrd="0" parTransId="{03F2F3E9-E1CA-4686-8568-C9BA27FFA4C9}" sibTransId="{3C55C50A-E1A0-4A23-BBFA-55683B7472B9}"/>
    <dgm:cxn modelId="{9AA06590-C021-45B6-BBA2-A50155570B69}" type="presOf" srcId="{5DFA5E63-4410-490D-8D26-0A09013FE011}" destId="{A378A278-9E86-4031-A79B-8F71602252F6}" srcOrd="0" destOrd="0" presId="urn:microsoft.com/office/officeart/2018/2/layout/IconVerticalSolidList"/>
    <dgm:cxn modelId="{C5D4AC84-E031-42BD-98B3-6B93924C2108}" type="presParOf" srcId="{A378A278-9E86-4031-A79B-8F71602252F6}" destId="{F439E672-B8E5-49AA-908B-1D5DCFEF5D97}" srcOrd="0" destOrd="0" presId="urn:microsoft.com/office/officeart/2018/2/layout/IconVerticalSolidList"/>
    <dgm:cxn modelId="{F305B2CE-406C-4434-837D-1CA9FFC97021}" type="presParOf" srcId="{F439E672-B8E5-49AA-908B-1D5DCFEF5D97}" destId="{82CEC739-6682-4129-928C-624AD4BDF5DF}" srcOrd="0" destOrd="0" presId="urn:microsoft.com/office/officeart/2018/2/layout/IconVerticalSolidList"/>
    <dgm:cxn modelId="{C6F4BB44-98FD-44B6-A287-7665FC1379B1}" type="presParOf" srcId="{F439E672-B8E5-49AA-908B-1D5DCFEF5D97}" destId="{A5B445AE-6887-4C8F-8006-658E01BA19BC}" srcOrd="1" destOrd="0" presId="urn:microsoft.com/office/officeart/2018/2/layout/IconVerticalSolidList"/>
    <dgm:cxn modelId="{F2568CF3-B9C2-4B78-8078-DA11BAC3FA0D}" type="presParOf" srcId="{F439E672-B8E5-49AA-908B-1D5DCFEF5D97}" destId="{98B42F09-7406-4BD5-9830-1EDE12989A5D}" srcOrd="2" destOrd="0" presId="urn:microsoft.com/office/officeart/2018/2/layout/IconVerticalSolidList"/>
    <dgm:cxn modelId="{7D6D353A-5424-4992-8D2C-F03E1A6DC2B4}" type="presParOf" srcId="{F439E672-B8E5-49AA-908B-1D5DCFEF5D97}" destId="{D18AB396-F675-470B-A30C-492977C31CB9}" srcOrd="3" destOrd="0" presId="urn:microsoft.com/office/officeart/2018/2/layout/IconVerticalSolidList"/>
    <dgm:cxn modelId="{DFBB365D-A617-4792-91F2-EC464F6CCE94}" type="presParOf" srcId="{A378A278-9E86-4031-A79B-8F71602252F6}" destId="{9F2F29C6-9C08-4C99-8FC2-60C331222597}" srcOrd="1" destOrd="0" presId="urn:microsoft.com/office/officeart/2018/2/layout/IconVerticalSolidList"/>
    <dgm:cxn modelId="{63064E11-46E4-4E5E-BAE3-111D2F581543}" type="presParOf" srcId="{A378A278-9E86-4031-A79B-8F71602252F6}" destId="{65BD284F-8B9F-4C51-A602-F90C8B6DFF8D}" srcOrd="2" destOrd="0" presId="urn:microsoft.com/office/officeart/2018/2/layout/IconVerticalSolidList"/>
    <dgm:cxn modelId="{67AD5D36-F808-46F0-A582-48C2E09D4D86}" type="presParOf" srcId="{65BD284F-8B9F-4C51-A602-F90C8B6DFF8D}" destId="{27601D4B-9690-4AD1-B04D-552B1E3777E1}" srcOrd="0" destOrd="0" presId="urn:microsoft.com/office/officeart/2018/2/layout/IconVerticalSolidList"/>
    <dgm:cxn modelId="{E5AE65AB-42B1-45C3-A096-A6BDC0EF9CAE}" type="presParOf" srcId="{65BD284F-8B9F-4C51-A602-F90C8B6DFF8D}" destId="{FF199490-F64E-4632-954F-20172065702A}" srcOrd="1" destOrd="0" presId="urn:microsoft.com/office/officeart/2018/2/layout/IconVerticalSolidList"/>
    <dgm:cxn modelId="{4BA68B3C-B8EA-4FBB-8B62-5CC10202F006}" type="presParOf" srcId="{65BD284F-8B9F-4C51-A602-F90C8B6DFF8D}" destId="{73C47C12-91C6-47BB-A62D-610D7D76783E}" srcOrd="2" destOrd="0" presId="urn:microsoft.com/office/officeart/2018/2/layout/IconVerticalSolidList"/>
    <dgm:cxn modelId="{4A9AA341-6691-4479-AF06-18C57092A3AC}" type="presParOf" srcId="{65BD284F-8B9F-4C51-A602-F90C8B6DFF8D}" destId="{9A31A8DE-CEEC-4242-9245-5D6135D05F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674D80-514F-44EB-BDB8-B8461F6120E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426CFCA4-3913-422E-AF2D-5435A343E51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Pre-processing of the dataset.</a:t>
          </a:r>
          <a:r>
            <a:rPr lang="en-GB" dirty="0">
              <a:latin typeface="Century Schoolbook" panose="02040604050505020304"/>
            </a:rPr>
            <a:t> </a:t>
          </a:r>
          <a:r>
            <a:rPr lang="en-GB" dirty="0"/>
            <a:t>Splitting of dataset into test, train and validation dataset.</a:t>
          </a:r>
          <a:endParaRPr lang="en-US" dirty="0"/>
        </a:p>
      </dgm:t>
    </dgm:pt>
    <dgm:pt modelId="{5324F42E-E570-4D5C-8084-9E268CC92737}" type="parTrans" cxnId="{5597770D-D088-4217-BB40-6F1ED6B29B85}">
      <dgm:prSet/>
      <dgm:spPr/>
      <dgm:t>
        <a:bodyPr/>
        <a:lstStyle/>
        <a:p>
          <a:endParaRPr lang="en-US"/>
        </a:p>
      </dgm:t>
    </dgm:pt>
    <dgm:pt modelId="{869A0873-C830-4EAE-A259-B1162CEA9089}" type="sibTrans" cxnId="{5597770D-D088-4217-BB40-6F1ED6B29B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B4DFF8-25B2-476C-9B40-D286607751A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Century Schoolbook" panose="02040604050505020304"/>
            </a:rPr>
            <a:t>Configuring a tensorflow pre-trained model(MobileNetV2)</a:t>
          </a:r>
          <a:endParaRPr lang="en-GB" dirty="0"/>
        </a:p>
      </dgm:t>
    </dgm:pt>
    <dgm:pt modelId="{4455E036-9343-4475-8CD0-BE8F046C5C76}" type="parTrans" cxnId="{28A0516F-9056-471E-B3CC-7DB417008BAE}">
      <dgm:prSet/>
      <dgm:spPr/>
      <dgm:t>
        <a:bodyPr/>
        <a:lstStyle/>
        <a:p>
          <a:endParaRPr lang="en-US"/>
        </a:p>
      </dgm:t>
    </dgm:pt>
    <dgm:pt modelId="{3EDBF47C-AB79-4BEA-80F9-747C9C35F704}" type="sibTrans" cxnId="{28A0516F-9056-471E-B3CC-7DB417008B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BA08E3-67F2-414C-908F-1FF42256C86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Feeding test data to the model</a:t>
          </a:r>
          <a:r>
            <a:rPr lang="en-GB" dirty="0">
              <a:latin typeface="Century Schoolbook" panose="02040604050505020304"/>
            </a:rPr>
            <a:t> and finding accuracy.</a:t>
          </a:r>
          <a:endParaRPr lang="en-GB" dirty="0"/>
        </a:p>
      </dgm:t>
    </dgm:pt>
    <dgm:pt modelId="{111C588A-0838-49DA-B6E5-0578F80EA6C6}" type="parTrans" cxnId="{E936D133-7233-429D-AC5D-1F5CC216CE5C}">
      <dgm:prSet/>
      <dgm:spPr/>
      <dgm:t>
        <a:bodyPr/>
        <a:lstStyle/>
        <a:p>
          <a:endParaRPr lang="en-US"/>
        </a:p>
      </dgm:t>
    </dgm:pt>
    <dgm:pt modelId="{8F2B4958-4B01-4CD2-BC7B-268235882CB4}" type="sibTrans" cxnId="{E936D133-7233-429D-AC5D-1F5CC216CE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A24DD5-26D7-4A45-B20B-4FA998289B7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Saving the model for the future use.</a:t>
          </a:r>
          <a:endParaRPr lang="en-US" dirty="0"/>
        </a:p>
      </dgm:t>
    </dgm:pt>
    <dgm:pt modelId="{5B550053-92BD-431F-8B15-35EBE1AB4070}" type="parTrans" cxnId="{5A0CEE4C-CB67-4CA4-86FE-500F984DEF11}">
      <dgm:prSet/>
      <dgm:spPr/>
      <dgm:t>
        <a:bodyPr/>
        <a:lstStyle/>
        <a:p>
          <a:endParaRPr lang="en-US"/>
        </a:p>
      </dgm:t>
    </dgm:pt>
    <dgm:pt modelId="{C734AF0B-DD31-4AF0-A3FE-7D5ED6C62AB6}" type="sibTrans" cxnId="{5A0CEE4C-CB67-4CA4-86FE-500F984DEF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01642C-B510-49B3-9DEB-9368749571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Using</a:t>
          </a:r>
          <a:r>
            <a:rPr lang="en-GB" dirty="0">
              <a:latin typeface="Century Schoolbook" panose="02040604050505020304"/>
            </a:rPr>
            <a:t> configured</a:t>
          </a:r>
          <a:r>
            <a:rPr lang="en-GB" dirty="0"/>
            <a:t> model to detect the face mask</a:t>
          </a:r>
          <a:r>
            <a:rPr lang="en-GB" dirty="0">
              <a:latin typeface="Century Schoolbook" panose="02040604050505020304"/>
            </a:rPr>
            <a:t> on</a:t>
          </a:r>
          <a:r>
            <a:rPr lang="en-GB" dirty="0"/>
            <a:t> </a:t>
          </a:r>
          <a:r>
            <a:rPr lang="en-GB" dirty="0">
              <a:latin typeface="Century Schoolbook" panose="02040604050505020304"/>
            </a:rPr>
            <a:t>continuous video stream </a:t>
          </a:r>
          <a:r>
            <a:rPr lang="en-GB" dirty="0"/>
            <a:t>using OpenCV</a:t>
          </a:r>
          <a:r>
            <a:rPr lang="en-GB" dirty="0">
              <a:latin typeface="Century Schoolbook" panose="02040604050505020304"/>
            </a:rPr>
            <a:t>.</a:t>
          </a:r>
          <a:endParaRPr lang="en-US" dirty="0"/>
        </a:p>
      </dgm:t>
    </dgm:pt>
    <dgm:pt modelId="{BEB157BC-8683-45C0-B577-686875133E36}" type="parTrans" cxnId="{C8C2A0B1-36A1-4FDA-ABDA-4640656DFBF5}">
      <dgm:prSet/>
      <dgm:spPr/>
      <dgm:t>
        <a:bodyPr/>
        <a:lstStyle/>
        <a:p>
          <a:endParaRPr lang="en-US"/>
        </a:p>
      </dgm:t>
    </dgm:pt>
    <dgm:pt modelId="{FB06FC0E-3093-414A-828A-9FD84A39852B}" type="sibTrans" cxnId="{C8C2A0B1-36A1-4FDA-ABDA-4640656DFBF5}">
      <dgm:prSet/>
      <dgm:spPr/>
      <dgm:t>
        <a:bodyPr/>
        <a:lstStyle/>
        <a:p>
          <a:endParaRPr lang="en-US"/>
        </a:p>
      </dgm:t>
    </dgm:pt>
    <dgm:pt modelId="{A144BF3B-15E4-47FD-B30C-AE686F7C5537}" type="pres">
      <dgm:prSet presAssocID="{9B674D80-514F-44EB-BDB8-B8461F6120E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40B9E6C-B7EE-4545-9D13-004A2AB9EC24}" type="pres">
      <dgm:prSet presAssocID="{9B674D80-514F-44EB-BDB8-B8461F6120E3}" presName="container" presStyleCnt="0">
        <dgm:presLayoutVars>
          <dgm:dir/>
          <dgm:resizeHandles val="exact"/>
        </dgm:presLayoutVars>
      </dgm:prSet>
      <dgm:spPr/>
    </dgm:pt>
    <dgm:pt modelId="{08959527-3F22-4759-9B7C-7B1D33ACDC29}" type="pres">
      <dgm:prSet presAssocID="{426CFCA4-3913-422E-AF2D-5435A343E51C}" presName="compNode" presStyleCnt="0"/>
      <dgm:spPr/>
    </dgm:pt>
    <dgm:pt modelId="{D198B782-50BA-4E33-8198-748AA633D7AA}" type="pres">
      <dgm:prSet presAssocID="{426CFCA4-3913-422E-AF2D-5435A343E51C}" presName="iconBgRect" presStyleLbl="bgShp" presStyleIdx="0" presStyleCnt="5"/>
      <dgm:spPr/>
    </dgm:pt>
    <dgm:pt modelId="{960BAF7F-BE09-43E1-91CF-DEB92328338B}" type="pres">
      <dgm:prSet presAssocID="{426CFCA4-3913-422E-AF2D-5435A343E51C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A5D0D63-16E3-4286-8E89-9AF1E941DA69}" type="pres">
      <dgm:prSet presAssocID="{426CFCA4-3913-422E-AF2D-5435A343E51C}" presName="spaceRect" presStyleCnt="0"/>
      <dgm:spPr/>
    </dgm:pt>
    <dgm:pt modelId="{539AF8C3-7CD9-4871-BC7D-A2D338665C8F}" type="pres">
      <dgm:prSet presAssocID="{426CFCA4-3913-422E-AF2D-5435A343E51C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389745AA-22A4-4333-BE6D-3F09A4B0A49D}" type="pres">
      <dgm:prSet presAssocID="{869A0873-C830-4EAE-A259-B1162CEA9089}" presName="sibTrans" presStyleLbl="sibTrans2D1" presStyleIdx="0" presStyleCnt="0"/>
      <dgm:spPr/>
      <dgm:t>
        <a:bodyPr/>
        <a:lstStyle/>
        <a:p>
          <a:endParaRPr lang="en-IN"/>
        </a:p>
      </dgm:t>
    </dgm:pt>
    <dgm:pt modelId="{CC857280-FE81-4ABE-A201-DA9E76CFC03A}" type="pres">
      <dgm:prSet presAssocID="{A3B4DFF8-25B2-476C-9B40-D286607751A9}" presName="compNode" presStyleCnt="0"/>
      <dgm:spPr/>
    </dgm:pt>
    <dgm:pt modelId="{04C213EB-123B-4367-8FE2-69BEC09D5925}" type="pres">
      <dgm:prSet presAssocID="{A3B4DFF8-25B2-476C-9B40-D286607751A9}" presName="iconBgRect" presStyleLbl="bgShp" presStyleIdx="1" presStyleCnt="5"/>
      <dgm:spPr/>
    </dgm:pt>
    <dgm:pt modelId="{FBA3F5C3-4104-44A4-B0AD-19B7E98B3D39}" type="pres">
      <dgm:prSet presAssocID="{A3B4DFF8-25B2-476C-9B40-D286607751A9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99E6342-EAC5-485A-8CE6-90F9B83566FA}" type="pres">
      <dgm:prSet presAssocID="{A3B4DFF8-25B2-476C-9B40-D286607751A9}" presName="spaceRect" presStyleCnt="0"/>
      <dgm:spPr/>
    </dgm:pt>
    <dgm:pt modelId="{D895D984-0A1C-4725-A3FC-4B253F397E00}" type="pres">
      <dgm:prSet presAssocID="{A3B4DFF8-25B2-476C-9B40-D286607751A9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6BB10FD8-1B9C-4F7D-9F6D-DC533F55BA34}" type="pres">
      <dgm:prSet presAssocID="{3EDBF47C-AB79-4BEA-80F9-747C9C35F704}" presName="sibTrans" presStyleLbl="sibTrans2D1" presStyleIdx="0" presStyleCnt="0"/>
      <dgm:spPr/>
      <dgm:t>
        <a:bodyPr/>
        <a:lstStyle/>
        <a:p>
          <a:endParaRPr lang="en-IN"/>
        </a:p>
      </dgm:t>
    </dgm:pt>
    <dgm:pt modelId="{DB165CC6-EB34-4604-8ED1-0E120E04508E}" type="pres">
      <dgm:prSet presAssocID="{F9BA08E3-67F2-414C-908F-1FF42256C869}" presName="compNode" presStyleCnt="0"/>
      <dgm:spPr/>
    </dgm:pt>
    <dgm:pt modelId="{BB1FF4EC-D82B-4502-9C5B-A2023930EED4}" type="pres">
      <dgm:prSet presAssocID="{F9BA08E3-67F2-414C-908F-1FF42256C869}" presName="iconBgRect" presStyleLbl="bgShp" presStyleIdx="2" presStyleCnt="5"/>
      <dgm:spPr/>
    </dgm:pt>
    <dgm:pt modelId="{F8C80DC0-B2C3-4215-81AA-AB7B708B0708}" type="pres">
      <dgm:prSet presAssocID="{F9BA08E3-67F2-414C-908F-1FF42256C869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5DF962B-75D7-4F87-9C4C-7195AB2EACC0}" type="pres">
      <dgm:prSet presAssocID="{F9BA08E3-67F2-414C-908F-1FF42256C869}" presName="spaceRect" presStyleCnt="0"/>
      <dgm:spPr/>
    </dgm:pt>
    <dgm:pt modelId="{83D847EF-84ED-4933-A410-7A52DA0AD53B}" type="pres">
      <dgm:prSet presAssocID="{F9BA08E3-67F2-414C-908F-1FF42256C869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DBB26457-FB16-4D48-9535-6CCCA124E86C}" type="pres">
      <dgm:prSet presAssocID="{8F2B4958-4B01-4CD2-BC7B-268235882CB4}" presName="sibTrans" presStyleLbl="sibTrans2D1" presStyleIdx="0" presStyleCnt="0"/>
      <dgm:spPr/>
      <dgm:t>
        <a:bodyPr/>
        <a:lstStyle/>
        <a:p>
          <a:endParaRPr lang="en-IN"/>
        </a:p>
      </dgm:t>
    </dgm:pt>
    <dgm:pt modelId="{9C7E0F96-F1F5-4B40-945B-357B1A6D0677}" type="pres">
      <dgm:prSet presAssocID="{08A24DD5-26D7-4A45-B20B-4FA998289B7B}" presName="compNode" presStyleCnt="0"/>
      <dgm:spPr/>
    </dgm:pt>
    <dgm:pt modelId="{7212892A-9CBD-4B7A-9292-A0BF6E3200A1}" type="pres">
      <dgm:prSet presAssocID="{08A24DD5-26D7-4A45-B20B-4FA998289B7B}" presName="iconBgRect" presStyleLbl="bgShp" presStyleIdx="3" presStyleCnt="5"/>
      <dgm:spPr/>
    </dgm:pt>
    <dgm:pt modelId="{BEEA5312-4F60-4086-AFAC-2A686AD00210}" type="pres">
      <dgm:prSet presAssocID="{08A24DD5-26D7-4A45-B20B-4FA998289B7B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isk"/>
        </a:ext>
      </dgm:extLst>
    </dgm:pt>
    <dgm:pt modelId="{36D00124-9215-46CD-87C1-E83456AE1697}" type="pres">
      <dgm:prSet presAssocID="{08A24DD5-26D7-4A45-B20B-4FA998289B7B}" presName="spaceRect" presStyleCnt="0"/>
      <dgm:spPr/>
    </dgm:pt>
    <dgm:pt modelId="{E8126CB8-C2CC-41AD-B4A1-58A04A9E4389}" type="pres">
      <dgm:prSet presAssocID="{08A24DD5-26D7-4A45-B20B-4FA998289B7B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C5F76B63-FAD3-41A9-80D0-6EFE56E1AC20}" type="pres">
      <dgm:prSet presAssocID="{C734AF0B-DD31-4AF0-A3FE-7D5ED6C62AB6}" presName="sibTrans" presStyleLbl="sibTrans2D1" presStyleIdx="0" presStyleCnt="0"/>
      <dgm:spPr/>
      <dgm:t>
        <a:bodyPr/>
        <a:lstStyle/>
        <a:p>
          <a:endParaRPr lang="en-IN"/>
        </a:p>
      </dgm:t>
    </dgm:pt>
    <dgm:pt modelId="{B9E63128-4F77-4135-B32F-79A8898D2F6E}" type="pres">
      <dgm:prSet presAssocID="{1301642C-B510-49B3-9DEB-93687495710A}" presName="compNode" presStyleCnt="0"/>
      <dgm:spPr/>
    </dgm:pt>
    <dgm:pt modelId="{F4472AA6-4C9B-48F6-843B-E6DAEE5A5570}" type="pres">
      <dgm:prSet presAssocID="{1301642C-B510-49B3-9DEB-93687495710A}" presName="iconBgRect" presStyleLbl="bgShp" presStyleIdx="4" presStyleCnt="5"/>
      <dgm:spPr/>
    </dgm:pt>
    <dgm:pt modelId="{DF9BE369-4FEA-4A55-82D1-9C06491EA3AC}" type="pres">
      <dgm:prSet presAssocID="{1301642C-B510-49B3-9DEB-93687495710A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D9EA003A-4193-4301-8538-4751823B44AE}" type="pres">
      <dgm:prSet presAssocID="{1301642C-B510-49B3-9DEB-93687495710A}" presName="spaceRect" presStyleCnt="0"/>
      <dgm:spPr/>
    </dgm:pt>
    <dgm:pt modelId="{DA26CA81-8294-4C59-8E20-61609C91D9E9}" type="pres">
      <dgm:prSet presAssocID="{1301642C-B510-49B3-9DEB-93687495710A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7587477-BD71-461A-8E61-2F4F2FD50ACA}" type="presOf" srcId="{08A24DD5-26D7-4A45-B20B-4FA998289B7B}" destId="{E8126CB8-C2CC-41AD-B4A1-58A04A9E4389}" srcOrd="0" destOrd="0" presId="urn:microsoft.com/office/officeart/2018/2/layout/IconCircleList"/>
    <dgm:cxn modelId="{B4FFC96A-DAF3-4D00-903B-811C10FFBE95}" type="presOf" srcId="{9B674D80-514F-44EB-BDB8-B8461F6120E3}" destId="{A144BF3B-15E4-47FD-B30C-AE686F7C5537}" srcOrd="0" destOrd="0" presId="urn:microsoft.com/office/officeart/2018/2/layout/IconCircleList"/>
    <dgm:cxn modelId="{28A0516F-9056-471E-B3CC-7DB417008BAE}" srcId="{9B674D80-514F-44EB-BDB8-B8461F6120E3}" destId="{A3B4DFF8-25B2-476C-9B40-D286607751A9}" srcOrd="1" destOrd="0" parTransId="{4455E036-9343-4475-8CD0-BE8F046C5C76}" sibTransId="{3EDBF47C-AB79-4BEA-80F9-747C9C35F704}"/>
    <dgm:cxn modelId="{5597770D-D088-4217-BB40-6F1ED6B29B85}" srcId="{9B674D80-514F-44EB-BDB8-B8461F6120E3}" destId="{426CFCA4-3913-422E-AF2D-5435A343E51C}" srcOrd="0" destOrd="0" parTransId="{5324F42E-E570-4D5C-8084-9E268CC92737}" sibTransId="{869A0873-C830-4EAE-A259-B1162CEA9089}"/>
    <dgm:cxn modelId="{5A0CEE4C-CB67-4CA4-86FE-500F984DEF11}" srcId="{9B674D80-514F-44EB-BDB8-B8461F6120E3}" destId="{08A24DD5-26D7-4A45-B20B-4FA998289B7B}" srcOrd="3" destOrd="0" parTransId="{5B550053-92BD-431F-8B15-35EBE1AB4070}" sibTransId="{C734AF0B-DD31-4AF0-A3FE-7D5ED6C62AB6}"/>
    <dgm:cxn modelId="{CD07134E-A8FE-4D9B-BD9E-D6CF903A47C5}" type="presOf" srcId="{A3B4DFF8-25B2-476C-9B40-D286607751A9}" destId="{D895D984-0A1C-4725-A3FC-4B253F397E00}" srcOrd="0" destOrd="0" presId="urn:microsoft.com/office/officeart/2018/2/layout/IconCircleList"/>
    <dgm:cxn modelId="{5B09411A-6C12-42B3-BEAB-25AB52A79CAF}" type="presOf" srcId="{C734AF0B-DD31-4AF0-A3FE-7D5ED6C62AB6}" destId="{C5F76B63-FAD3-41A9-80D0-6EFE56E1AC20}" srcOrd="0" destOrd="0" presId="urn:microsoft.com/office/officeart/2018/2/layout/IconCircleList"/>
    <dgm:cxn modelId="{B9748C76-CA60-4009-979A-B5CAABCE66AE}" type="presOf" srcId="{426CFCA4-3913-422E-AF2D-5435A343E51C}" destId="{539AF8C3-7CD9-4871-BC7D-A2D338665C8F}" srcOrd="0" destOrd="0" presId="urn:microsoft.com/office/officeart/2018/2/layout/IconCircleList"/>
    <dgm:cxn modelId="{6CFD375B-0CB3-4C5A-932F-74CDF385A670}" type="presOf" srcId="{8F2B4958-4B01-4CD2-BC7B-268235882CB4}" destId="{DBB26457-FB16-4D48-9535-6CCCA124E86C}" srcOrd="0" destOrd="0" presId="urn:microsoft.com/office/officeart/2018/2/layout/IconCircleList"/>
    <dgm:cxn modelId="{27B15CB4-8916-4C23-B8FA-A48424F13C79}" type="presOf" srcId="{F9BA08E3-67F2-414C-908F-1FF42256C869}" destId="{83D847EF-84ED-4933-A410-7A52DA0AD53B}" srcOrd="0" destOrd="0" presId="urn:microsoft.com/office/officeart/2018/2/layout/IconCircleList"/>
    <dgm:cxn modelId="{5F7951CF-F8D1-44DE-8535-462F8B976A9E}" type="presOf" srcId="{1301642C-B510-49B3-9DEB-93687495710A}" destId="{DA26CA81-8294-4C59-8E20-61609C91D9E9}" srcOrd="0" destOrd="0" presId="urn:microsoft.com/office/officeart/2018/2/layout/IconCircleList"/>
    <dgm:cxn modelId="{F65ECB49-4324-443B-9CCD-8E2DDF87A513}" type="presOf" srcId="{3EDBF47C-AB79-4BEA-80F9-747C9C35F704}" destId="{6BB10FD8-1B9C-4F7D-9F6D-DC533F55BA34}" srcOrd="0" destOrd="0" presId="urn:microsoft.com/office/officeart/2018/2/layout/IconCircleList"/>
    <dgm:cxn modelId="{E936D133-7233-429D-AC5D-1F5CC216CE5C}" srcId="{9B674D80-514F-44EB-BDB8-B8461F6120E3}" destId="{F9BA08E3-67F2-414C-908F-1FF42256C869}" srcOrd="2" destOrd="0" parTransId="{111C588A-0838-49DA-B6E5-0578F80EA6C6}" sibTransId="{8F2B4958-4B01-4CD2-BC7B-268235882CB4}"/>
    <dgm:cxn modelId="{818219CF-98C3-4528-8389-48AFAC6FCAE3}" type="presOf" srcId="{869A0873-C830-4EAE-A259-B1162CEA9089}" destId="{389745AA-22A4-4333-BE6D-3F09A4B0A49D}" srcOrd="0" destOrd="0" presId="urn:microsoft.com/office/officeart/2018/2/layout/IconCircleList"/>
    <dgm:cxn modelId="{C8C2A0B1-36A1-4FDA-ABDA-4640656DFBF5}" srcId="{9B674D80-514F-44EB-BDB8-B8461F6120E3}" destId="{1301642C-B510-49B3-9DEB-93687495710A}" srcOrd="4" destOrd="0" parTransId="{BEB157BC-8683-45C0-B577-686875133E36}" sibTransId="{FB06FC0E-3093-414A-828A-9FD84A39852B}"/>
    <dgm:cxn modelId="{E8C80E24-4502-44AE-B140-6712166D766D}" type="presParOf" srcId="{A144BF3B-15E4-47FD-B30C-AE686F7C5537}" destId="{940B9E6C-B7EE-4545-9D13-004A2AB9EC24}" srcOrd="0" destOrd="0" presId="urn:microsoft.com/office/officeart/2018/2/layout/IconCircleList"/>
    <dgm:cxn modelId="{DD990BD0-2C69-4880-B496-E13A34EE7802}" type="presParOf" srcId="{940B9E6C-B7EE-4545-9D13-004A2AB9EC24}" destId="{08959527-3F22-4759-9B7C-7B1D33ACDC29}" srcOrd="0" destOrd="0" presId="urn:microsoft.com/office/officeart/2018/2/layout/IconCircleList"/>
    <dgm:cxn modelId="{04A35EF8-1C6D-404F-A46A-07727EDD2742}" type="presParOf" srcId="{08959527-3F22-4759-9B7C-7B1D33ACDC29}" destId="{D198B782-50BA-4E33-8198-748AA633D7AA}" srcOrd="0" destOrd="0" presId="urn:microsoft.com/office/officeart/2018/2/layout/IconCircleList"/>
    <dgm:cxn modelId="{8B4C30A4-9E79-481C-98C5-BC921A9FFBB5}" type="presParOf" srcId="{08959527-3F22-4759-9B7C-7B1D33ACDC29}" destId="{960BAF7F-BE09-43E1-91CF-DEB92328338B}" srcOrd="1" destOrd="0" presId="urn:microsoft.com/office/officeart/2018/2/layout/IconCircleList"/>
    <dgm:cxn modelId="{9C4C0936-84F5-4973-A91E-4BB4F90E18DE}" type="presParOf" srcId="{08959527-3F22-4759-9B7C-7B1D33ACDC29}" destId="{3A5D0D63-16E3-4286-8E89-9AF1E941DA69}" srcOrd="2" destOrd="0" presId="urn:microsoft.com/office/officeart/2018/2/layout/IconCircleList"/>
    <dgm:cxn modelId="{03A0C969-189F-49A4-847C-49E7C0037596}" type="presParOf" srcId="{08959527-3F22-4759-9B7C-7B1D33ACDC29}" destId="{539AF8C3-7CD9-4871-BC7D-A2D338665C8F}" srcOrd="3" destOrd="0" presId="urn:microsoft.com/office/officeart/2018/2/layout/IconCircleList"/>
    <dgm:cxn modelId="{17FDBFE3-0ABD-451D-B8D3-D1BA0F7836E0}" type="presParOf" srcId="{940B9E6C-B7EE-4545-9D13-004A2AB9EC24}" destId="{389745AA-22A4-4333-BE6D-3F09A4B0A49D}" srcOrd="1" destOrd="0" presId="urn:microsoft.com/office/officeart/2018/2/layout/IconCircleList"/>
    <dgm:cxn modelId="{94E4A422-3ACA-44C3-A785-B08AE19508A3}" type="presParOf" srcId="{940B9E6C-B7EE-4545-9D13-004A2AB9EC24}" destId="{CC857280-FE81-4ABE-A201-DA9E76CFC03A}" srcOrd="2" destOrd="0" presId="urn:microsoft.com/office/officeart/2018/2/layout/IconCircleList"/>
    <dgm:cxn modelId="{A0AC84EB-29CB-44FB-A380-2CF0239CD325}" type="presParOf" srcId="{CC857280-FE81-4ABE-A201-DA9E76CFC03A}" destId="{04C213EB-123B-4367-8FE2-69BEC09D5925}" srcOrd="0" destOrd="0" presId="urn:microsoft.com/office/officeart/2018/2/layout/IconCircleList"/>
    <dgm:cxn modelId="{AE17B83F-E602-4746-A46E-834D7AC8CF28}" type="presParOf" srcId="{CC857280-FE81-4ABE-A201-DA9E76CFC03A}" destId="{FBA3F5C3-4104-44A4-B0AD-19B7E98B3D39}" srcOrd="1" destOrd="0" presId="urn:microsoft.com/office/officeart/2018/2/layout/IconCircleList"/>
    <dgm:cxn modelId="{07D752AD-2EB2-4110-9265-A87DD1F77EC8}" type="presParOf" srcId="{CC857280-FE81-4ABE-A201-DA9E76CFC03A}" destId="{199E6342-EAC5-485A-8CE6-90F9B83566FA}" srcOrd="2" destOrd="0" presId="urn:microsoft.com/office/officeart/2018/2/layout/IconCircleList"/>
    <dgm:cxn modelId="{E7FB1358-4BFE-4574-927C-1AA51B350011}" type="presParOf" srcId="{CC857280-FE81-4ABE-A201-DA9E76CFC03A}" destId="{D895D984-0A1C-4725-A3FC-4B253F397E00}" srcOrd="3" destOrd="0" presId="urn:microsoft.com/office/officeart/2018/2/layout/IconCircleList"/>
    <dgm:cxn modelId="{9523AE6F-9171-45BE-842A-3D7C1513021F}" type="presParOf" srcId="{940B9E6C-B7EE-4545-9D13-004A2AB9EC24}" destId="{6BB10FD8-1B9C-4F7D-9F6D-DC533F55BA34}" srcOrd="3" destOrd="0" presId="urn:microsoft.com/office/officeart/2018/2/layout/IconCircleList"/>
    <dgm:cxn modelId="{07B58033-0026-4C1C-AAC0-F8DA54F4E1CB}" type="presParOf" srcId="{940B9E6C-B7EE-4545-9D13-004A2AB9EC24}" destId="{DB165CC6-EB34-4604-8ED1-0E120E04508E}" srcOrd="4" destOrd="0" presId="urn:microsoft.com/office/officeart/2018/2/layout/IconCircleList"/>
    <dgm:cxn modelId="{CBF8494A-D635-443C-8B21-AC9C9619E4E8}" type="presParOf" srcId="{DB165CC6-EB34-4604-8ED1-0E120E04508E}" destId="{BB1FF4EC-D82B-4502-9C5B-A2023930EED4}" srcOrd="0" destOrd="0" presId="urn:microsoft.com/office/officeart/2018/2/layout/IconCircleList"/>
    <dgm:cxn modelId="{3D53FF92-386B-4EE2-AEFE-068647C2F9AB}" type="presParOf" srcId="{DB165CC6-EB34-4604-8ED1-0E120E04508E}" destId="{F8C80DC0-B2C3-4215-81AA-AB7B708B0708}" srcOrd="1" destOrd="0" presId="urn:microsoft.com/office/officeart/2018/2/layout/IconCircleList"/>
    <dgm:cxn modelId="{82663A82-A0DF-4CC9-8FBC-A01BA22E0C30}" type="presParOf" srcId="{DB165CC6-EB34-4604-8ED1-0E120E04508E}" destId="{A5DF962B-75D7-4F87-9C4C-7195AB2EACC0}" srcOrd="2" destOrd="0" presId="urn:microsoft.com/office/officeart/2018/2/layout/IconCircleList"/>
    <dgm:cxn modelId="{B5E75D38-50F4-41C7-B039-8AA67D71B173}" type="presParOf" srcId="{DB165CC6-EB34-4604-8ED1-0E120E04508E}" destId="{83D847EF-84ED-4933-A410-7A52DA0AD53B}" srcOrd="3" destOrd="0" presId="urn:microsoft.com/office/officeart/2018/2/layout/IconCircleList"/>
    <dgm:cxn modelId="{7734A6C0-8FAD-4087-B258-D5C9CD04B4CC}" type="presParOf" srcId="{940B9E6C-B7EE-4545-9D13-004A2AB9EC24}" destId="{DBB26457-FB16-4D48-9535-6CCCA124E86C}" srcOrd="5" destOrd="0" presId="urn:microsoft.com/office/officeart/2018/2/layout/IconCircleList"/>
    <dgm:cxn modelId="{7C0F8827-715E-49B1-BE1E-A87D7620836D}" type="presParOf" srcId="{940B9E6C-B7EE-4545-9D13-004A2AB9EC24}" destId="{9C7E0F96-F1F5-4B40-945B-357B1A6D0677}" srcOrd="6" destOrd="0" presId="urn:microsoft.com/office/officeart/2018/2/layout/IconCircleList"/>
    <dgm:cxn modelId="{52B3ABAA-CE67-417A-9670-55932327B06A}" type="presParOf" srcId="{9C7E0F96-F1F5-4B40-945B-357B1A6D0677}" destId="{7212892A-9CBD-4B7A-9292-A0BF6E3200A1}" srcOrd="0" destOrd="0" presId="urn:microsoft.com/office/officeart/2018/2/layout/IconCircleList"/>
    <dgm:cxn modelId="{4BE40017-B6F4-4131-A53C-93D56DDA97D8}" type="presParOf" srcId="{9C7E0F96-F1F5-4B40-945B-357B1A6D0677}" destId="{BEEA5312-4F60-4086-AFAC-2A686AD00210}" srcOrd="1" destOrd="0" presId="urn:microsoft.com/office/officeart/2018/2/layout/IconCircleList"/>
    <dgm:cxn modelId="{0676021D-6B4B-4A97-ACD5-7BEA44AE1443}" type="presParOf" srcId="{9C7E0F96-F1F5-4B40-945B-357B1A6D0677}" destId="{36D00124-9215-46CD-87C1-E83456AE1697}" srcOrd="2" destOrd="0" presId="urn:microsoft.com/office/officeart/2018/2/layout/IconCircleList"/>
    <dgm:cxn modelId="{09F5FF69-468E-4236-B44C-F2497A0999FA}" type="presParOf" srcId="{9C7E0F96-F1F5-4B40-945B-357B1A6D0677}" destId="{E8126CB8-C2CC-41AD-B4A1-58A04A9E4389}" srcOrd="3" destOrd="0" presId="urn:microsoft.com/office/officeart/2018/2/layout/IconCircleList"/>
    <dgm:cxn modelId="{B8966972-0478-4E7F-948A-D1A1C4B94CE5}" type="presParOf" srcId="{940B9E6C-B7EE-4545-9D13-004A2AB9EC24}" destId="{C5F76B63-FAD3-41A9-80D0-6EFE56E1AC20}" srcOrd="7" destOrd="0" presId="urn:microsoft.com/office/officeart/2018/2/layout/IconCircleList"/>
    <dgm:cxn modelId="{A3E35016-6BBB-413A-A447-1F14D6DD4BB4}" type="presParOf" srcId="{940B9E6C-B7EE-4545-9D13-004A2AB9EC24}" destId="{B9E63128-4F77-4135-B32F-79A8898D2F6E}" srcOrd="8" destOrd="0" presId="urn:microsoft.com/office/officeart/2018/2/layout/IconCircleList"/>
    <dgm:cxn modelId="{F7E6A4E2-AA66-49B5-8CCC-61E085E11D7E}" type="presParOf" srcId="{B9E63128-4F77-4135-B32F-79A8898D2F6E}" destId="{F4472AA6-4C9B-48F6-843B-E6DAEE5A5570}" srcOrd="0" destOrd="0" presId="urn:microsoft.com/office/officeart/2018/2/layout/IconCircleList"/>
    <dgm:cxn modelId="{91BDBC72-E743-48A8-9836-50DAEA444D24}" type="presParOf" srcId="{B9E63128-4F77-4135-B32F-79A8898D2F6E}" destId="{DF9BE369-4FEA-4A55-82D1-9C06491EA3AC}" srcOrd="1" destOrd="0" presId="urn:microsoft.com/office/officeart/2018/2/layout/IconCircleList"/>
    <dgm:cxn modelId="{3B843982-E952-45DF-AAC9-919592F5CBFE}" type="presParOf" srcId="{B9E63128-4F77-4135-B32F-79A8898D2F6E}" destId="{D9EA003A-4193-4301-8538-4751823B44AE}" srcOrd="2" destOrd="0" presId="urn:microsoft.com/office/officeart/2018/2/layout/IconCircleList"/>
    <dgm:cxn modelId="{DE20261E-3799-42D0-BB08-656DC6968F5C}" type="presParOf" srcId="{B9E63128-4F77-4135-B32F-79A8898D2F6E}" destId="{DA26CA81-8294-4C59-8E20-61609C91D9E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52EA4C-08B9-4B5F-BF50-361021B58777}" type="doc">
      <dgm:prSet loTypeId="urn:microsoft.com/office/officeart/2016/7/layout/HorizontalAction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AC1A1E-357C-4C3E-8331-CC1238554FAE}">
      <dgm:prSet/>
      <dgm:spPr/>
      <dgm:t>
        <a:bodyPr/>
        <a:lstStyle/>
        <a:p>
          <a:r>
            <a:rPr lang="en-US"/>
            <a:t>Loading</a:t>
          </a:r>
        </a:p>
      </dgm:t>
    </dgm:pt>
    <dgm:pt modelId="{BE8CA5CE-CDAA-4BBF-995A-62CAA3B8EAAA}" type="parTrans" cxnId="{968A8291-08CF-4BEC-A9B2-0709E1836EA0}">
      <dgm:prSet/>
      <dgm:spPr/>
      <dgm:t>
        <a:bodyPr/>
        <a:lstStyle/>
        <a:p>
          <a:endParaRPr lang="en-US"/>
        </a:p>
      </dgm:t>
    </dgm:pt>
    <dgm:pt modelId="{2B7AB0A9-E1E0-441C-892A-84270AD18FFD}" type="sibTrans" cxnId="{968A8291-08CF-4BEC-A9B2-0709E1836EA0}">
      <dgm:prSet/>
      <dgm:spPr/>
      <dgm:t>
        <a:bodyPr/>
        <a:lstStyle/>
        <a:p>
          <a:endParaRPr lang="en-US"/>
        </a:p>
      </dgm:t>
    </dgm:pt>
    <dgm:pt modelId="{E0329779-5346-4380-AFE7-FE1E9E25A21F}">
      <dgm:prSet/>
      <dgm:spPr/>
      <dgm:t>
        <a:bodyPr/>
        <a:lstStyle/>
        <a:p>
          <a:r>
            <a:rPr lang="en-US"/>
            <a:t>Loading the dataset and converting its dimensions to 224, 224 pixels.</a:t>
          </a:r>
        </a:p>
      </dgm:t>
    </dgm:pt>
    <dgm:pt modelId="{5A0853D7-02D2-45D6-8362-2F8E7978FA8F}" type="parTrans" cxnId="{F6861DEE-9248-4F4F-AEC7-A4CC8C932CA4}">
      <dgm:prSet/>
      <dgm:spPr/>
      <dgm:t>
        <a:bodyPr/>
        <a:lstStyle/>
        <a:p>
          <a:endParaRPr lang="en-US"/>
        </a:p>
      </dgm:t>
    </dgm:pt>
    <dgm:pt modelId="{EA91AC45-0727-4AE2-BAD6-B293DA9833BE}" type="sibTrans" cxnId="{F6861DEE-9248-4F4F-AEC7-A4CC8C932CA4}">
      <dgm:prSet/>
      <dgm:spPr/>
      <dgm:t>
        <a:bodyPr/>
        <a:lstStyle/>
        <a:p>
          <a:endParaRPr lang="en-US"/>
        </a:p>
      </dgm:t>
    </dgm:pt>
    <dgm:pt modelId="{BC7F81BE-FF67-4843-B20E-ECBDD6B36298}">
      <dgm:prSet/>
      <dgm:spPr/>
      <dgm:t>
        <a:bodyPr/>
        <a:lstStyle/>
        <a:p>
          <a:r>
            <a:rPr lang="en-US"/>
            <a:t>Encoding</a:t>
          </a:r>
        </a:p>
      </dgm:t>
    </dgm:pt>
    <dgm:pt modelId="{2CA4232C-61D9-4904-964F-FABA7AD61A7F}" type="parTrans" cxnId="{70018F36-D5E2-48F5-ADA4-6524288E811F}">
      <dgm:prSet/>
      <dgm:spPr/>
      <dgm:t>
        <a:bodyPr/>
        <a:lstStyle/>
        <a:p>
          <a:endParaRPr lang="en-US"/>
        </a:p>
      </dgm:t>
    </dgm:pt>
    <dgm:pt modelId="{E9D1A9DD-33A3-4E86-95DA-1B5090119986}" type="sibTrans" cxnId="{70018F36-D5E2-48F5-ADA4-6524288E811F}">
      <dgm:prSet/>
      <dgm:spPr/>
      <dgm:t>
        <a:bodyPr/>
        <a:lstStyle/>
        <a:p>
          <a:endParaRPr lang="en-US"/>
        </a:p>
      </dgm:t>
    </dgm:pt>
    <dgm:pt modelId="{676A634E-DAAE-418C-A764-80BD6D273EED}">
      <dgm:prSet/>
      <dgm:spPr/>
      <dgm:t>
        <a:bodyPr/>
        <a:lstStyle/>
        <a:p>
          <a:r>
            <a:rPr lang="en-US"/>
            <a:t>Encoding our labels as</a:t>
          </a:r>
        </a:p>
      </dgm:t>
    </dgm:pt>
    <dgm:pt modelId="{806636F4-BDBA-4F46-8F8C-7234D1A989ED}" type="parTrans" cxnId="{76A80187-F642-4638-ACD7-7E25389AEF1A}">
      <dgm:prSet/>
      <dgm:spPr/>
      <dgm:t>
        <a:bodyPr/>
        <a:lstStyle/>
        <a:p>
          <a:endParaRPr lang="en-US"/>
        </a:p>
      </dgm:t>
    </dgm:pt>
    <dgm:pt modelId="{55CA91DF-949D-419E-B86E-5F652FAEB9BF}" type="sibTrans" cxnId="{76A80187-F642-4638-ACD7-7E25389AEF1A}">
      <dgm:prSet/>
      <dgm:spPr/>
      <dgm:t>
        <a:bodyPr/>
        <a:lstStyle/>
        <a:p>
          <a:endParaRPr lang="en-US"/>
        </a:p>
      </dgm:t>
    </dgm:pt>
    <dgm:pt modelId="{5D5A48F0-2F06-49F6-9724-62FC4C865E5A}">
      <dgm:prSet/>
      <dgm:spPr/>
      <dgm:t>
        <a:bodyPr/>
        <a:lstStyle/>
        <a:p>
          <a:r>
            <a:rPr lang="en-US"/>
            <a:t>With mask- [1., 0.]</a:t>
          </a:r>
        </a:p>
      </dgm:t>
    </dgm:pt>
    <dgm:pt modelId="{41A191D8-369D-4F06-A56C-D2733CB78D09}" type="parTrans" cxnId="{29C24D73-B264-4448-8927-B7156F7F7176}">
      <dgm:prSet/>
      <dgm:spPr/>
      <dgm:t>
        <a:bodyPr/>
        <a:lstStyle/>
        <a:p>
          <a:endParaRPr lang="en-US"/>
        </a:p>
      </dgm:t>
    </dgm:pt>
    <dgm:pt modelId="{70CCB56B-B5B5-47D4-AFE0-DC0C16B7F88A}" type="sibTrans" cxnId="{29C24D73-B264-4448-8927-B7156F7F7176}">
      <dgm:prSet/>
      <dgm:spPr/>
      <dgm:t>
        <a:bodyPr/>
        <a:lstStyle/>
        <a:p>
          <a:endParaRPr lang="en-US"/>
        </a:p>
      </dgm:t>
    </dgm:pt>
    <dgm:pt modelId="{B544F40C-8469-42D3-BC42-C4F22D6A0713}">
      <dgm:prSet/>
      <dgm:spPr/>
      <dgm:t>
        <a:bodyPr/>
        <a:lstStyle/>
        <a:p>
          <a:r>
            <a:rPr lang="en-US"/>
            <a:t>Without mask- [0., 1.]</a:t>
          </a:r>
        </a:p>
      </dgm:t>
    </dgm:pt>
    <dgm:pt modelId="{EAB536CE-4735-4036-9656-CA35A765E4DD}" type="parTrans" cxnId="{DA84C958-7C56-4FFA-9066-AFAA17F991F3}">
      <dgm:prSet/>
      <dgm:spPr/>
      <dgm:t>
        <a:bodyPr/>
        <a:lstStyle/>
        <a:p>
          <a:endParaRPr lang="en-US"/>
        </a:p>
      </dgm:t>
    </dgm:pt>
    <dgm:pt modelId="{F9CD4267-31F8-41E1-B529-DC8304A77C8D}" type="sibTrans" cxnId="{DA84C958-7C56-4FFA-9066-AFAA17F991F3}">
      <dgm:prSet/>
      <dgm:spPr/>
      <dgm:t>
        <a:bodyPr/>
        <a:lstStyle/>
        <a:p>
          <a:endParaRPr lang="en-US"/>
        </a:p>
      </dgm:t>
    </dgm:pt>
    <dgm:pt modelId="{C18C2A62-F9E1-459C-9845-B64033D5F591}">
      <dgm:prSet/>
      <dgm:spPr/>
      <dgm:t>
        <a:bodyPr/>
        <a:lstStyle/>
        <a:p>
          <a:r>
            <a:rPr lang="en-US"/>
            <a:t>Splitting</a:t>
          </a:r>
        </a:p>
      </dgm:t>
    </dgm:pt>
    <dgm:pt modelId="{7F395BFA-FAD8-4F23-A963-F5BBDED3D8D3}" type="parTrans" cxnId="{B14A7FD0-E09C-43D0-9999-121D5681BF22}">
      <dgm:prSet/>
      <dgm:spPr/>
      <dgm:t>
        <a:bodyPr/>
        <a:lstStyle/>
        <a:p>
          <a:endParaRPr lang="en-US"/>
        </a:p>
      </dgm:t>
    </dgm:pt>
    <dgm:pt modelId="{13329D8A-2616-4881-9C9F-B483F330CD0F}" type="sibTrans" cxnId="{B14A7FD0-E09C-43D0-9999-121D5681BF22}">
      <dgm:prSet/>
      <dgm:spPr/>
      <dgm:t>
        <a:bodyPr/>
        <a:lstStyle/>
        <a:p>
          <a:endParaRPr lang="en-US"/>
        </a:p>
      </dgm:t>
    </dgm:pt>
    <dgm:pt modelId="{A31DE08A-835E-4A47-9665-F69A0F363A0C}">
      <dgm:prSet/>
      <dgm:spPr/>
      <dgm:t>
        <a:bodyPr/>
        <a:lstStyle/>
        <a:p>
          <a:r>
            <a:rPr lang="en-US"/>
            <a:t>Splitting of our dataset into test-train-validation data.</a:t>
          </a:r>
        </a:p>
      </dgm:t>
    </dgm:pt>
    <dgm:pt modelId="{247CF35A-C8C2-4B40-A79A-C6560E7DC257}" type="parTrans" cxnId="{4CE2F080-AD20-420C-B449-3103BC44DB12}">
      <dgm:prSet/>
      <dgm:spPr/>
      <dgm:t>
        <a:bodyPr/>
        <a:lstStyle/>
        <a:p>
          <a:endParaRPr lang="en-US"/>
        </a:p>
      </dgm:t>
    </dgm:pt>
    <dgm:pt modelId="{A917E361-DC00-4360-8E83-E381D1F4FC07}" type="sibTrans" cxnId="{4CE2F080-AD20-420C-B449-3103BC44DB12}">
      <dgm:prSet/>
      <dgm:spPr/>
      <dgm:t>
        <a:bodyPr/>
        <a:lstStyle/>
        <a:p>
          <a:endParaRPr lang="en-US"/>
        </a:p>
      </dgm:t>
    </dgm:pt>
    <dgm:pt modelId="{7EA47231-2E93-41AC-B636-996995026051}">
      <dgm:prSet/>
      <dgm:spPr/>
      <dgm:t>
        <a:bodyPr/>
        <a:lstStyle/>
        <a:p>
          <a:r>
            <a:rPr lang="en-US"/>
            <a:t>Test size- 20%</a:t>
          </a:r>
        </a:p>
      </dgm:t>
    </dgm:pt>
    <dgm:pt modelId="{0BBA66F0-E6DE-4DBC-A6B9-BA5ADBC0BDF1}" type="parTrans" cxnId="{5D5D9DFA-362F-4C65-9348-5CE397A9C262}">
      <dgm:prSet/>
      <dgm:spPr/>
      <dgm:t>
        <a:bodyPr/>
        <a:lstStyle/>
        <a:p>
          <a:endParaRPr lang="en-US"/>
        </a:p>
      </dgm:t>
    </dgm:pt>
    <dgm:pt modelId="{FD25D828-AF71-46DB-8AD9-993AD20AD825}" type="sibTrans" cxnId="{5D5D9DFA-362F-4C65-9348-5CE397A9C262}">
      <dgm:prSet/>
      <dgm:spPr/>
      <dgm:t>
        <a:bodyPr/>
        <a:lstStyle/>
        <a:p>
          <a:endParaRPr lang="en-US"/>
        </a:p>
      </dgm:t>
    </dgm:pt>
    <dgm:pt modelId="{915F7F79-EF13-49A4-9699-3AA5CA786C35}">
      <dgm:prSet/>
      <dgm:spPr/>
      <dgm:t>
        <a:bodyPr/>
        <a:lstStyle/>
        <a:p>
          <a:r>
            <a:rPr lang="en-US"/>
            <a:t>Train size- 80%</a:t>
          </a:r>
        </a:p>
      </dgm:t>
    </dgm:pt>
    <dgm:pt modelId="{5FFA09AC-792F-4C52-A0B1-9169953A46D1}" type="parTrans" cxnId="{68748598-0E92-4DB3-B367-16479917C7F6}">
      <dgm:prSet/>
      <dgm:spPr/>
      <dgm:t>
        <a:bodyPr/>
        <a:lstStyle/>
        <a:p>
          <a:endParaRPr lang="en-US"/>
        </a:p>
      </dgm:t>
    </dgm:pt>
    <dgm:pt modelId="{9A9490B9-1296-42D8-8BEF-F917B3E252A4}" type="sibTrans" cxnId="{68748598-0E92-4DB3-B367-16479917C7F6}">
      <dgm:prSet/>
      <dgm:spPr/>
      <dgm:t>
        <a:bodyPr/>
        <a:lstStyle/>
        <a:p>
          <a:endParaRPr lang="en-US"/>
        </a:p>
      </dgm:t>
    </dgm:pt>
    <dgm:pt modelId="{99856AB3-A3F7-4865-A9E2-74C06C5F98A5}">
      <dgm:prSet/>
      <dgm:spPr/>
      <dgm:t>
        <a:bodyPr/>
        <a:lstStyle/>
        <a:p>
          <a:r>
            <a:rPr lang="en-US"/>
            <a:t>Validation size- 15% of train data.</a:t>
          </a:r>
        </a:p>
      </dgm:t>
    </dgm:pt>
    <dgm:pt modelId="{43BF4AC0-1AF5-4744-BD06-36ED314FAE96}" type="parTrans" cxnId="{9F57601A-9D58-4D32-85A7-94FB737DB751}">
      <dgm:prSet/>
      <dgm:spPr/>
      <dgm:t>
        <a:bodyPr/>
        <a:lstStyle/>
        <a:p>
          <a:endParaRPr lang="en-US"/>
        </a:p>
      </dgm:t>
    </dgm:pt>
    <dgm:pt modelId="{BEB53100-2DB5-44DC-9117-218E285B2989}" type="sibTrans" cxnId="{9F57601A-9D58-4D32-85A7-94FB737DB751}">
      <dgm:prSet/>
      <dgm:spPr/>
      <dgm:t>
        <a:bodyPr/>
        <a:lstStyle/>
        <a:p>
          <a:endParaRPr lang="en-US"/>
        </a:p>
      </dgm:t>
    </dgm:pt>
    <dgm:pt modelId="{3795D5EC-36E4-4057-8EEB-8626AF25F53A}" type="pres">
      <dgm:prSet presAssocID="{6D52EA4C-08B9-4B5F-BF50-361021B587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2E84610-A89A-4BBF-AC8C-9C5B6D5EF45F}" type="pres">
      <dgm:prSet presAssocID="{97AC1A1E-357C-4C3E-8331-CC1238554FAE}" presName="composite" presStyleCnt="0"/>
      <dgm:spPr/>
    </dgm:pt>
    <dgm:pt modelId="{04BEEF1D-D270-4570-97F6-7CD1A8ED30DC}" type="pres">
      <dgm:prSet presAssocID="{97AC1A1E-357C-4C3E-8331-CC1238554FAE}" presName="parTx" presStyleLbl="alignNode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329CC66C-FD53-42E1-A96F-0678E4A3B878}" type="pres">
      <dgm:prSet presAssocID="{97AC1A1E-357C-4C3E-8331-CC1238554FAE}" presName="desTx" presStyleLbl="alignAccFollowNode1" presStyleIdx="0" presStyleCnt="3">
        <dgm:presLayoutVars/>
      </dgm:prSet>
      <dgm:spPr/>
      <dgm:t>
        <a:bodyPr/>
        <a:lstStyle/>
        <a:p>
          <a:endParaRPr lang="en-IN"/>
        </a:p>
      </dgm:t>
    </dgm:pt>
    <dgm:pt modelId="{BCCCEF38-482A-4561-B305-C711105FFAFD}" type="pres">
      <dgm:prSet presAssocID="{2B7AB0A9-E1E0-441C-892A-84270AD18FFD}" presName="space" presStyleCnt="0"/>
      <dgm:spPr/>
    </dgm:pt>
    <dgm:pt modelId="{6896322E-3814-4406-8E26-0D8AA2D78ABF}" type="pres">
      <dgm:prSet presAssocID="{BC7F81BE-FF67-4843-B20E-ECBDD6B36298}" presName="composite" presStyleCnt="0"/>
      <dgm:spPr/>
    </dgm:pt>
    <dgm:pt modelId="{9E1B3134-073D-4E60-9EAD-4D380F606342}" type="pres">
      <dgm:prSet presAssocID="{BC7F81BE-FF67-4843-B20E-ECBDD6B36298}" presName="parTx" presStyleLbl="alignNode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7ADBB5D1-1317-404C-953E-957E18C0FED5}" type="pres">
      <dgm:prSet presAssocID="{BC7F81BE-FF67-4843-B20E-ECBDD6B36298}" presName="desTx" presStyleLbl="alignAccFollowNode1" presStyleIdx="1" presStyleCnt="3">
        <dgm:presLayoutVars/>
      </dgm:prSet>
      <dgm:spPr/>
      <dgm:t>
        <a:bodyPr/>
        <a:lstStyle/>
        <a:p>
          <a:endParaRPr lang="en-IN"/>
        </a:p>
      </dgm:t>
    </dgm:pt>
    <dgm:pt modelId="{BBEBE11A-FC25-4A7A-9479-F24A839598A8}" type="pres">
      <dgm:prSet presAssocID="{E9D1A9DD-33A3-4E86-95DA-1B5090119986}" presName="space" presStyleCnt="0"/>
      <dgm:spPr/>
    </dgm:pt>
    <dgm:pt modelId="{88D73E5D-69D0-424A-8DE3-589C248C014B}" type="pres">
      <dgm:prSet presAssocID="{C18C2A62-F9E1-459C-9845-B64033D5F591}" presName="composite" presStyleCnt="0"/>
      <dgm:spPr/>
    </dgm:pt>
    <dgm:pt modelId="{EDA03B20-D8AA-45B7-9E69-8AF0D9B9B9E0}" type="pres">
      <dgm:prSet presAssocID="{C18C2A62-F9E1-459C-9845-B64033D5F591}" presName="parTx" presStyleLbl="alignNode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4D0CC020-B4B6-44C3-A220-F21B6FA5FD91}" type="pres">
      <dgm:prSet presAssocID="{C18C2A62-F9E1-459C-9845-B64033D5F591}" presName="desTx" presStyleLbl="alignAccFollowNode1" presStyleIdx="2" presStyleCnt="3">
        <dgm:presLayoutVars/>
      </dgm:prSet>
      <dgm:spPr/>
      <dgm:t>
        <a:bodyPr/>
        <a:lstStyle/>
        <a:p>
          <a:endParaRPr lang="en-IN"/>
        </a:p>
      </dgm:t>
    </dgm:pt>
  </dgm:ptLst>
  <dgm:cxnLst>
    <dgm:cxn modelId="{8388F282-2AF2-465E-BEC8-D376454F8338}" type="presOf" srcId="{E0329779-5346-4380-AFE7-FE1E9E25A21F}" destId="{329CC66C-FD53-42E1-A96F-0678E4A3B878}" srcOrd="0" destOrd="0" presId="urn:microsoft.com/office/officeart/2016/7/layout/HorizontalActionList"/>
    <dgm:cxn modelId="{55046386-6F6C-49C0-A7BD-0C4998B1D40D}" type="presOf" srcId="{915F7F79-EF13-49A4-9699-3AA5CA786C35}" destId="{4D0CC020-B4B6-44C3-A220-F21B6FA5FD91}" srcOrd="0" destOrd="2" presId="urn:microsoft.com/office/officeart/2016/7/layout/HorizontalActionList"/>
    <dgm:cxn modelId="{4D491D59-EAAE-4F9F-A4E3-93A7D6FF4386}" type="presOf" srcId="{7EA47231-2E93-41AC-B636-996995026051}" destId="{4D0CC020-B4B6-44C3-A220-F21B6FA5FD91}" srcOrd="0" destOrd="1" presId="urn:microsoft.com/office/officeart/2016/7/layout/HorizontalActionList"/>
    <dgm:cxn modelId="{3F3B6E6F-C3A1-47E8-88E3-8BA1D7ED2884}" type="presOf" srcId="{A31DE08A-835E-4A47-9665-F69A0F363A0C}" destId="{4D0CC020-B4B6-44C3-A220-F21B6FA5FD91}" srcOrd="0" destOrd="0" presId="urn:microsoft.com/office/officeart/2016/7/layout/HorizontalActionList"/>
    <dgm:cxn modelId="{968A8291-08CF-4BEC-A9B2-0709E1836EA0}" srcId="{6D52EA4C-08B9-4B5F-BF50-361021B58777}" destId="{97AC1A1E-357C-4C3E-8331-CC1238554FAE}" srcOrd="0" destOrd="0" parTransId="{BE8CA5CE-CDAA-4BBF-995A-62CAA3B8EAAA}" sibTransId="{2B7AB0A9-E1E0-441C-892A-84270AD18FFD}"/>
    <dgm:cxn modelId="{07EDE9E9-4B15-4BF3-9A55-05FC39632CFE}" type="presOf" srcId="{C18C2A62-F9E1-459C-9845-B64033D5F591}" destId="{EDA03B20-D8AA-45B7-9E69-8AF0D9B9B9E0}" srcOrd="0" destOrd="0" presId="urn:microsoft.com/office/officeart/2016/7/layout/HorizontalActionList"/>
    <dgm:cxn modelId="{8EFD3245-33B8-4935-8131-7216B13DF98A}" type="presOf" srcId="{6D52EA4C-08B9-4B5F-BF50-361021B58777}" destId="{3795D5EC-36E4-4057-8EEB-8626AF25F53A}" srcOrd="0" destOrd="0" presId="urn:microsoft.com/office/officeart/2016/7/layout/HorizontalActionList"/>
    <dgm:cxn modelId="{DA84C958-7C56-4FFA-9066-AFAA17F991F3}" srcId="{676A634E-DAAE-418C-A764-80BD6D273EED}" destId="{B544F40C-8469-42D3-BC42-C4F22D6A0713}" srcOrd="1" destOrd="0" parTransId="{EAB536CE-4735-4036-9656-CA35A765E4DD}" sibTransId="{F9CD4267-31F8-41E1-B529-DC8304A77C8D}"/>
    <dgm:cxn modelId="{93E95357-C776-4479-B798-88A141B29AE8}" type="presOf" srcId="{5D5A48F0-2F06-49F6-9724-62FC4C865E5A}" destId="{7ADBB5D1-1317-404C-953E-957E18C0FED5}" srcOrd="0" destOrd="1" presId="urn:microsoft.com/office/officeart/2016/7/layout/HorizontalActionList"/>
    <dgm:cxn modelId="{29C24D73-B264-4448-8927-B7156F7F7176}" srcId="{676A634E-DAAE-418C-A764-80BD6D273EED}" destId="{5D5A48F0-2F06-49F6-9724-62FC4C865E5A}" srcOrd="0" destOrd="0" parTransId="{41A191D8-369D-4F06-A56C-D2733CB78D09}" sibTransId="{70CCB56B-B5B5-47D4-AFE0-DC0C16B7F88A}"/>
    <dgm:cxn modelId="{0BCE0C83-7C95-4A7A-A133-86923A92EA24}" type="presOf" srcId="{99856AB3-A3F7-4865-A9E2-74C06C5F98A5}" destId="{4D0CC020-B4B6-44C3-A220-F21B6FA5FD91}" srcOrd="0" destOrd="3" presId="urn:microsoft.com/office/officeart/2016/7/layout/HorizontalActionList"/>
    <dgm:cxn modelId="{22A03598-C210-4E17-8605-7186C8FED28A}" type="presOf" srcId="{B544F40C-8469-42D3-BC42-C4F22D6A0713}" destId="{7ADBB5D1-1317-404C-953E-957E18C0FED5}" srcOrd="0" destOrd="2" presId="urn:microsoft.com/office/officeart/2016/7/layout/HorizontalActionList"/>
    <dgm:cxn modelId="{9F57601A-9D58-4D32-85A7-94FB737DB751}" srcId="{A31DE08A-835E-4A47-9665-F69A0F363A0C}" destId="{99856AB3-A3F7-4865-A9E2-74C06C5F98A5}" srcOrd="2" destOrd="0" parTransId="{43BF4AC0-1AF5-4744-BD06-36ED314FAE96}" sibTransId="{BEB53100-2DB5-44DC-9117-218E285B2989}"/>
    <dgm:cxn modelId="{4CE2F080-AD20-420C-B449-3103BC44DB12}" srcId="{C18C2A62-F9E1-459C-9845-B64033D5F591}" destId="{A31DE08A-835E-4A47-9665-F69A0F363A0C}" srcOrd="0" destOrd="0" parTransId="{247CF35A-C8C2-4B40-A79A-C6560E7DC257}" sibTransId="{A917E361-DC00-4360-8E83-E381D1F4FC07}"/>
    <dgm:cxn modelId="{76A80187-F642-4638-ACD7-7E25389AEF1A}" srcId="{BC7F81BE-FF67-4843-B20E-ECBDD6B36298}" destId="{676A634E-DAAE-418C-A764-80BD6D273EED}" srcOrd="0" destOrd="0" parTransId="{806636F4-BDBA-4F46-8F8C-7234D1A989ED}" sibTransId="{55CA91DF-949D-419E-B86E-5F652FAEB9BF}"/>
    <dgm:cxn modelId="{68748598-0E92-4DB3-B367-16479917C7F6}" srcId="{A31DE08A-835E-4A47-9665-F69A0F363A0C}" destId="{915F7F79-EF13-49A4-9699-3AA5CA786C35}" srcOrd="1" destOrd="0" parTransId="{5FFA09AC-792F-4C52-A0B1-9169953A46D1}" sibTransId="{9A9490B9-1296-42D8-8BEF-F917B3E252A4}"/>
    <dgm:cxn modelId="{BB31DF93-B1A4-4727-846A-7FD12A16A03B}" type="presOf" srcId="{676A634E-DAAE-418C-A764-80BD6D273EED}" destId="{7ADBB5D1-1317-404C-953E-957E18C0FED5}" srcOrd="0" destOrd="0" presId="urn:microsoft.com/office/officeart/2016/7/layout/HorizontalActionList"/>
    <dgm:cxn modelId="{70018F36-D5E2-48F5-ADA4-6524288E811F}" srcId="{6D52EA4C-08B9-4B5F-BF50-361021B58777}" destId="{BC7F81BE-FF67-4843-B20E-ECBDD6B36298}" srcOrd="1" destOrd="0" parTransId="{2CA4232C-61D9-4904-964F-FABA7AD61A7F}" sibTransId="{E9D1A9DD-33A3-4E86-95DA-1B5090119986}"/>
    <dgm:cxn modelId="{5D5D9DFA-362F-4C65-9348-5CE397A9C262}" srcId="{A31DE08A-835E-4A47-9665-F69A0F363A0C}" destId="{7EA47231-2E93-41AC-B636-996995026051}" srcOrd="0" destOrd="0" parTransId="{0BBA66F0-E6DE-4DBC-A6B9-BA5ADBC0BDF1}" sibTransId="{FD25D828-AF71-46DB-8AD9-993AD20AD825}"/>
    <dgm:cxn modelId="{37BD7783-88BF-4702-A38C-4CE57ACE442A}" type="presOf" srcId="{97AC1A1E-357C-4C3E-8331-CC1238554FAE}" destId="{04BEEF1D-D270-4570-97F6-7CD1A8ED30DC}" srcOrd="0" destOrd="0" presId="urn:microsoft.com/office/officeart/2016/7/layout/HorizontalActionList"/>
    <dgm:cxn modelId="{B14A7FD0-E09C-43D0-9999-121D5681BF22}" srcId="{6D52EA4C-08B9-4B5F-BF50-361021B58777}" destId="{C18C2A62-F9E1-459C-9845-B64033D5F591}" srcOrd="2" destOrd="0" parTransId="{7F395BFA-FAD8-4F23-A963-F5BBDED3D8D3}" sibTransId="{13329D8A-2616-4881-9C9F-B483F330CD0F}"/>
    <dgm:cxn modelId="{F6861DEE-9248-4F4F-AEC7-A4CC8C932CA4}" srcId="{97AC1A1E-357C-4C3E-8331-CC1238554FAE}" destId="{E0329779-5346-4380-AFE7-FE1E9E25A21F}" srcOrd="0" destOrd="0" parTransId="{5A0853D7-02D2-45D6-8362-2F8E7978FA8F}" sibTransId="{EA91AC45-0727-4AE2-BAD6-B293DA9833BE}"/>
    <dgm:cxn modelId="{915CDBF0-A90C-471E-89DD-992AC00698D3}" type="presOf" srcId="{BC7F81BE-FF67-4843-B20E-ECBDD6B36298}" destId="{9E1B3134-073D-4E60-9EAD-4D380F606342}" srcOrd="0" destOrd="0" presId="urn:microsoft.com/office/officeart/2016/7/layout/HorizontalActionList"/>
    <dgm:cxn modelId="{7310AC4C-8FFB-4B5B-B96F-36A9788DD9B7}" type="presParOf" srcId="{3795D5EC-36E4-4057-8EEB-8626AF25F53A}" destId="{C2E84610-A89A-4BBF-AC8C-9C5B6D5EF45F}" srcOrd="0" destOrd="0" presId="urn:microsoft.com/office/officeart/2016/7/layout/HorizontalActionList"/>
    <dgm:cxn modelId="{3AD9E244-324A-4B12-AEA4-2D6AB4EE5619}" type="presParOf" srcId="{C2E84610-A89A-4BBF-AC8C-9C5B6D5EF45F}" destId="{04BEEF1D-D270-4570-97F6-7CD1A8ED30DC}" srcOrd="0" destOrd="0" presId="urn:microsoft.com/office/officeart/2016/7/layout/HorizontalActionList"/>
    <dgm:cxn modelId="{EE151F71-4378-4387-AE87-E605D4250571}" type="presParOf" srcId="{C2E84610-A89A-4BBF-AC8C-9C5B6D5EF45F}" destId="{329CC66C-FD53-42E1-A96F-0678E4A3B878}" srcOrd="1" destOrd="0" presId="urn:microsoft.com/office/officeart/2016/7/layout/HorizontalActionList"/>
    <dgm:cxn modelId="{D091EC1E-E3E9-4D36-A915-3D67EFA8E01A}" type="presParOf" srcId="{3795D5EC-36E4-4057-8EEB-8626AF25F53A}" destId="{BCCCEF38-482A-4561-B305-C711105FFAFD}" srcOrd="1" destOrd="0" presId="urn:microsoft.com/office/officeart/2016/7/layout/HorizontalActionList"/>
    <dgm:cxn modelId="{14E0D5B8-806E-46E7-81BE-8D6685251AC2}" type="presParOf" srcId="{3795D5EC-36E4-4057-8EEB-8626AF25F53A}" destId="{6896322E-3814-4406-8E26-0D8AA2D78ABF}" srcOrd="2" destOrd="0" presId="urn:microsoft.com/office/officeart/2016/7/layout/HorizontalActionList"/>
    <dgm:cxn modelId="{49FB926D-02F4-4A5B-9B90-C715C071A746}" type="presParOf" srcId="{6896322E-3814-4406-8E26-0D8AA2D78ABF}" destId="{9E1B3134-073D-4E60-9EAD-4D380F606342}" srcOrd="0" destOrd="0" presId="urn:microsoft.com/office/officeart/2016/7/layout/HorizontalActionList"/>
    <dgm:cxn modelId="{5A3A40F5-EAA2-45BA-B86D-4F5806B4AD7D}" type="presParOf" srcId="{6896322E-3814-4406-8E26-0D8AA2D78ABF}" destId="{7ADBB5D1-1317-404C-953E-957E18C0FED5}" srcOrd="1" destOrd="0" presId="urn:microsoft.com/office/officeart/2016/7/layout/HorizontalActionList"/>
    <dgm:cxn modelId="{C0D6B2FC-FDC1-4681-8E91-48071A762EB0}" type="presParOf" srcId="{3795D5EC-36E4-4057-8EEB-8626AF25F53A}" destId="{BBEBE11A-FC25-4A7A-9479-F24A839598A8}" srcOrd="3" destOrd="0" presId="urn:microsoft.com/office/officeart/2016/7/layout/HorizontalActionList"/>
    <dgm:cxn modelId="{3F34471C-B2CB-499B-8979-2101BDBA4741}" type="presParOf" srcId="{3795D5EC-36E4-4057-8EEB-8626AF25F53A}" destId="{88D73E5D-69D0-424A-8DE3-589C248C014B}" srcOrd="4" destOrd="0" presId="urn:microsoft.com/office/officeart/2016/7/layout/HorizontalActionList"/>
    <dgm:cxn modelId="{3D46DD29-5BEE-49AF-922E-9B5F17BF59C5}" type="presParOf" srcId="{88D73E5D-69D0-424A-8DE3-589C248C014B}" destId="{EDA03B20-D8AA-45B7-9E69-8AF0D9B9B9E0}" srcOrd="0" destOrd="0" presId="urn:microsoft.com/office/officeart/2016/7/layout/HorizontalActionList"/>
    <dgm:cxn modelId="{5F09365C-E4B5-4890-B397-A38D87810FCE}" type="presParOf" srcId="{88D73E5D-69D0-424A-8DE3-589C248C014B}" destId="{4D0CC020-B4B6-44C3-A220-F21B6FA5FD9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EC739-6682-4129-928C-624AD4BDF5DF}">
      <dsp:nvSpPr>
        <dsp:cNvPr id="0" name=""/>
        <dsp:cNvSpPr/>
      </dsp:nvSpPr>
      <dsp:spPr>
        <a:xfrm>
          <a:off x="0" y="682740"/>
          <a:ext cx="6582996" cy="12604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445AE-6887-4C8F-8006-658E01BA19BC}">
      <dsp:nvSpPr>
        <dsp:cNvPr id="0" name=""/>
        <dsp:cNvSpPr/>
      </dsp:nvSpPr>
      <dsp:spPr>
        <a:xfrm>
          <a:off x="381284" y="966340"/>
          <a:ext cx="693244" cy="69324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AB396-F675-470B-A30C-492977C31CB9}">
      <dsp:nvSpPr>
        <dsp:cNvPr id="0" name=""/>
        <dsp:cNvSpPr/>
      </dsp:nvSpPr>
      <dsp:spPr>
        <a:xfrm>
          <a:off x="1455812" y="682740"/>
          <a:ext cx="5127184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/>
            <a:t>To effectively provide a working model for accurate face mask detection.</a:t>
          </a:r>
          <a:endParaRPr lang="en-US" sz="2100" kern="1200"/>
        </a:p>
      </dsp:txBody>
      <dsp:txXfrm>
        <a:off x="1455812" y="682740"/>
        <a:ext cx="5127184" cy="1260443"/>
      </dsp:txXfrm>
    </dsp:sp>
    <dsp:sp modelId="{27601D4B-9690-4AD1-B04D-552B1E3777E1}">
      <dsp:nvSpPr>
        <dsp:cNvPr id="0" name=""/>
        <dsp:cNvSpPr/>
      </dsp:nvSpPr>
      <dsp:spPr>
        <a:xfrm>
          <a:off x="0" y="2258294"/>
          <a:ext cx="6582996" cy="12604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99490-F64E-4632-954F-20172065702A}">
      <dsp:nvSpPr>
        <dsp:cNvPr id="0" name=""/>
        <dsp:cNvSpPr/>
      </dsp:nvSpPr>
      <dsp:spPr>
        <a:xfrm>
          <a:off x="381284" y="2541894"/>
          <a:ext cx="693244" cy="69324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1A8DE-CEEC-4242-9245-5D6135D05F65}">
      <dsp:nvSpPr>
        <dsp:cNvPr id="0" name=""/>
        <dsp:cNvSpPr/>
      </dsp:nvSpPr>
      <dsp:spPr>
        <a:xfrm>
          <a:off x="1455812" y="2258294"/>
          <a:ext cx="5127184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To develop an effective computer </a:t>
          </a:r>
          <a:r>
            <a:rPr lang="en-US" sz="2100" kern="1200">
              <a:latin typeface="Georgia Pro Cond Light" panose="020F0302020204030204"/>
            </a:rPr>
            <a:t>vision-based</a:t>
          </a:r>
          <a:r>
            <a:rPr lang="en-US" sz="2100" kern="1200"/>
            <a:t> console application</a:t>
          </a:r>
          <a:r>
            <a:rPr lang="en-US" sz="2100" kern="1200">
              <a:latin typeface="Georgia Pro Cond Light" panose="020F0302020204030204"/>
            </a:rPr>
            <a:t> that detects face mask on real time.</a:t>
          </a:r>
          <a:endParaRPr lang="en-US" sz="2100" kern="1200"/>
        </a:p>
      </dsp:txBody>
      <dsp:txXfrm>
        <a:off x="1455812" y="2258294"/>
        <a:ext cx="5127184" cy="1260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8B782-50BA-4E33-8198-748AA633D7AA}">
      <dsp:nvSpPr>
        <dsp:cNvPr id="0" name=""/>
        <dsp:cNvSpPr/>
      </dsp:nvSpPr>
      <dsp:spPr>
        <a:xfrm>
          <a:off x="108098" y="155110"/>
          <a:ext cx="903968" cy="9039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BAF7F-BE09-43E1-91CF-DEB92328338B}">
      <dsp:nvSpPr>
        <dsp:cNvPr id="0" name=""/>
        <dsp:cNvSpPr/>
      </dsp:nvSpPr>
      <dsp:spPr>
        <a:xfrm>
          <a:off x="297931" y="344944"/>
          <a:ext cx="524301" cy="52430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AF8C3-7CD9-4871-BC7D-A2D338665C8F}">
      <dsp:nvSpPr>
        <dsp:cNvPr id="0" name=""/>
        <dsp:cNvSpPr/>
      </dsp:nvSpPr>
      <dsp:spPr>
        <a:xfrm>
          <a:off x="1205775" y="155110"/>
          <a:ext cx="2130783" cy="90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/>
            <a:t>Pre-processing of the dataset.</a:t>
          </a:r>
          <a:r>
            <a:rPr lang="en-GB" sz="1400" kern="1200" dirty="0">
              <a:latin typeface="Century Schoolbook" panose="02040604050505020304"/>
            </a:rPr>
            <a:t> </a:t>
          </a:r>
          <a:r>
            <a:rPr lang="en-GB" sz="1400" kern="1200" dirty="0"/>
            <a:t>Splitting of dataset into test, train and validation dataset.</a:t>
          </a:r>
          <a:endParaRPr lang="en-US" sz="1400" kern="1200" dirty="0"/>
        </a:p>
      </dsp:txBody>
      <dsp:txXfrm>
        <a:off x="1205775" y="155110"/>
        <a:ext cx="2130783" cy="903968"/>
      </dsp:txXfrm>
    </dsp:sp>
    <dsp:sp modelId="{04C213EB-123B-4367-8FE2-69BEC09D5925}">
      <dsp:nvSpPr>
        <dsp:cNvPr id="0" name=""/>
        <dsp:cNvSpPr/>
      </dsp:nvSpPr>
      <dsp:spPr>
        <a:xfrm>
          <a:off x="3707831" y="155110"/>
          <a:ext cx="903968" cy="903968"/>
        </a:xfrm>
        <a:prstGeom prst="ellipse">
          <a:avLst/>
        </a:prstGeom>
        <a:solidFill>
          <a:schemeClr val="accent5">
            <a:hueOff val="-4767289"/>
            <a:satOff val="1257"/>
            <a:lumOff val="6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3F5C3-4104-44A4-B0AD-19B7E98B3D39}">
      <dsp:nvSpPr>
        <dsp:cNvPr id="0" name=""/>
        <dsp:cNvSpPr/>
      </dsp:nvSpPr>
      <dsp:spPr>
        <a:xfrm>
          <a:off x="3897665" y="344944"/>
          <a:ext cx="524301" cy="52430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5D984-0A1C-4725-A3FC-4B253F397E00}">
      <dsp:nvSpPr>
        <dsp:cNvPr id="0" name=""/>
        <dsp:cNvSpPr/>
      </dsp:nvSpPr>
      <dsp:spPr>
        <a:xfrm>
          <a:off x="4805508" y="155110"/>
          <a:ext cx="2130783" cy="90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>
              <a:latin typeface="Century Schoolbook" panose="02040604050505020304"/>
            </a:rPr>
            <a:t>Configuring a tensorflow pre-trained model(MobileNetV2)</a:t>
          </a:r>
          <a:endParaRPr lang="en-GB" sz="1400" kern="1200" dirty="0"/>
        </a:p>
      </dsp:txBody>
      <dsp:txXfrm>
        <a:off x="4805508" y="155110"/>
        <a:ext cx="2130783" cy="903968"/>
      </dsp:txXfrm>
    </dsp:sp>
    <dsp:sp modelId="{BB1FF4EC-D82B-4502-9C5B-A2023930EED4}">
      <dsp:nvSpPr>
        <dsp:cNvPr id="0" name=""/>
        <dsp:cNvSpPr/>
      </dsp:nvSpPr>
      <dsp:spPr>
        <a:xfrm>
          <a:off x="108098" y="1837507"/>
          <a:ext cx="903968" cy="903968"/>
        </a:xfrm>
        <a:prstGeom prst="ellipse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80DC0-B2C3-4215-81AA-AB7B708B0708}">
      <dsp:nvSpPr>
        <dsp:cNvPr id="0" name=""/>
        <dsp:cNvSpPr/>
      </dsp:nvSpPr>
      <dsp:spPr>
        <a:xfrm>
          <a:off x="297931" y="2027340"/>
          <a:ext cx="524301" cy="52430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847EF-84ED-4933-A410-7A52DA0AD53B}">
      <dsp:nvSpPr>
        <dsp:cNvPr id="0" name=""/>
        <dsp:cNvSpPr/>
      </dsp:nvSpPr>
      <dsp:spPr>
        <a:xfrm>
          <a:off x="1205775" y="1837507"/>
          <a:ext cx="2130783" cy="90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/>
            <a:t>Feeding test data to the model</a:t>
          </a:r>
          <a:r>
            <a:rPr lang="en-GB" sz="1400" kern="1200" dirty="0">
              <a:latin typeface="Century Schoolbook" panose="02040604050505020304"/>
            </a:rPr>
            <a:t> and finding accuracy.</a:t>
          </a:r>
          <a:endParaRPr lang="en-GB" sz="1400" kern="1200" dirty="0"/>
        </a:p>
      </dsp:txBody>
      <dsp:txXfrm>
        <a:off x="1205775" y="1837507"/>
        <a:ext cx="2130783" cy="903968"/>
      </dsp:txXfrm>
    </dsp:sp>
    <dsp:sp modelId="{7212892A-9CBD-4B7A-9292-A0BF6E3200A1}">
      <dsp:nvSpPr>
        <dsp:cNvPr id="0" name=""/>
        <dsp:cNvSpPr/>
      </dsp:nvSpPr>
      <dsp:spPr>
        <a:xfrm>
          <a:off x="3707831" y="1837507"/>
          <a:ext cx="903968" cy="903968"/>
        </a:xfrm>
        <a:prstGeom prst="ellipse">
          <a:avLst/>
        </a:prstGeom>
        <a:solidFill>
          <a:schemeClr val="accent5">
            <a:hueOff val="-14301867"/>
            <a:satOff val="3772"/>
            <a:lumOff val="19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A5312-4F60-4086-AFAC-2A686AD00210}">
      <dsp:nvSpPr>
        <dsp:cNvPr id="0" name=""/>
        <dsp:cNvSpPr/>
      </dsp:nvSpPr>
      <dsp:spPr>
        <a:xfrm>
          <a:off x="3897665" y="2027340"/>
          <a:ext cx="524301" cy="52430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26CB8-C2CC-41AD-B4A1-58A04A9E4389}">
      <dsp:nvSpPr>
        <dsp:cNvPr id="0" name=""/>
        <dsp:cNvSpPr/>
      </dsp:nvSpPr>
      <dsp:spPr>
        <a:xfrm>
          <a:off x="4805508" y="1837507"/>
          <a:ext cx="2130783" cy="90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/>
            <a:t>Saving the model for the future use.</a:t>
          </a:r>
          <a:endParaRPr lang="en-US" sz="1400" kern="1200" dirty="0"/>
        </a:p>
      </dsp:txBody>
      <dsp:txXfrm>
        <a:off x="4805508" y="1837507"/>
        <a:ext cx="2130783" cy="903968"/>
      </dsp:txXfrm>
    </dsp:sp>
    <dsp:sp modelId="{F4472AA6-4C9B-48F6-843B-E6DAEE5A5570}">
      <dsp:nvSpPr>
        <dsp:cNvPr id="0" name=""/>
        <dsp:cNvSpPr/>
      </dsp:nvSpPr>
      <dsp:spPr>
        <a:xfrm>
          <a:off x="108098" y="3519903"/>
          <a:ext cx="903968" cy="903968"/>
        </a:xfrm>
        <a:prstGeom prst="ellipse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BE369-4FEA-4A55-82D1-9C06491EA3AC}">
      <dsp:nvSpPr>
        <dsp:cNvPr id="0" name=""/>
        <dsp:cNvSpPr/>
      </dsp:nvSpPr>
      <dsp:spPr>
        <a:xfrm>
          <a:off x="297931" y="3709736"/>
          <a:ext cx="524301" cy="524301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6CA81-8294-4C59-8E20-61609C91D9E9}">
      <dsp:nvSpPr>
        <dsp:cNvPr id="0" name=""/>
        <dsp:cNvSpPr/>
      </dsp:nvSpPr>
      <dsp:spPr>
        <a:xfrm>
          <a:off x="1205775" y="3519903"/>
          <a:ext cx="2130783" cy="90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/>
            <a:t>Using</a:t>
          </a:r>
          <a:r>
            <a:rPr lang="en-GB" sz="1400" kern="1200" dirty="0">
              <a:latin typeface="Century Schoolbook" panose="02040604050505020304"/>
            </a:rPr>
            <a:t> configured</a:t>
          </a:r>
          <a:r>
            <a:rPr lang="en-GB" sz="1400" kern="1200" dirty="0"/>
            <a:t> model to detect the face mask</a:t>
          </a:r>
          <a:r>
            <a:rPr lang="en-GB" sz="1400" kern="1200" dirty="0">
              <a:latin typeface="Century Schoolbook" panose="02040604050505020304"/>
            </a:rPr>
            <a:t> on</a:t>
          </a:r>
          <a:r>
            <a:rPr lang="en-GB" sz="1400" kern="1200" dirty="0"/>
            <a:t> </a:t>
          </a:r>
          <a:r>
            <a:rPr lang="en-GB" sz="1400" kern="1200" dirty="0">
              <a:latin typeface="Century Schoolbook" panose="02040604050505020304"/>
            </a:rPr>
            <a:t>continuous video stream </a:t>
          </a:r>
          <a:r>
            <a:rPr lang="en-GB" sz="1400" kern="1200" dirty="0"/>
            <a:t>using OpenCV</a:t>
          </a:r>
          <a:r>
            <a:rPr lang="en-GB" sz="1400" kern="1200" dirty="0">
              <a:latin typeface="Century Schoolbook" panose="02040604050505020304"/>
            </a:rPr>
            <a:t>.</a:t>
          </a:r>
          <a:endParaRPr lang="en-US" sz="1400" kern="1200" dirty="0"/>
        </a:p>
      </dsp:txBody>
      <dsp:txXfrm>
        <a:off x="1205775" y="3519903"/>
        <a:ext cx="2130783" cy="903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EEF1D-D270-4570-97F6-7CD1A8ED30DC}">
      <dsp:nvSpPr>
        <dsp:cNvPr id="0" name=""/>
        <dsp:cNvSpPr/>
      </dsp:nvSpPr>
      <dsp:spPr>
        <a:xfrm>
          <a:off x="6817" y="989936"/>
          <a:ext cx="2373022" cy="7119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7522" tIns="187522" rIns="187522" bIns="187522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Loading</a:t>
          </a:r>
        </a:p>
      </dsp:txBody>
      <dsp:txXfrm>
        <a:off x="6817" y="989936"/>
        <a:ext cx="2373022" cy="711906"/>
      </dsp:txXfrm>
    </dsp:sp>
    <dsp:sp modelId="{329CC66C-FD53-42E1-A96F-0678E4A3B878}">
      <dsp:nvSpPr>
        <dsp:cNvPr id="0" name=""/>
        <dsp:cNvSpPr/>
      </dsp:nvSpPr>
      <dsp:spPr>
        <a:xfrm>
          <a:off x="6817" y="1701842"/>
          <a:ext cx="2373022" cy="24429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402" tIns="234402" rIns="234402" bIns="234402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Loading the dataset and converting its dimensions to 224, 224 pixels.</a:t>
          </a:r>
        </a:p>
      </dsp:txBody>
      <dsp:txXfrm>
        <a:off x="6817" y="1701842"/>
        <a:ext cx="2373022" cy="2442975"/>
      </dsp:txXfrm>
    </dsp:sp>
    <dsp:sp modelId="{9E1B3134-073D-4E60-9EAD-4D380F606342}">
      <dsp:nvSpPr>
        <dsp:cNvPr id="0" name=""/>
        <dsp:cNvSpPr/>
      </dsp:nvSpPr>
      <dsp:spPr>
        <a:xfrm>
          <a:off x="2487734" y="989936"/>
          <a:ext cx="2373022" cy="711906"/>
        </a:xfrm>
        <a:prstGeom prst="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accent2">
              <a:hueOff val="-3712334"/>
              <a:satOff val="1211"/>
              <a:lumOff val="-1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7522" tIns="187522" rIns="187522" bIns="187522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Encoding</a:t>
          </a:r>
        </a:p>
      </dsp:txBody>
      <dsp:txXfrm>
        <a:off x="2487734" y="989936"/>
        <a:ext cx="2373022" cy="711906"/>
      </dsp:txXfrm>
    </dsp:sp>
    <dsp:sp modelId="{7ADBB5D1-1317-404C-953E-957E18C0FED5}">
      <dsp:nvSpPr>
        <dsp:cNvPr id="0" name=""/>
        <dsp:cNvSpPr/>
      </dsp:nvSpPr>
      <dsp:spPr>
        <a:xfrm>
          <a:off x="2487734" y="1701842"/>
          <a:ext cx="2373022" cy="2442975"/>
        </a:xfrm>
        <a:prstGeom prst="rect">
          <a:avLst/>
        </a:prstGeom>
        <a:solidFill>
          <a:schemeClr val="accent2">
            <a:tint val="40000"/>
            <a:alpha val="90000"/>
            <a:hueOff val="-3704308"/>
            <a:satOff val="790"/>
            <a:lumOff val="-26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3704308"/>
              <a:satOff val="790"/>
              <a:lumOff val="-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402" tIns="234402" rIns="234402" bIns="234402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Encoding our labels 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With mask- [1., 0.]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Without mask- [0., 1.]</a:t>
          </a:r>
        </a:p>
      </dsp:txBody>
      <dsp:txXfrm>
        <a:off x="2487734" y="1701842"/>
        <a:ext cx="2373022" cy="2442975"/>
      </dsp:txXfrm>
    </dsp:sp>
    <dsp:sp modelId="{EDA03B20-D8AA-45B7-9E69-8AF0D9B9B9E0}">
      <dsp:nvSpPr>
        <dsp:cNvPr id="0" name=""/>
        <dsp:cNvSpPr/>
      </dsp:nvSpPr>
      <dsp:spPr>
        <a:xfrm>
          <a:off x="4968652" y="989936"/>
          <a:ext cx="2373022" cy="711906"/>
        </a:xfrm>
        <a:prstGeom prst="rect">
          <a:avLst/>
        </a:prstGeom>
        <a:solidFill>
          <a:schemeClr val="accent2">
            <a:hueOff val="-7424669"/>
            <a:satOff val="2422"/>
            <a:lumOff val="-2157"/>
            <a:alphaOff val="0"/>
          </a:schemeClr>
        </a:solidFill>
        <a:ln w="13970" cap="flat" cmpd="sng" algn="ctr">
          <a:solidFill>
            <a:schemeClr val="accent2">
              <a:hueOff val="-7424669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7522" tIns="187522" rIns="187522" bIns="187522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Splitting</a:t>
          </a:r>
        </a:p>
      </dsp:txBody>
      <dsp:txXfrm>
        <a:off x="4968652" y="989936"/>
        <a:ext cx="2373022" cy="711906"/>
      </dsp:txXfrm>
    </dsp:sp>
    <dsp:sp modelId="{4D0CC020-B4B6-44C3-A220-F21B6FA5FD91}">
      <dsp:nvSpPr>
        <dsp:cNvPr id="0" name=""/>
        <dsp:cNvSpPr/>
      </dsp:nvSpPr>
      <dsp:spPr>
        <a:xfrm>
          <a:off x="4968652" y="1701842"/>
          <a:ext cx="2373022" cy="2442975"/>
        </a:xfrm>
        <a:prstGeom prst="rect">
          <a:avLst/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402" tIns="234402" rIns="234402" bIns="234402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Splitting of our dataset into test-train-validation data.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Test size- 20%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Train size- 80%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Validation size- 15% of train data.</a:t>
          </a:r>
        </a:p>
      </dsp:txBody>
      <dsp:txXfrm>
        <a:off x="4968652" y="1701842"/>
        <a:ext cx="2373022" cy="2442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B4554F2B-4BCF-4197-901F-D7CA0C5C334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54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8BB0-1F20-4C6B-A56C-896A9F73FB4A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0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60DA-11B7-472A-AFEF-07FB059A27D8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5F84-9683-4B1B-940C-516296C3B9E2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049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AD-074C-4247-B20E-4BA1D1B80702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7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6FB-39E8-4A97-A330-257F2E3058A9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6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405D-5078-464B-95D5-AD1D787A29C3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3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5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AEE7-DB1F-4DD1-9290-70ECE3C49600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6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845D-AA64-4C6F-B170-8AA45DD4B329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28077EF-3DB9-4852-A8C8-9AA18A70A9F8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0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EFB0C39A-F8CA-4A79-AFFC-E9780FB199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Pink and green powder explosion">
            <a:extLst>
              <a:ext uri="{FF2B5EF4-FFF2-40B4-BE49-F238E27FC236}">
                <a16:creationId xmlns:a16="http://schemas.microsoft.com/office/drawing/2014/main" xmlns="" id="{6DE58E76-D0A0-47B8-81F2-A2AF9DE71A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16"/>
          <a:stretch/>
        </p:blipFill>
        <p:spPr>
          <a:xfrm>
            <a:off x="20" y="10"/>
            <a:ext cx="914397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8A440A-C266-46C7-8327-F0BFB5EE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Live </a:t>
            </a:r>
            <a:r>
              <a:rPr lang="en-GB"/>
              <a:t>Face Mask Detection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8671B8-6BD7-4493-B813-4BC5AF46D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Prajjwal Maurya</a:t>
            </a:r>
            <a:endParaRPr lang="en-US">
              <a:solidFill>
                <a:schemeClr val="tx1"/>
              </a:solidFill>
            </a:endParaRPr>
          </a:p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812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753CA9-85D4-41D2-B8C3-E707A0DA5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55" y="2325158"/>
            <a:ext cx="3400536" cy="38549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4400" dirty="0"/>
              <a:t>Thank you</a:t>
            </a:r>
            <a:endParaRPr lang="en-US" sz="440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xmlns="" id="{FB86198A-435A-48A9-8D1D-0B40521A8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24867" y="1475253"/>
            <a:ext cx="3907492" cy="39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2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90C5A7-807B-47D0-A37E-9BBDD89A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n-GB"/>
              <a:t>Objective</a:t>
            </a:r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xmlns="" id="{4A9B583A-BEC0-463B-95B0-EBD4D0B40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698940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DE4A4B-D807-44EA-ABE0-20DAC4E8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92" y="634946"/>
            <a:ext cx="4824326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Dataset</a:t>
            </a:r>
          </a:p>
        </p:txBody>
      </p:sp>
      <p:pic>
        <p:nvPicPr>
          <p:cNvPr id="4" name="Picture 8" descr="A picture containing clothing, person, indoor, posing&#10;&#10;Description automatically generated">
            <a:extLst>
              <a:ext uri="{FF2B5EF4-FFF2-40B4-BE49-F238E27FC236}">
                <a16:creationId xmlns:a16="http://schemas.microsoft.com/office/drawing/2014/main" xmlns="" id="{1703FA2C-FC6A-459D-B2EB-40D0CFC30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307" b="6555"/>
          <a:stretch/>
        </p:blipFill>
        <p:spPr>
          <a:xfrm>
            <a:off x="5667515" y="634947"/>
            <a:ext cx="3000986" cy="2616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321E0CB-7114-4858-94B8-8B9F3A328C9C}"/>
              </a:ext>
            </a:extLst>
          </p:cNvPr>
          <p:cNvSpPr txBox="1"/>
          <p:nvPr/>
        </p:nvSpPr>
        <p:spPr>
          <a:xfrm>
            <a:off x="481692" y="2407436"/>
            <a:ext cx="4824326" cy="3461658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is taken from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kaggle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online community.</a:t>
            </a:r>
          </a:p>
          <a:p>
            <a:pPr marL="285750" indent="-285750">
              <a:spcAft>
                <a:spcPts val="600"/>
              </a:spcAft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folder RGB images of face with and without mask in separate folders.</a:t>
            </a:r>
          </a:p>
          <a:p>
            <a:pPr marL="285750" indent="-285750">
              <a:spcAft>
                <a:spcPts val="600"/>
              </a:spcAft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mask: 1915 images</a:t>
            </a:r>
          </a:p>
          <a:p>
            <a:pPr marL="285750" indent="-285750">
              <a:spcAft>
                <a:spcPts val="600"/>
              </a:spcAft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mask: 1918 images.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xmlns="" id="{24F74776-3509-4CA6-9D3E-AD9E340371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2"/>
          <a:stretch/>
        </p:blipFill>
        <p:spPr>
          <a:xfrm>
            <a:off x="5667514" y="3337869"/>
            <a:ext cx="3000986" cy="261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2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47FB33-1C84-406D-AD9D-8308A6B1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n-GB"/>
              <a:t>Methodology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xmlns="" id="{7F380056-CBF7-4A03-A358-1A0A1A13E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250985"/>
              </p:ext>
            </p:extLst>
          </p:nvPr>
        </p:nvGraphicFramePr>
        <p:xfrm>
          <a:off x="946547" y="1635550"/>
          <a:ext cx="7044391" cy="4578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240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1BFB6A-DA15-4872-AAAE-686162C4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n-GB" dirty="0"/>
              <a:t>Pre-processing of the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2723A39-10D9-4F33-B83C-B1A6C20DA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207281"/>
              </p:ext>
            </p:extLst>
          </p:nvPr>
        </p:nvGraphicFramePr>
        <p:xfrm>
          <a:off x="946547" y="1079779"/>
          <a:ext cx="7348492" cy="5134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86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FA8303-E433-41B0-9B9E-BBC5073C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n-GB" dirty="0"/>
              <a:t>Configuring model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C7A21E04-97E6-497C-A654-2BEA5B1CE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6" y="2144870"/>
            <a:ext cx="3086668" cy="26929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5943A0-2E74-484A-A516-8754DA0A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125" y="1933575"/>
            <a:ext cx="4406759" cy="4246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700" dirty="0"/>
              <a:t>Pre-trained model MobileNetV2- </a:t>
            </a:r>
            <a:r>
              <a:rPr lang="en-GB" sz="1700" b="1" dirty="0">
                <a:ea typeface="+mn-lt"/>
                <a:cs typeface="+mn-lt"/>
              </a:rPr>
              <a:t>MobileNetV2</a:t>
            </a:r>
            <a:r>
              <a:rPr lang="en-GB" sz="1700" dirty="0">
                <a:ea typeface="+mn-lt"/>
                <a:cs typeface="+mn-lt"/>
              </a:rPr>
              <a:t> is a convolutional neural network architecture that seeks to perform well on mobile devices.</a:t>
            </a:r>
            <a:endParaRPr lang="en-US" dirty="0"/>
          </a:p>
          <a:p>
            <a:r>
              <a:rPr lang="en-GB" sz="1700" dirty="0">
                <a:ea typeface="+mn-lt"/>
                <a:cs typeface="+mn-lt"/>
              </a:rPr>
              <a:t>Its features are-</a:t>
            </a:r>
          </a:p>
          <a:p>
            <a:pPr lvl="1"/>
            <a:r>
              <a:rPr lang="en-GB" sz="1500" spc="10" dirty="0" smtClean="0">
                <a:solidFill>
                  <a:srgbClr val="000000"/>
                </a:solidFill>
                <a:ea typeface="+mn-lt"/>
                <a:cs typeface="+mn-lt"/>
              </a:rPr>
              <a:t>Optimised </a:t>
            </a:r>
            <a:r>
              <a:rPr lang="en-GB" sz="1500" spc="10" dirty="0">
                <a:solidFill>
                  <a:srgbClr val="000000"/>
                </a:solidFill>
                <a:ea typeface="+mn-lt"/>
                <a:cs typeface="+mn-lt"/>
              </a:rPr>
              <a:t>for mobile devices.</a:t>
            </a:r>
            <a:endParaRPr lang="en-GB" sz="1500" dirty="0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r>
              <a:rPr lang="en-GB" sz="1500" spc="10" dirty="0">
                <a:solidFill>
                  <a:srgbClr val="000000"/>
                </a:solidFill>
                <a:ea typeface="+mn-lt"/>
                <a:cs typeface="+mn-lt"/>
              </a:rPr>
              <a:t>Light weight.</a:t>
            </a:r>
          </a:p>
          <a:p>
            <a:pPr lvl="1"/>
            <a:r>
              <a:rPr lang="en-GB" sz="1500" spc="10" dirty="0">
                <a:solidFill>
                  <a:srgbClr val="000000"/>
                </a:solidFill>
                <a:ea typeface="+mn-lt"/>
                <a:cs typeface="+mn-lt"/>
              </a:rPr>
              <a:t>Very less trainable parameters.</a:t>
            </a:r>
          </a:p>
          <a:p>
            <a:pPr lvl="1"/>
            <a:r>
              <a:rPr lang="en-GB" sz="1500" spc="10" dirty="0">
                <a:solidFill>
                  <a:srgbClr val="000000"/>
                </a:solidFill>
                <a:ea typeface="+mn-lt"/>
                <a:cs typeface="+mn-lt"/>
              </a:rPr>
              <a:t>Requires less computational power.</a:t>
            </a:r>
          </a:p>
          <a:p>
            <a:pPr lvl="1"/>
            <a:r>
              <a:rPr lang="en-GB" sz="1500" spc="10" dirty="0">
                <a:solidFill>
                  <a:srgbClr val="000000"/>
                </a:solidFill>
                <a:ea typeface="+mn-lt"/>
                <a:cs typeface="+mn-lt"/>
              </a:rPr>
              <a:t>High accuracy.</a:t>
            </a:r>
          </a:p>
          <a:p>
            <a:pPr lvl="1"/>
            <a:r>
              <a:rPr lang="en-GB" sz="1500" spc="10" dirty="0">
                <a:solidFill>
                  <a:srgbClr val="000000"/>
                </a:solidFill>
                <a:ea typeface="+mn-lt"/>
                <a:cs typeface="+mn-lt"/>
              </a:rPr>
              <a:t>Inverted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7226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xmlns="" id="{E53F4E5A-C9EE-4859-B46B-F018F7D73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46963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17A7A7-4630-4F20-8A94-AB7E1248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564674"/>
            <a:ext cx="3008115" cy="1615461"/>
          </a:xfrm>
        </p:spPr>
        <p:txBody>
          <a:bodyPr anchor="ctr">
            <a:normAutofit/>
          </a:bodyPr>
          <a:lstStyle/>
          <a:p>
            <a:r>
              <a:rPr lang="en-GB" sz="2800"/>
              <a:t>Feeding data and finding accuracy.</a:t>
            </a: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xmlns="" id="{8CB71BF7-6476-45D4-95E3-B076AF182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95" r="2" b="12698"/>
          <a:stretch/>
        </p:blipFill>
        <p:spPr>
          <a:xfrm>
            <a:off x="20" y="1"/>
            <a:ext cx="8469610" cy="421270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41A955B-D579-48FD-A51C-51B0C0B69F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71475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105CAC-433C-4333-BF05-D72BA8C5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480" y="4564673"/>
            <a:ext cx="4249403" cy="161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/>
              <a:t>Feeding training and validation data to the model.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4734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1">
            <a:extLst>
              <a:ext uri="{FF2B5EF4-FFF2-40B4-BE49-F238E27FC236}">
                <a16:creationId xmlns:a16="http://schemas.microsoft.com/office/drawing/2014/main" xmlns="" id="{5D5E0904-721C-4D68-9EB8-1C9752E329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3" name="Rectangle 63">
            <a:extLst>
              <a:ext uri="{FF2B5EF4-FFF2-40B4-BE49-F238E27FC236}">
                <a16:creationId xmlns:a16="http://schemas.microsoft.com/office/drawing/2014/main" xmlns="" id="{D0CDF5D3-7220-42A0-9D37-ECF3BF283B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2900" y="0"/>
            <a:ext cx="812673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xmlns="" id="{64BC717F-58B3-4A4E-BC3B-1B11323AD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2900" y="5105400"/>
            <a:ext cx="812673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488139-29F7-44D7-A5BD-FC4DDF4B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137" y="5181600"/>
            <a:ext cx="7617326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700">
                <a:solidFill>
                  <a:srgbClr val="FFFFFF"/>
                </a:solidFill>
              </a:rPr>
              <a:t>Accuracy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xmlns="" id="{488A0F09-906A-45E2-8D26-D6B8A8A2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136" y="6229349"/>
            <a:ext cx="7310866" cy="5365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BFBFBF"/>
                </a:solidFill>
              </a:rPr>
              <a:t>Feeding the test data to see how our model performs on the unseen data.</a:t>
            </a:r>
          </a:p>
        </p:txBody>
      </p:sp>
      <p:sp>
        <p:nvSpPr>
          <p:cNvPr id="67" name="Rectangle 67">
            <a:extLst>
              <a:ext uri="{FF2B5EF4-FFF2-40B4-BE49-F238E27FC236}">
                <a16:creationId xmlns:a16="http://schemas.microsoft.com/office/drawing/2014/main" xmlns="" id="{1EE75710-64C5-4CA8-8A7C-82EE4125C9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14729508-6E6C-4D56-BD4D-C4FE34699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9" r="31159" b="1"/>
          <a:stretch/>
        </p:blipFill>
        <p:spPr>
          <a:xfrm>
            <a:off x="822960" y="670405"/>
            <a:ext cx="7196042" cy="3764591"/>
          </a:xfrm>
          <a:prstGeom prst="rect">
            <a:avLst/>
          </a:prstGeom>
        </p:spPr>
      </p:pic>
      <p:sp>
        <p:nvSpPr>
          <p:cNvPr id="69" name="Rectangle 69">
            <a:extLst>
              <a:ext uri="{FF2B5EF4-FFF2-40B4-BE49-F238E27FC236}">
                <a16:creationId xmlns:a16="http://schemas.microsoft.com/office/drawing/2014/main" xmlns="" id="{435050B1-74E1-4A81-923D-0F5971A3B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469630" y="0"/>
            <a:ext cx="67437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2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0F4DA-3908-4898-BFC2-8D869BC1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105283"/>
            <a:ext cx="3716190" cy="1606948"/>
          </a:xfrm>
        </p:spPr>
        <p:txBody>
          <a:bodyPr>
            <a:normAutofit/>
          </a:bodyPr>
          <a:lstStyle/>
          <a:p>
            <a:r>
              <a:rPr lang="en-GB" sz="3400"/>
              <a:t>Prediction on the live video stream.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3E551C-4F24-45DC-AB16-532D8CB69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993849"/>
            <a:ext cx="3716190" cy="37248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600" b="1" dirty="0">
                <a:ea typeface="+mn-lt"/>
                <a:cs typeface="+mn-lt"/>
              </a:rPr>
              <a:t>OpenCV</a:t>
            </a:r>
            <a:r>
              <a:rPr lang="en-GB" sz="1600" dirty="0">
                <a:ea typeface="+mn-lt"/>
                <a:cs typeface="+mn-lt"/>
              </a:rPr>
              <a:t> is a huge open-source library for computer vision, machine learning, and image processing.</a:t>
            </a:r>
          </a:p>
          <a:p>
            <a:r>
              <a:rPr lang="en-GB" sz="1600" dirty="0">
                <a:ea typeface="+mn-lt"/>
                <a:cs typeface="+mn-lt"/>
              </a:rPr>
              <a:t>It can process images and videos to identify objects, faces, or even the handwriting of a human.</a:t>
            </a:r>
          </a:p>
          <a:p>
            <a:r>
              <a:rPr lang="en-GB" sz="1600" dirty="0"/>
              <a:t>OpenCV is used to generate a continuous video stream and feed it to the model.</a:t>
            </a:r>
          </a:p>
          <a:p>
            <a:r>
              <a:rPr lang="en-GB" sz="1600" dirty="0"/>
              <a:t>And finally, model shows whether the face has a mask or not with probability in the same video frame.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EF6A662A-1E9A-4A76-A616-C2022CE6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121" y="806885"/>
            <a:ext cx="2980431" cy="2462095"/>
          </a:xfrm>
          <a:prstGeom prst="rect">
            <a:avLst/>
          </a:prstGeom>
        </p:spPr>
      </p:pic>
      <p:pic>
        <p:nvPicPr>
          <p:cNvPr id="6" name="Picture 6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xmlns="" id="{E9B1AB92-3346-41B3-9E46-53C50330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121" y="3589021"/>
            <a:ext cx="2980431" cy="245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711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View</vt:lpstr>
      <vt:lpstr>Live Face Mask Detection</vt:lpstr>
      <vt:lpstr>Objective</vt:lpstr>
      <vt:lpstr>Dataset</vt:lpstr>
      <vt:lpstr>Methodology</vt:lpstr>
      <vt:lpstr>Pre-processing of the dataset</vt:lpstr>
      <vt:lpstr>Configuring model</vt:lpstr>
      <vt:lpstr>Feeding data and finding accuracy.</vt:lpstr>
      <vt:lpstr>Accuracy</vt:lpstr>
      <vt:lpstr>Prediction on the live video stream.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Prajjwal Maurya</dc:creator>
  <cp:lastModifiedBy>asus</cp:lastModifiedBy>
  <cp:revision>333</cp:revision>
  <dcterms:created xsi:type="dcterms:W3CDTF">2006-08-16T00:00:00Z</dcterms:created>
  <dcterms:modified xsi:type="dcterms:W3CDTF">2021-11-29T08:32:29Z</dcterms:modified>
</cp:coreProperties>
</file>