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3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PRANAV VENUGOPAL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2422K2353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smtClean="0"/>
              <a:t>COLLEGE:JCT COLLEGE OF ARTS AND SCIENCE/ 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95600" y="25071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33600" y="3239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working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UI with smooth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[Insert screenshots of About, Projects, Contact].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4175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Portfolio provides a personal branding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Showcases projects, skills, and contact info.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maintain and extend in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51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33400" y="2507673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a personal platform to showcase skills/projects.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 simple portfolio to highlight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23622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personal portfolio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using HTML, CSS,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sections: About, Projects, Contact.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14400" y="2514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&amp; Hiring Managers.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 Faculty &amp; Evaluators.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 and Professional Connections.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HTML5</a:t>
            </a:r>
            <a:r>
              <a:rPr lang="en-IN" dirty="0"/>
              <a:t> –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CSS3</a:t>
            </a:r>
            <a:r>
              <a:rPr lang="en-IN" dirty="0"/>
              <a:t> – Styling &amp;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JavaScript</a:t>
            </a:r>
            <a:r>
              <a:rPr lang="en-IN" dirty="0"/>
              <a:t> – Interactivity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VS Code</a:t>
            </a:r>
            <a:r>
              <a:rPr lang="en-IN" dirty="0"/>
              <a:t> – Code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Browser</a:t>
            </a:r>
            <a:r>
              <a:rPr lang="en-IN" dirty="0"/>
              <a:t> –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18993" y="1905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Minimal, clean, and responsive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Sections: Header, Navigation, Main Content, Footer.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Green-white theme with modern typography.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514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&amp; interactive.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content loading via JS.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Organized sections with hover effects.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</TotalTime>
  <Words>253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2025-09-08T10:22:56Z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