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1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92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8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2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8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0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101AF9-EA99-4C64-9CC3-E52184D10B4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3F40C4-64D9-4EFB-99DA-252B50BA0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2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B510-4E13-6C50-8CC3-ED162F6D2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Lisan Libros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76CBD-DB40-06AE-C5A5-9AA820A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20671"/>
            <a:ext cx="12192000" cy="2608729"/>
          </a:xfrm>
        </p:spPr>
        <p:txBody>
          <a:bodyPr>
            <a:normAutofit/>
          </a:bodyPr>
          <a:lstStyle/>
          <a:p>
            <a:r>
              <a:rPr lang="es-MX" dirty="0"/>
              <a:t>DESARROLLO WEB</a:t>
            </a:r>
          </a:p>
          <a:p>
            <a:r>
              <a:rPr lang="es-MX" dirty="0"/>
              <a:t>JORGE GARRIDO</a:t>
            </a:r>
          </a:p>
          <a:p>
            <a:endParaRPr lang="es-MX" dirty="0"/>
          </a:p>
          <a:p>
            <a:r>
              <a:rPr lang="en-US" dirty="0"/>
              <a:t>FRANCISCO CALFUN</a:t>
            </a:r>
          </a:p>
        </p:txBody>
      </p:sp>
      <p:pic>
        <p:nvPicPr>
          <p:cNvPr id="5" name="Picture 4" descr="A yellow and blue letters on a black background&#10;&#10;Description automatically generated">
            <a:extLst>
              <a:ext uri="{FF2B5EF4-FFF2-40B4-BE49-F238E27FC236}">
                <a16:creationId xmlns:a16="http://schemas.microsoft.com/office/drawing/2014/main" id="{377047EE-6589-DC23-A859-ED23EDB97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4" y="1253080"/>
            <a:ext cx="3739896" cy="9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4A45-95D4-980B-2E02-A293A06D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Problemática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334A-0B15-5FBD-362C-691A6614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77471"/>
            <a:ext cx="10353762" cy="4513729"/>
          </a:xfrm>
        </p:spPr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r>
              <a:rPr lang="es-MX" sz="2800" dirty="0"/>
              <a:t>El problema de los libros y el reciclaje se agrava al considerar la reventa de libros de segunda mano. Aunque esta práctica extiende la vida útil de los libros y disminuye su impacto ambiental, presenta desafíos en sostenibilidad y manejo de residuos. La falta de conciencia sobre la reutilización de libros es un obstáculo importante, ya que muchas personas desechan los libros innecesarios en lugar de venderlos o donarlos, lo que resulta en un desperdicio de recursos y más residuos sólidos.</a:t>
            </a:r>
          </a:p>
          <a:p>
            <a:pPr marL="369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014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letter on a purple square&#10;&#10;Description automatically generated">
            <a:extLst>
              <a:ext uri="{FF2B5EF4-FFF2-40B4-BE49-F238E27FC236}">
                <a16:creationId xmlns:a16="http://schemas.microsoft.com/office/drawing/2014/main" id="{18A6CBE7-EDD6-B41E-1255-9D1642CFC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3" y="1480710"/>
            <a:ext cx="2765288" cy="2205318"/>
          </a:xfrm>
        </p:spPr>
      </p:pic>
      <p:pic>
        <p:nvPicPr>
          <p:cNvPr id="9" name="Picture 8" descr="A logo of a website&#10;&#10;Description automatically generated">
            <a:extLst>
              <a:ext uri="{FF2B5EF4-FFF2-40B4-BE49-F238E27FC236}">
                <a16:creationId xmlns:a16="http://schemas.microsoft.com/office/drawing/2014/main" id="{4AAC3C1D-C95E-0DA3-01FF-D6F0C1A3F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3" y="4647448"/>
            <a:ext cx="1989729" cy="1989729"/>
          </a:xfrm>
          <a:prstGeom prst="rect">
            <a:avLst/>
          </a:prstGeom>
        </p:spPr>
      </p:pic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AE3ED79D-84AD-B1DE-3ADB-8621D44A2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95" y="1713987"/>
            <a:ext cx="2215162" cy="312522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92D3731-36C9-8161-77C0-E2408E4F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Tecnologías usadas </a:t>
            </a:r>
            <a:endParaRPr lang="en-US" dirty="0"/>
          </a:p>
        </p:txBody>
      </p:sp>
      <p:sp>
        <p:nvSpPr>
          <p:cNvPr id="4" name="AutoShape 12" descr="Django Vector SVG Icon (9) - SVG Repo">
            <a:extLst>
              <a:ext uri="{FF2B5EF4-FFF2-40B4-BE49-F238E27FC236}">
                <a16:creationId xmlns:a16="http://schemas.microsoft.com/office/drawing/2014/main" id="{95284951-2A50-6B6C-F81A-6FFBAEC1D0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600"/>
            <a:ext cx="247603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40" name="Picture 16" descr="Django Icon Vector SVG Icon SVG Repo, 43% OFF">
            <a:extLst>
              <a:ext uri="{FF2B5EF4-FFF2-40B4-BE49-F238E27FC236}">
                <a16:creationId xmlns:a16="http://schemas.microsoft.com/office/drawing/2014/main" id="{2D31AAF5-1F9A-E3C9-7049-376F3178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448" y="1462828"/>
            <a:ext cx="2566097" cy="256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4E1572A-C28F-799D-13B4-1EBC7605A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44" y="4530141"/>
            <a:ext cx="2224344" cy="2224344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FC316D1B-9AF8-4F7F-D6A1-CB88BF50FA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5" y="4835873"/>
            <a:ext cx="3622823" cy="1612881"/>
          </a:xfrm>
          <a:prstGeom prst="rect">
            <a:avLst/>
          </a:prstGeom>
        </p:spPr>
      </p:pic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F93A7303-B69F-4717-43BA-FC0546B29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36" y="1713987"/>
            <a:ext cx="3520405" cy="35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0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C19C-9BB5-F4D4-BF1A-10134939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Lógico </a:t>
            </a:r>
            <a:endParaRPr lang="en-US" dirty="0"/>
          </a:p>
        </p:txBody>
      </p:sp>
      <p:pic>
        <p:nvPicPr>
          <p:cNvPr id="8" name="Marcador de contenido 7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A9AA4762-7D96-9C08-A8B1-0C97E3B6E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4" y="2755499"/>
            <a:ext cx="10808732" cy="1704358"/>
          </a:xfrm>
        </p:spPr>
      </p:pic>
    </p:spTree>
    <p:extLst>
      <p:ext uri="{BB962C8B-B14F-4D97-AF65-F5344CB8AC3E}">
        <p14:creationId xmlns:p14="http://schemas.microsoft.com/office/powerpoint/2010/main" val="381244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5C844-DD45-FB39-B412-D5598122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380" y="1153902"/>
            <a:ext cx="10353762" cy="970450"/>
          </a:xfrm>
        </p:spPr>
        <p:txBody>
          <a:bodyPr/>
          <a:lstStyle/>
          <a:p>
            <a:r>
              <a:rPr lang="es-MX" dirty="0"/>
              <a:t>Script SQL</a:t>
            </a:r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B8C6005-CF3F-E1A5-FAE7-87A5E298E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17" t="-456" r="261" b="50363"/>
          <a:stretch/>
        </p:blipFill>
        <p:spPr>
          <a:xfrm>
            <a:off x="219743" y="609600"/>
            <a:ext cx="6283268" cy="4609273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2C2598D-A82B-37DB-02BC-505CA0794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" t="50000" r="156"/>
          <a:stretch/>
        </p:blipFill>
        <p:spPr>
          <a:xfrm>
            <a:off x="5994400" y="2544618"/>
            <a:ext cx="6062060" cy="43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3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C5487-F684-30EB-47A4-9495A6F3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FDE5A-6B1A-63E4-AF52-526D2A05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presentará la aplicación…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944D-B446-74ED-347B-C7E165A7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FDAC-D058-C17D-680E-6134DE47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200" dirty="0"/>
              <a:t>Luego de desarrollar la aplicación poniendo fin el problema de libros en segunda mano, se espera que el problema que afecta al mundo y todos nosotros genere más conciencia y por ende se intente fomentar la reintegración de la cultura de la lectura.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8127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66</TotalTime>
  <Words>154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Slate</vt:lpstr>
      <vt:lpstr>Lisan Libros</vt:lpstr>
      <vt:lpstr>Problemática </vt:lpstr>
      <vt:lpstr>Tecnologías usadas </vt:lpstr>
      <vt:lpstr>Modelo Lógico </vt:lpstr>
      <vt:lpstr>Script SQL</vt:lpstr>
      <vt:lpstr>Solución 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ReciclaLee</dc:title>
  <dc:creator>JORGE AMARO GARRIDO GOMEZ</dc:creator>
  <cp:lastModifiedBy>... amaro</cp:lastModifiedBy>
  <cp:revision>2</cp:revision>
  <dcterms:created xsi:type="dcterms:W3CDTF">2024-04-12T08:30:49Z</dcterms:created>
  <dcterms:modified xsi:type="dcterms:W3CDTF">2024-06-28T10:37:51Z</dcterms:modified>
</cp:coreProperties>
</file>