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82" r:id="rId4"/>
    <p:sldId id="275" r:id="rId5"/>
    <p:sldId id="276" r:id="rId6"/>
    <p:sldId id="278" r:id="rId7"/>
    <p:sldId id="283" r:id="rId8"/>
    <p:sldId id="266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82558"/>
  </p:normalViewPr>
  <p:slideViewPr>
    <p:cSldViewPr snapToGrid="0" snapToObjects="1">
      <p:cViewPr varScale="1">
        <p:scale>
          <a:sx n="123" d="100"/>
          <a:sy n="12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4" name="Shape 8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0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2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5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ft Text - Yellow - Stri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itle Text"/>
          <p:cNvSpPr txBox="1">
            <a:spLocks noGrp="1"/>
          </p:cNvSpPr>
          <p:nvPr>
            <p:ph type="title"/>
          </p:nvPr>
        </p:nvSpPr>
        <p:spPr>
          <a:xfrm>
            <a:off x="550862" y="690512"/>
            <a:ext cx="10045701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2287389"/>
            <a:ext cx="392430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8" name="Rectangle 4"/>
          <p:cNvSpPr/>
          <p:nvPr/>
        </p:nvSpPr>
        <p:spPr>
          <a:xfrm>
            <a:off x="1987775" y="1593940"/>
            <a:ext cx="2484441" cy="324002"/>
          </a:xfrm>
          <a:prstGeom prst="rect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9" name="Rectangle 5"/>
          <p:cNvSpPr/>
          <p:nvPr/>
        </p:nvSpPr>
        <p:spPr>
          <a:xfrm>
            <a:off x="550860" y="1432776"/>
            <a:ext cx="2484442" cy="324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Left Text - Purple - Stri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itle Text"/>
          <p:cNvSpPr txBox="1">
            <a:spLocks noGrp="1"/>
          </p:cNvSpPr>
          <p:nvPr>
            <p:ph type="title"/>
          </p:nvPr>
        </p:nvSpPr>
        <p:spPr>
          <a:xfrm>
            <a:off x="550862" y="690512"/>
            <a:ext cx="10045701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2287389"/>
            <a:ext cx="392430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Rectangle 5"/>
          <p:cNvSpPr/>
          <p:nvPr/>
        </p:nvSpPr>
        <p:spPr>
          <a:xfrm>
            <a:off x="550860" y="1432776"/>
            <a:ext cx="2484442" cy="324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Blank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itle Text"/>
          <p:cNvSpPr txBox="1">
            <a:spLocks noGrp="1"/>
          </p:cNvSpPr>
          <p:nvPr>
            <p:ph type="title"/>
          </p:nvPr>
        </p:nvSpPr>
        <p:spPr>
          <a:xfrm>
            <a:off x="6263597" y="363259"/>
            <a:ext cx="5724527" cy="116356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8" name="Rectangle 5"/>
          <p:cNvSpPr/>
          <p:nvPr/>
        </p:nvSpPr>
        <p:spPr>
          <a:xfrm>
            <a:off x="6861967" y="1526822"/>
            <a:ext cx="2515282" cy="324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9" name="Rectangle 6"/>
          <p:cNvSpPr/>
          <p:nvPr/>
        </p:nvSpPr>
        <p:spPr>
          <a:xfrm>
            <a:off x="6301956" y="1349209"/>
            <a:ext cx="2515281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11900" y="2287389"/>
            <a:ext cx="3924300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 3"/>
          <p:cNvSpPr/>
          <p:nvPr/>
        </p:nvSpPr>
        <p:spPr>
          <a:xfrm>
            <a:off x="6281304" y="1432776"/>
            <a:ext cx="2515036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Title Text"/>
          <p:cNvSpPr txBox="1">
            <a:spLocks noGrp="1"/>
          </p:cNvSpPr>
          <p:nvPr>
            <p:ph type="title"/>
          </p:nvPr>
        </p:nvSpPr>
        <p:spPr>
          <a:xfrm>
            <a:off x="6275387" y="690512"/>
            <a:ext cx="5365749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618" name="Picture Placeholder 20"/>
          <p:cNvSpPr>
            <a:spLocks noGrp="1"/>
          </p:cNvSpPr>
          <p:nvPr>
            <p:ph type="pic" idx="13"/>
          </p:nvPr>
        </p:nvSpPr>
        <p:spPr>
          <a:xfrm>
            <a:off x="0" y="0"/>
            <a:ext cx="591661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75387" y="2287389"/>
            <a:ext cx="536575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rcle photo - Tex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2"/>
          <p:cNvSpPr/>
          <p:nvPr/>
        </p:nvSpPr>
        <p:spPr>
          <a:xfrm>
            <a:off x="10585449" y="0"/>
            <a:ext cx="1596016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41387" y="909637"/>
            <a:ext cx="3960813" cy="50387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5" name="Picture Placeholder 15"/>
          <p:cNvSpPr>
            <a:spLocks noGrp="1"/>
          </p:cNvSpPr>
          <p:nvPr>
            <p:ph type="pic" sz="half" idx="13"/>
          </p:nvPr>
        </p:nvSpPr>
        <p:spPr>
          <a:xfrm>
            <a:off x="6136728" y="582695"/>
            <a:ext cx="5694912" cy="56926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reeform 29"/>
          <p:cNvSpPr>
            <a:spLocks noGrp="1"/>
          </p:cNvSpPr>
          <p:nvPr>
            <p:ph type="pic" idx="13"/>
          </p:nvPr>
        </p:nvSpPr>
        <p:spPr>
          <a:xfrm>
            <a:off x="0" y="-2"/>
            <a:ext cx="12192000" cy="35861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4" name="Rectangle 3"/>
          <p:cNvSpPr/>
          <p:nvPr/>
        </p:nvSpPr>
        <p:spPr>
          <a:xfrm>
            <a:off x="0" y="3586164"/>
            <a:ext cx="12192000" cy="32718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5" name="Title Text"/>
          <p:cNvSpPr txBox="1">
            <a:spLocks noGrp="1"/>
          </p:cNvSpPr>
          <p:nvPr>
            <p:ph type="title"/>
          </p:nvPr>
        </p:nvSpPr>
        <p:spPr>
          <a:xfrm>
            <a:off x="4869222" y="2939288"/>
            <a:ext cx="2847618" cy="1325564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ny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Rectangle 2"/>
          <p:cNvSpPr/>
          <p:nvPr/>
        </p:nvSpPr>
        <p:spPr>
          <a:xfrm>
            <a:off x="-795" y="4781"/>
            <a:ext cx="12192003" cy="568534"/>
          </a:xfrm>
          <a:prstGeom prst="rect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1" name="Rectangle 3"/>
          <p:cNvSpPr/>
          <p:nvPr/>
        </p:nvSpPr>
        <p:spPr>
          <a:xfrm>
            <a:off x="-795" y="6289468"/>
            <a:ext cx="12192003" cy="568534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2" name="Oval 4"/>
          <p:cNvSpPr/>
          <p:nvPr/>
        </p:nvSpPr>
        <p:spPr>
          <a:xfrm>
            <a:off x="3432176" y="887843"/>
            <a:ext cx="5364165" cy="536416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3" name="Title Text"/>
          <p:cNvSpPr txBox="1">
            <a:spLocks noGrp="1"/>
          </p:cNvSpPr>
          <p:nvPr>
            <p:ph type="title"/>
          </p:nvPr>
        </p:nvSpPr>
        <p:spPr>
          <a:xfrm>
            <a:off x="1631950" y="2884621"/>
            <a:ext cx="8964615" cy="1325564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694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992313" y="217488"/>
            <a:ext cx="2482852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66142" y="217488"/>
            <a:ext cx="2482852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7710940" y="217488"/>
            <a:ext cx="2482852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7" name="Freeform 25"/>
          <p:cNvSpPr>
            <a:spLocks noGrp="1"/>
          </p:cNvSpPr>
          <p:nvPr>
            <p:ph type="pic" sz="quarter" idx="16"/>
          </p:nvPr>
        </p:nvSpPr>
        <p:spPr>
          <a:xfrm>
            <a:off x="10584770" y="217488"/>
            <a:ext cx="1613921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8" name="Freeform 23"/>
          <p:cNvSpPr>
            <a:spLocks noGrp="1"/>
          </p:cNvSpPr>
          <p:nvPr>
            <p:ph type="pic" sz="quarter" idx="17"/>
          </p:nvPr>
        </p:nvSpPr>
        <p:spPr>
          <a:xfrm>
            <a:off x="-794" y="232001"/>
            <a:ext cx="1573103" cy="24828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992313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4866142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1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7710940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2" name="Freeform 29"/>
          <p:cNvSpPr>
            <a:spLocks noGrp="1"/>
          </p:cNvSpPr>
          <p:nvPr>
            <p:ph type="pic" sz="quarter" idx="21"/>
          </p:nvPr>
        </p:nvSpPr>
        <p:spPr>
          <a:xfrm>
            <a:off x="10584770" y="4150859"/>
            <a:ext cx="1613921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3" name="Freeform 30"/>
          <p:cNvSpPr>
            <a:spLocks noGrp="1"/>
          </p:cNvSpPr>
          <p:nvPr>
            <p:ph type="pic" sz="quarter" idx="22"/>
          </p:nvPr>
        </p:nvSpPr>
        <p:spPr>
          <a:xfrm>
            <a:off x="-794" y="4165374"/>
            <a:ext cx="1573103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_Many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Rectangle 2"/>
          <p:cNvSpPr/>
          <p:nvPr/>
        </p:nvSpPr>
        <p:spPr>
          <a:xfrm>
            <a:off x="-795" y="4781"/>
            <a:ext cx="12192003" cy="568534"/>
          </a:xfrm>
          <a:prstGeom prst="rect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Freeform 54"/>
          <p:cNvSpPr/>
          <p:nvPr/>
        </p:nvSpPr>
        <p:spPr>
          <a:xfrm>
            <a:off x="3432176" y="-5348"/>
            <a:ext cx="5364164" cy="3434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lnTo>
                  <a:pt x="21161" y="0"/>
                </a:lnTo>
                <a:lnTo>
                  <a:pt x="21381" y="1332"/>
                </a:lnTo>
                <a:cubicBezTo>
                  <a:pt x="21524" y="2430"/>
                  <a:pt x="21600" y="3567"/>
                  <a:pt x="21600" y="4731"/>
                </a:cubicBezTo>
                <a:cubicBezTo>
                  <a:pt x="21600" y="14048"/>
                  <a:pt x="16765" y="21600"/>
                  <a:pt x="10800" y="21600"/>
                </a:cubicBezTo>
                <a:cubicBezTo>
                  <a:pt x="4835" y="21600"/>
                  <a:pt x="0" y="14048"/>
                  <a:pt x="0" y="4731"/>
                </a:cubicBezTo>
                <a:cubicBezTo>
                  <a:pt x="0" y="3567"/>
                  <a:pt x="76" y="2430"/>
                  <a:pt x="219" y="133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3" name="Rectangle 3"/>
          <p:cNvSpPr/>
          <p:nvPr/>
        </p:nvSpPr>
        <p:spPr>
          <a:xfrm>
            <a:off x="-795" y="6289468"/>
            <a:ext cx="12192003" cy="568534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1631950" y="316848"/>
            <a:ext cx="8964615" cy="1325565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715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554037" y="4150859"/>
            <a:ext cx="2482851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427865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7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272665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8" name="Straight Connector 38"/>
          <p:cNvSpPr/>
          <p:nvPr/>
        </p:nvSpPr>
        <p:spPr>
          <a:xfrm>
            <a:off x="554035" y="2305380"/>
            <a:ext cx="2481267" cy="2"/>
          </a:xfrm>
          <a:prstGeom prst="line">
            <a:avLst/>
          </a:prstGeom>
          <a:ln w="38100" cap="rnd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9" name="Straight Connector 40"/>
          <p:cNvSpPr/>
          <p:nvPr/>
        </p:nvSpPr>
        <p:spPr>
          <a:xfrm>
            <a:off x="3442380" y="2305380"/>
            <a:ext cx="2481265" cy="2"/>
          </a:xfrm>
          <a:prstGeom prst="line">
            <a:avLst/>
          </a:prstGeom>
          <a:ln w="38100" cap="rnd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0" name="Straight Connector 42"/>
          <p:cNvSpPr/>
          <p:nvPr/>
        </p:nvSpPr>
        <p:spPr>
          <a:xfrm>
            <a:off x="6301694" y="2305380"/>
            <a:ext cx="2481265" cy="2"/>
          </a:xfrm>
          <a:prstGeom prst="line">
            <a:avLst/>
          </a:prstGeom>
          <a:ln w="38100" cap="rnd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1" name="Straight Connector 44"/>
          <p:cNvSpPr/>
          <p:nvPr/>
        </p:nvSpPr>
        <p:spPr>
          <a:xfrm>
            <a:off x="9175522" y="2305380"/>
            <a:ext cx="2481265" cy="2"/>
          </a:xfrm>
          <a:prstGeom prst="line">
            <a:avLst/>
          </a:prstGeom>
          <a:ln w="38100" cap="rnd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30585" y="2563473"/>
            <a:ext cx="2471514" cy="130824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3" name="Text Placeholder 142"/>
          <p:cNvSpPr>
            <a:spLocks noGrp="1"/>
          </p:cNvSpPr>
          <p:nvPr>
            <p:ph type="body" sz="quarter" idx="16"/>
          </p:nvPr>
        </p:nvSpPr>
        <p:spPr>
          <a:xfrm>
            <a:off x="556756" y="2563473"/>
            <a:ext cx="2471516" cy="1308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4" name="Text Placeholder 142"/>
          <p:cNvSpPr>
            <a:spLocks noGrp="1"/>
          </p:cNvSpPr>
          <p:nvPr>
            <p:ph type="body" sz="quarter" idx="17"/>
          </p:nvPr>
        </p:nvSpPr>
        <p:spPr>
          <a:xfrm>
            <a:off x="9163728" y="2563473"/>
            <a:ext cx="2471514" cy="1308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5" name="Text Placeholder 142"/>
          <p:cNvSpPr>
            <a:spLocks noGrp="1"/>
          </p:cNvSpPr>
          <p:nvPr>
            <p:ph type="body" sz="quarter" idx="18"/>
          </p:nvPr>
        </p:nvSpPr>
        <p:spPr>
          <a:xfrm>
            <a:off x="6289900" y="2563473"/>
            <a:ext cx="2471514" cy="13082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6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3430585" y="1802950"/>
            <a:ext cx="2471515" cy="417538"/>
          </a:xfrm>
          <a:prstGeom prst="rect">
            <a:avLst/>
          </a:prstGeom>
        </p:spPr>
        <p:txBody>
          <a:bodyPr anchor="b"/>
          <a:lstStyle/>
          <a:p>
            <a:pPr marL="178307" indent="-178307" defTabSz="713231">
              <a:spcBef>
                <a:spcPts val="700"/>
              </a:spcBef>
              <a:defRPr sz="2184"/>
            </a:pPr>
            <a:endParaRPr/>
          </a:p>
        </p:txBody>
      </p:sp>
      <p:sp>
        <p:nvSpPr>
          <p:cNvPr id="727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556756" y="1802950"/>
            <a:ext cx="2471516" cy="417538"/>
          </a:xfrm>
          <a:prstGeom prst="rect">
            <a:avLst/>
          </a:prstGeom>
        </p:spPr>
        <p:txBody>
          <a:bodyPr anchor="b"/>
          <a:lstStyle/>
          <a:p>
            <a:pPr marL="178307" indent="-178307" defTabSz="713231">
              <a:spcBef>
                <a:spcPts val="700"/>
              </a:spcBef>
              <a:defRPr sz="2184"/>
            </a:pPr>
            <a:endParaRPr/>
          </a:p>
        </p:txBody>
      </p:sp>
      <p:sp>
        <p:nvSpPr>
          <p:cNvPr id="728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9163728" y="1802950"/>
            <a:ext cx="2471514" cy="417538"/>
          </a:xfrm>
          <a:prstGeom prst="rect">
            <a:avLst/>
          </a:prstGeom>
        </p:spPr>
        <p:txBody>
          <a:bodyPr anchor="b"/>
          <a:lstStyle/>
          <a:p>
            <a:pPr marL="178307" indent="-178307" defTabSz="713231">
              <a:spcBef>
                <a:spcPts val="700"/>
              </a:spcBef>
              <a:defRPr sz="2184"/>
            </a:pPr>
            <a:endParaRPr/>
          </a:p>
        </p:txBody>
      </p:sp>
      <p:sp>
        <p:nvSpPr>
          <p:cNvPr id="729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6289900" y="1802950"/>
            <a:ext cx="2471514" cy="417538"/>
          </a:xfrm>
          <a:prstGeom prst="rect">
            <a:avLst/>
          </a:prstGeom>
        </p:spPr>
        <p:txBody>
          <a:bodyPr anchor="b"/>
          <a:lstStyle/>
          <a:p>
            <a:pPr marL="178307" indent="-178307" defTabSz="713231">
              <a:spcBef>
                <a:spcPts val="700"/>
              </a:spcBef>
              <a:defRPr sz="2184"/>
            </a:pPr>
            <a:endParaRPr/>
          </a:p>
        </p:txBody>
      </p:sp>
      <p:sp>
        <p:nvSpPr>
          <p:cNvPr id="730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9161008" y="4150859"/>
            <a:ext cx="2482852" cy="2482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itle Text"/>
          <p:cNvSpPr txBox="1">
            <a:spLocks noGrp="1"/>
          </p:cNvSpPr>
          <p:nvPr>
            <p:ph type="title"/>
          </p:nvPr>
        </p:nvSpPr>
        <p:spPr>
          <a:xfrm>
            <a:off x="1631948" y="281530"/>
            <a:ext cx="8964618" cy="1024758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739" name="Rectangle 3"/>
          <p:cNvSpPr/>
          <p:nvPr/>
        </p:nvSpPr>
        <p:spPr>
          <a:xfrm>
            <a:off x="4844596" y="1424825"/>
            <a:ext cx="2515281" cy="180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itle Text"/>
          <p:cNvSpPr txBox="1">
            <a:spLocks noGrp="1"/>
          </p:cNvSpPr>
          <p:nvPr>
            <p:ph type="title"/>
          </p:nvPr>
        </p:nvSpPr>
        <p:spPr>
          <a:xfrm>
            <a:off x="1631948" y="281530"/>
            <a:ext cx="8964618" cy="1024758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7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16"/>
          <p:cNvGrpSpPr/>
          <p:nvPr/>
        </p:nvGrpSpPr>
        <p:grpSpPr>
          <a:xfrm>
            <a:off x="543814" y="2568468"/>
            <a:ext cx="3114625" cy="1004087"/>
            <a:chOff x="5201" y="0"/>
            <a:chExt cx="3114624" cy="1004085"/>
          </a:xfrm>
        </p:grpSpPr>
        <p:sp>
          <p:nvSpPr>
            <p:cNvPr id="20" name="Triangle 117"/>
            <p:cNvSpPr/>
            <p:nvPr/>
          </p:nvSpPr>
          <p:spPr>
            <a:xfrm>
              <a:off x="1095342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Triangle 118"/>
            <p:cNvSpPr/>
            <p:nvPr/>
          </p:nvSpPr>
          <p:spPr>
            <a:xfrm>
              <a:off x="1459174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Triangle 119"/>
            <p:cNvSpPr/>
            <p:nvPr/>
          </p:nvSpPr>
          <p:spPr>
            <a:xfrm>
              <a:off x="1823007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Triangle 120"/>
            <p:cNvSpPr/>
            <p:nvPr/>
          </p:nvSpPr>
          <p:spPr>
            <a:xfrm>
              <a:off x="2186838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Triangle 121"/>
            <p:cNvSpPr/>
            <p:nvPr/>
          </p:nvSpPr>
          <p:spPr>
            <a:xfrm>
              <a:off x="255067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Triangle 122"/>
            <p:cNvSpPr/>
            <p:nvPr/>
          </p:nvSpPr>
          <p:spPr>
            <a:xfrm>
              <a:off x="348907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Triangle 123"/>
            <p:cNvSpPr/>
            <p:nvPr/>
          </p:nvSpPr>
          <p:spPr>
            <a:xfrm>
              <a:off x="71274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Triangle 124"/>
            <p:cNvSpPr/>
            <p:nvPr/>
          </p:nvSpPr>
          <p:spPr>
            <a:xfrm>
              <a:off x="1269164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Triangle 125"/>
            <p:cNvSpPr/>
            <p:nvPr/>
          </p:nvSpPr>
          <p:spPr>
            <a:xfrm>
              <a:off x="1632996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Triangle 126"/>
            <p:cNvSpPr/>
            <p:nvPr/>
          </p:nvSpPr>
          <p:spPr>
            <a:xfrm>
              <a:off x="1996829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Triangle 127"/>
            <p:cNvSpPr/>
            <p:nvPr/>
          </p:nvSpPr>
          <p:spPr>
            <a:xfrm>
              <a:off x="2360660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Triangle 128"/>
            <p:cNvSpPr/>
            <p:nvPr/>
          </p:nvSpPr>
          <p:spPr>
            <a:xfrm>
              <a:off x="272449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Triangle 129"/>
            <p:cNvSpPr/>
            <p:nvPr/>
          </p:nvSpPr>
          <p:spPr>
            <a:xfrm>
              <a:off x="522729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Triangle 130"/>
            <p:cNvSpPr/>
            <p:nvPr/>
          </p:nvSpPr>
          <p:spPr>
            <a:xfrm>
              <a:off x="90533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Triangle 131"/>
            <p:cNvSpPr/>
            <p:nvPr/>
          </p:nvSpPr>
          <p:spPr>
            <a:xfrm>
              <a:off x="1095342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Triangle 132"/>
            <p:cNvSpPr/>
            <p:nvPr/>
          </p:nvSpPr>
          <p:spPr>
            <a:xfrm>
              <a:off x="1459174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Triangle 133"/>
            <p:cNvSpPr/>
            <p:nvPr/>
          </p:nvSpPr>
          <p:spPr>
            <a:xfrm>
              <a:off x="1823007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Triangle 134"/>
            <p:cNvSpPr/>
            <p:nvPr/>
          </p:nvSpPr>
          <p:spPr>
            <a:xfrm>
              <a:off x="2186838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Triangle 135"/>
            <p:cNvSpPr/>
            <p:nvPr/>
          </p:nvSpPr>
          <p:spPr>
            <a:xfrm>
              <a:off x="2540256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Triangle 136"/>
            <p:cNvSpPr/>
            <p:nvPr/>
          </p:nvSpPr>
          <p:spPr>
            <a:xfrm>
              <a:off x="348907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Triangle 137"/>
            <p:cNvSpPr/>
            <p:nvPr/>
          </p:nvSpPr>
          <p:spPr>
            <a:xfrm>
              <a:off x="712741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Triangle 138"/>
            <p:cNvSpPr/>
            <p:nvPr/>
          </p:nvSpPr>
          <p:spPr>
            <a:xfrm>
              <a:off x="1269164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Triangle 139"/>
            <p:cNvSpPr/>
            <p:nvPr/>
          </p:nvSpPr>
          <p:spPr>
            <a:xfrm>
              <a:off x="1632996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Triangle 140"/>
            <p:cNvSpPr/>
            <p:nvPr/>
          </p:nvSpPr>
          <p:spPr>
            <a:xfrm>
              <a:off x="1996829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Triangle 141"/>
            <p:cNvSpPr/>
            <p:nvPr/>
          </p:nvSpPr>
          <p:spPr>
            <a:xfrm>
              <a:off x="2360660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Triangle 142"/>
            <p:cNvSpPr/>
            <p:nvPr/>
          </p:nvSpPr>
          <p:spPr>
            <a:xfrm>
              <a:off x="2714078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Triangle 143"/>
            <p:cNvSpPr/>
            <p:nvPr/>
          </p:nvSpPr>
          <p:spPr>
            <a:xfrm>
              <a:off x="522729" y="936836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Triangle 144"/>
            <p:cNvSpPr/>
            <p:nvPr/>
          </p:nvSpPr>
          <p:spPr>
            <a:xfrm>
              <a:off x="905333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Triangle 145"/>
            <p:cNvSpPr/>
            <p:nvPr/>
          </p:nvSpPr>
          <p:spPr>
            <a:xfrm>
              <a:off x="2878754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Triangle 146"/>
            <p:cNvSpPr/>
            <p:nvPr/>
          </p:nvSpPr>
          <p:spPr>
            <a:xfrm>
              <a:off x="3052576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Triangle 147"/>
            <p:cNvSpPr/>
            <p:nvPr/>
          </p:nvSpPr>
          <p:spPr>
            <a:xfrm>
              <a:off x="520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Triangle 148"/>
            <p:cNvSpPr/>
            <p:nvPr/>
          </p:nvSpPr>
          <p:spPr>
            <a:xfrm>
              <a:off x="17902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5" name="Group 80"/>
          <p:cNvGrpSpPr/>
          <p:nvPr/>
        </p:nvGrpSpPr>
        <p:grpSpPr>
          <a:xfrm>
            <a:off x="8485083" y="3801419"/>
            <a:ext cx="3114626" cy="1004087"/>
            <a:chOff x="5201" y="0"/>
            <a:chExt cx="3114624" cy="1004086"/>
          </a:xfrm>
        </p:grpSpPr>
        <p:sp>
          <p:nvSpPr>
            <p:cNvPr id="53" name="Triangle 81"/>
            <p:cNvSpPr/>
            <p:nvPr/>
          </p:nvSpPr>
          <p:spPr>
            <a:xfrm>
              <a:off x="1095342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Triangle 82"/>
            <p:cNvSpPr/>
            <p:nvPr/>
          </p:nvSpPr>
          <p:spPr>
            <a:xfrm>
              <a:off x="1459174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Triangle 83"/>
            <p:cNvSpPr/>
            <p:nvPr/>
          </p:nvSpPr>
          <p:spPr>
            <a:xfrm>
              <a:off x="1823006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Triangle 84"/>
            <p:cNvSpPr/>
            <p:nvPr/>
          </p:nvSpPr>
          <p:spPr>
            <a:xfrm>
              <a:off x="2186838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Triangle 85"/>
            <p:cNvSpPr/>
            <p:nvPr/>
          </p:nvSpPr>
          <p:spPr>
            <a:xfrm>
              <a:off x="2550672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Triangle 86"/>
            <p:cNvSpPr/>
            <p:nvPr/>
          </p:nvSpPr>
          <p:spPr>
            <a:xfrm>
              <a:off x="348907" y="0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Triangle 87"/>
            <p:cNvSpPr/>
            <p:nvPr/>
          </p:nvSpPr>
          <p:spPr>
            <a:xfrm>
              <a:off x="71274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Triangle 88"/>
            <p:cNvSpPr/>
            <p:nvPr/>
          </p:nvSpPr>
          <p:spPr>
            <a:xfrm>
              <a:off x="1269164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Triangle 89"/>
            <p:cNvSpPr/>
            <p:nvPr/>
          </p:nvSpPr>
          <p:spPr>
            <a:xfrm>
              <a:off x="1632996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Triangle 90"/>
            <p:cNvSpPr/>
            <p:nvPr/>
          </p:nvSpPr>
          <p:spPr>
            <a:xfrm>
              <a:off x="1996828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Triangle 91"/>
            <p:cNvSpPr/>
            <p:nvPr/>
          </p:nvSpPr>
          <p:spPr>
            <a:xfrm>
              <a:off x="2360660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Triangle 92"/>
            <p:cNvSpPr/>
            <p:nvPr/>
          </p:nvSpPr>
          <p:spPr>
            <a:xfrm>
              <a:off x="272449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Triangle 93"/>
            <p:cNvSpPr/>
            <p:nvPr/>
          </p:nvSpPr>
          <p:spPr>
            <a:xfrm>
              <a:off x="522729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Triangle 94"/>
            <p:cNvSpPr/>
            <p:nvPr/>
          </p:nvSpPr>
          <p:spPr>
            <a:xfrm>
              <a:off x="90533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Triangle 95"/>
            <p:cNvSpPr/>
            <p:nvPr/>
          </p:nvSpPr>
          <p:spPr>
            <a:xfrm>
              <a:off x="1095342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Triangle 96"/>
            <p:cNvSpPr/>
            <p:nvPr/>
          </p:nvSpPr>
          <p:spPr>
            <a:xfrm>
              <a:off x="1459174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Triangle 97"/>
            <p:cNvSpPr/>
            <p:nvPr/>
          </p:nvSpPr>
          <p:spPr>
            <a:xfrm>
              <a:off x="1823006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Triangle 98"/>
            <p:cNvSpPr/>
            <p:nvPr/>
          </p:nvSpPr>
          <p:spPr>
            <a:xfrm>
              <a:off x="2186838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Triangle 99"/>
            <p:cNvSpPr/>
            <p:nvPr/>
          </p:nvSpPr>
          <p:spPr>
            <a:xfrm>
              <a:off x="2540256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Triangle 100"/>
            <p:cNvSpPr/>
            <p:nvPr/>
          </p:nvSpPr>
          <p:spPr>
            <a:xfrm>
              <a:off x="348907" y="624557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Triangle 101"/>
            <p:cNvSpPr/>
            <p:nvPr/>
          </p:nvSpPr>
          <p:spPr>
            <a:xfrm>
              <a:off x="712741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Triangle 102"/>
            <p:cNvSpPr/>
            <p:nvPr/>
          </p:nvSpPr>
          <p:spPr>
            <a:xfrm>
              <a:off x="1269164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Triangle 103"/>
            <p:cNvSpPr/>
            <p:nvPr/>
          </p:nvSpPr>
          <p:spPr>
            <a:xfrm>
              <a:off x="1632996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Triangle 104"/>
            <p:cNvSpPr/>
            <p:nvPr/>
          </p:nvSpPr>
          <p:spPr>
            <a:xfrm>
              <a:off x="1996828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Triangle 105"/>
            <p:cNvSpPr/>
            <p:nvPr/>
          </p:nvSpPr>
          <p:spPr>
            <a:xfrm>
              <a:off x="2360660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Triangle 106"/>
            <p:cNvSpPr/>
            <p:nvPr/>
          </p:nvSpPr>
          <p:spPr>
            <a:xfrm>
              <a:off x="2714079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Triangle 107"/>
            <p:cNvSpPr/>
            <p:nvPr/>
          </p:nvSpPr>
          <p:spPr>
            <a:xfrm>
              <a:off x="522729" y="936837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Triangle 108"/>
            <p:cNvSpPr/>
            <p:nvPr/>
          </p:nvSpPr>
          <p:spPr>
            <a:xfrm>
              <a:off x="905333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Triangle 109"/>
            <p:cNvSpPr/>
            <p:nvPr/>
          </p:nvSpPr>
          <p:spPr>
            <a:xfrm>
              <a:off x="2878755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Triangle 110"/>
            <p:cNvSpPr/>
            <p:nvPr/>
          </p:nvSpPr>
          <p:spPr>
            <a:xfrm>
              <a:off x="3052577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Triangle 111"/>
            <p:cNvSpPr/>
            <p:nvPr/>
          </p:nvSpPr>
          <p:spPr>
            <a:xfrm>
              <a:off x="5201" y="0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Triangle 112"/>
            <p:cNvSpPr/>
            <p:nvPr/>
          </p:nvSpPr>
          <p:spPr>
            <a:xfrm>
              <a:off x="179023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8" name="Group 116"/>
          <p:cNvGrpSpPr/>
          <p:nvPr/>
        </p:nvGrpSpPr>
        <p:grpSpPr>
          <a:xfrm>
            <a:off x="7393607" y="2568468"/>
            <a:ext cx="3114626" cy="1004087"/>
            <a:chOff x="5201" y="0"/>
            <a:chExt cx="3114624" cy="1004085"/>
          </a:xfrm>
        </p:grpSpPr>
        <p:sp>
          <p:nvSpPr>
            <p:cNvPr id="86" name="Triangle 117"/>
            <p:cNvSpPr/>
            <p:nvPr/>
          </p:nvSpPr>
          <p:spPr>
            <a:xfrm>
              <a:off x="1095342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Triangle 118"/>
            <p:cNvSpPr/>
            <p:nvPr/>
          </p:nvSpPr>
          <p:spPr>
            <a:xfrm>
              <a:off x="1459174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Triangle 119"/>
            <p:cNvSpPr/>
            <p:nvPr/>
          </p:nvSpPr>
          <p:spPr>
            <a:xfrm>
              <a:off x="1823007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riangle 120"/>
            <p:cNvSpPr/>
            <p:nvPr/>
          </p:nvSpPr>
          <p:spPr>
            <a:xfrm>
              <a:off x="2186838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Triangle 121"/>
            <p:cNvSpPr/>
            <p:nvPr/>
          </p:nvSpPr>
          <p:spPr>
            <a:xfrm>
              <a:off x="2550672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Triangle 122"/>
            <p:cNvSpPr/>
            <p:nvPr/>
          </p:nvSpPr>
          <p:spPr>
            <a:xfrm>
              <a:off x="348907" y="0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Triangle 123"/>
            <p:cNvSpPr/>
            <p:nvPr/>
          </p:nvSpPr>
          <p:spPr>
            <a:xfrm>
              <a:off x="71274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Triangle 124"/>
            <p:cNvSpPr/>
            <p:nvPr/>
          </p:nvSpPr>
          <p:spPr>
            <a:xfrm>
              <a:off x="1269164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Triangle 125"/>
            <p:cNvSpPr/>
            <p:nvPr/>
          </p:nvSpPr>
          <p:spPr>
            <a:xfrm>
              <a:off x="1632996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Triangle 126"/>
            <p:cNvSpPr/>
            <p:nvPr/>
          </p:nvSpPr>
          <p:spPr>
            <a:xfrm>
              <a:off x="1996829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Triangle 127"/>
            <p:cNvSpPr/>
            <p:nvPr/>
          </p:nvSpPr>
          <p:spPr>
            <a:xfrm>
              <a:off x="2360660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Triangle 128"/>
            <p:cNvSpPr/>
            <p:nvPr/>
          </p:nvSpPr>
          <p:spPr>
            <a:xfrm>
              <a:off x="272449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Triangle 129"/>
            <p:cNvSpPr/>
            <p:nvPr/>
          </p:nvSpPr>
          <p:spPr>
            <a:xfrm>
              <a:off x="522729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Triangle 130"/>
            <p:cNvSpPr/>
            <p:nvPr/>
          </p:nvSpPr>
          <p:spPr>
            <a:xfrm>
              <a:off x="90533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Triangle 131"/>
            <p:cNvSpPr/>
            <p:nvPr/>
          </p:nvSpPr>
          <p:spPr>
            <a:xfrm>
              <a:off x="1095342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Triangle 132"/>
            <p:cNvSpPr/>
            <p:nvPr/>
          </p:nvSpPr>
          <p:spPr>
            <a:xfrm>
              <a:off x="1459174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Triangle 133"/>
            <p:cNvSpPr/>
            <p:nvPr/>
          </p:nvSpPr>
          <p:spPr>
            <a:xfrm>
              <a:off x="1823007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Triangle 134"/>
            <p:cNvSpPr/>
            <p:nvPr/>
          </p:nvSpPr>
          <p:spPr>
            <a:xfrm>
              <a:off x="2186838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Triangle 135"/>
            <p:cNvSpPr/>
            <p:nvPr/>
          </p:nvSpPr>
          <p:spPr>
            <a:xfrm>
              <a:off x="2540256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Triangle 136"/>
            <p:cNvSpPr/>
            <p:nvPr/>
          </p:nvSpPr>
          <p:spPr>
            <a:xfrm>
              <a:off x="348907" y="624557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Triangle 137"/>
            <p:cNvSpPr/>
            <p:nvPr/>
          </p:nvSpPr>
          <p:spPr>
            <a:xfrm>
              <a:off x="712741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Triangle 138"/>
            <p:cNvSpPr/>
            <p:nvPr/>
          </p:nvSpPr>
          <p:spPr>
            <a:xfrm>
              <a:off x="1269164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Triangle 139"/>
            <p:cNvSpPr/>
            <p:nvPr/>
          </p:nvSpPr>
          <p:spPr>
            <a:xfrm>
              <a:off x="1632996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Triangle 140"/>
            <p:cNvSpPr/>
            <p:nvPr/>
          </p:nvSpPr>
          <p:spPr>
            <a:xfrm>
              <a:off x="1996829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Triangle 141"/>
            <p:cNvSpPr/>
            <p:nvPr/>
          </p:nvSpPr>
          <p:spPr>
            <a:xfrm>
              <a:off x="2360660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Triangle 142"/>
            <p:cNvSpPr/>
            <p:nvPr/>
          </p:nvSpPr>
          <p:spPr>
            <a:xfrm>
              <a:off x="2714079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Triangle 143"/>
            <p:cNvSpPr/>
            <p:nvPr/>
          </p:nvSpPr>
          <p:spPr>
            <a:xfrm>
              <a:off x="522729" y="936836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Triangle 144"/>
            <p:cNvSpPr/>
            <p:nvPr/>
          </p:nvSpPr>
          <p:spPr>
            <a:xfrm>
              <a:off x="905333" y="936836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Triangle 145"/>
            <p:cNvSpPr/>
            <p:nvPr/>
          </p:nvSpPr>
          <p:spPr>
            <a:xfrm>
              <a:off x="2878755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Triangle 146"/>
            <p:cNvSpPr/>
            <p:nvPr/>
          </p:nvSpPr>
          <p:spPr>
            <a:xfrm>
              <a:off x="3052577" y="936836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Triangle 147"/>
            <p:cNvSpPr/>
            <p:nvPr/>
          </p:nvSpPr>
          <p:spPr>
            <a:xfrm>
              <a:off x="5201" y="0"/>
              <a:ext cx="67252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Triangle 148"/>
            <p:cNvSpPr/>
            <p:nvPr/>
          </p:nvSpPr>
          <p:spPr>
            <a:xfrm>
              <a:off x="179023" y="312278"/>
              <a:ext cx="67252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51" name="Group 80"/>
          <p:cNvGrpSpPr/>
          <p:nvPr/>
        </p:nvGrpSpPr>
        <p:grpSpPr>
          <a:xfrm>
            <a:off x="1635289" y="3801419"/>
            <a:ext cx="3114626" cy="1004087"/>
            <a:chOff x="5201" y="0"/>
            <a:chExt cx="3114625" cy="1004086"/>
          </a:xfrm>
        </p:grpSpPr>
        <p:sp>
          <p:nvSpPr>
            <p:cNvPr id="119" name="Triangle 81"/>
            <p:cNvSpPr/>
            <p:nvPr/>
          </p:nvSpPr>
          <p:spPr>
            <a:xfrm>
              <a:off x="1095342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Triangle 82"/>
            <p:cNvSpPr/>
            <p:nvPr/>
          </p:nvSpPr>
          <p:spPr>
            <a:xfrm>
              <a:off x="1459174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Triangle 83"/>
            <p:cNvSpPr/>
            <p:nvPr/>
          </p:nvSpPr>
          <p:spPr>
            <a:xfrm>
              <a:off x="1823006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Triangle 84"/>
            <p:cNvSpPr/>
            <p:nvPr/>
          </p:nvSpPr>
          <p:spPr>
            <a:xfrm>
              <a:off x="2186838" y="0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Triangle 85"/>
            <p:cNvSpPr/>
            <p:nvPr/>
          </p:nvSpPr>
          <p:spPr>
            <a:xfrm>
              <a:off x="255067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Triangle 86"/>
            <p:cNvSpPr/>
            <p:nvPr/>
          </p:nvSpPr>
          <p:spPr>
            <a:xfrm>
              <a:off x="348907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Triangle 87"/>
            <p:cNvSpPr/>
            <p:nvPr/>
          </p:nvSpPr>
          <p:spPr>
            <a:xfrm>
              <a:off x="71274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Triangle 88"/>
            <p:cNvSpPr/>
            <p:nvPr/>
          </p:nvSpPr>
          <p:spPr>
            <a:xfrm>
              <a:off x="1269164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Triangle 89"/>
            <p:cNvSpPr/>
            <p:nvPr/>
          </p:nvSpPr>
          <p:spPr>
            <a:xfrm>
              <a:off x="1632996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Triangle 90"/>
            <p:cNvSpPr/>
            <p:nvPr/>
          </p:nvSpPr>
          <p:spPr>
            <a:xfrm>
              <a:off x="1996828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angle 91"/>
            <p:cNvSpPr/>
            <p:nvPr/>
          </p:nvSpPr>
          <p:spPr>
            <a:xfrm>
              <a:off x="2360660" y="312278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Triangle 92"/>
            <p:cNvSpPr/>
            <p:nvPr/>
          </p:nvSpPr>
          <p:spPr>
            <a:xfrm>
              <a:off x="272449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Triangle 93"/>
            <p:cNvSpPr/>
            <p:nvPr/>
          </p:nvSpPr>
          <p:spPr>
            <a:xfrm>
              <a:off x="522730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Triangle 94"/>
            <p:cNvSpPr/>
            <p:nvPr/>
          </p:nvSpPr>
          <p:spPr>
            <a:xfrm>
              <a:off x="90533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Triangle 95"/>
            <p:cNvSpPr/>
            <p:nvPr/>
          </p:nvSpPr>
          <p:spPr>
            <a:xfrm>
              <a:off x="1095342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Triangle 96"/>
            <p:cNvSpPr/>
            <p:nvPr/>
          </p:nvSpPr>
          <p:spPr>
            <a:xfrm>
              <a:off x="1459174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Triangle 97"/>
            <p:cNvSpPr/>
            <p:nvPr/>
          </p:nvSpPr>
          <p:spPr>
            <a:xfrm>
              <a:off x="1823006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Triangle 98"/>
            <p:cNvSpPr/>
            <p:nvPr/>
          </p:nvSpPr>
          <p:spPr>
            <a:xfrm>
              <a:off x="2186838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Triangle 99"/>
            <p:cNvSpPr/>
            <p:nvPr/>
          </p:nvSpPr>
          <p:spPr>
            <a:xfrm>
              <a:off x="2540256" y="624557"/>
              <a:ext cx="67250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Triangle 100"/>
            <p:cNvSpPr/>
            <p:nvPr/>
          </p:nvSpPr>
          <p:spPr>
            <a:xfrm>
              <a:off x="348907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Triangle 101"/>
            <p:cNvSpPr/>
            <p:nvPr/>
          </p:nvSpPr>
          <p:spPr>
            <a:xfrm>
              <a:off x="712741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Triangle 102"/>
            <p:cNvSpPr/>
            <p:nvPr/>
          </p:nvSpPr>
          <p:spPr>
            <a:xfrm>
              <a:off x="1269164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Triangle 103"/>
            <p:cNvSpPr/>
            <p:nvPr/>
          </p:nvSpPr>
          <p:spPr>
            <a:xfrm>
              <a:off x="1632996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Triangle 104"/>
            <p:cNvSpPr/>
            <p:nvPr/>
          </p:nvSpPr>
          <p:spPr>
            <a:xfrm>
              <a:off x="1996828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Triangle 105"/>
            <p:cNvSpPr/>
            <p:nvPr/>
          </p:nvSpPr>
          <p:spPr>
            <a:xfrm>
              <a:off x="2360660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Triangle 106"/>
            <p:cNvSpPr/>
            <p:nvPr/>
          </p:nvSpPr>
          <p:spPr>
            <a:xfrm>
              <a:off x="2714078" y="936837"/>
              <a:ext cx="67250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Triangle 107"/>
            <p:cNvSpPr/>
            <p:nvPr/>
          </p:nvSpPr>
          <p:spPr>
            <a:xfrm>
              <a:off x="522730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Triangle 108"/>
            <p:cNvSpPr/>
            <p:nvPr/>
          </p:nvSpPr>
          <p:spPr>
            <a:xfrm>
              <a:off x="905333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Triangle 109"/>
            <p:cNvSpPr/>
            <p:nvPr/>
          </p:nvSpPr>
          <p:spPr>
            <a:xfrm>
              <a:off x="2878754" y="624557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Triangle 110"/>
            <p:cNvSpPr/>
            <p:nvPr/>
          </p:nvSpPr>
          <p:spPr>
            <a:xfrm>
              <a:off x="3052576" y="936837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Triangle 111"/>
            <p:cNvSpPr/>
            <p:nvPr/>
          </p:nvSpPr>
          <p:spPr>
            <a:xfrm>
              <a:off x="5201" y="0"/>
              <a:ext cx="67251" cy="67250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Triangle 112"/>
            <p:cNvSpPr/>
            <p:nvPr/>
          </p:nvSpPr>
          <p:spPr>
            <a:xfrm>
              <a:off x="179023" y="312278"/>
              <a:ext cx="67251" cy="67251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2" name="Oval 113"/>
          <p:cNvSpPr/>
          <p:nvPr/>
        </p:nvSpPr>
        <p:spPr>
          <a:xfrm>
            <a:off x="3017584" y="332327"/>
            <a:ext cx="6193347" cy="6193347"/>
          </a:xfrm>
          <a:prstGeom prst="ellipse">
            <a:avLst/>
          </a:prstGeom>
          <a:solidFill>
            <a:srgbClr val="E6E6E6"/>
          </a:solidFill>
          <a:ln w="3175" cap="rnd">
            <a:solidFill>
              <a:srgbClr val="E6E6E6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4843831" y="1930007"/>
            <a:ext cx="2879163" cy="3361788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losing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29"/>
          <p:cNvSpPr/>
          <p:nvPr/>
        </p:nvSpPr>
        <p:spPr>
          <a:xfrm>
            <a:off x="0" y="4859351"/>
            <a:ext cx="12192000" cy="19986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9" name="Oval 20"/>
          <p:cNvSpPr/>
          <p:nvPr/>
        </p:nvSpPr>
        <p:spPr>
          <a:xfrm>
            <a:off x="3413919" y="887843"/>
            <a:ext cx="5364165" cy="5364165"/>
          </a:xfrm>
          <a:prstGeom prst="ellipse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2" name="Group 6"/>
          <p:cNvGrpSpPr/>
          <p:nvPr/>
        </p:nvGrpSpPr>
        <p:grpSpPr>
          <a:xfrm>
            <a:off x="7626962" y="4331169"/>
            <a:ext cx="293469" cy="293469"/>
            <a:chOff x="-1" y="0"/>
            <a:chExt cx="293468" cy="293467"/>
          </a:xfrm>
        </p:grpSpPr>
        <p:sp>
          <p:nvSpPr>
            <p:cNvPr id="780" name="Straight Connector 7"/>
            <p:cNvSpPr/>
            <p:nvPr/>
          </p:nvSpPr>
          <p:spPr>
            <a:xfrm>
              <a:off x="-2" y="-1"/>
              <a:ext cx="293469" cy="29346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Straight Connector 8"/>
            <p:cNvSpPr/>
            <p:nvPr/>
          </p:nvSpPr>
          <p:spPr>
            <a:xfrm flipV="1">
              <a:off x="-2" y="0"/>
              <a:ext cx="293469" cy="29346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91" name="Group 9"/>
          <p:cNvGrpSpPr/>
          <p:nvPr/>
        </p:nvGrpSpPr>
        <p:grpSpPr>
          <a:xfrm>
            <a:off x="4888524" y="4434049"/>
            <a:ext cx="2484001" cy="63934"/>
            <a:chOff x="0" y="0"/>
            <a:chExt cx="2484000" cy="63932"/>
          </a:xfrm>
        </p:grpSpPr>
        <p:sp>
          <p:nvSpPr>
            <p:cNvPr id="783" name="Frame 13"/>
            <p:cNvSpPr/>
            <p:nvPr/>
          </p:nvSpPr>
          <p:spPr>
            <a:xfrm>
              <a:off x="1036433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4" name="Frame 14"/>
            <p:cNvSpPr/>
            <p:nvPr/>
          </p:nvSpPr>
          <p:spPr>
            <a:xfrm>
              <a:off x="1382340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5" name="Frame 15"/>
            <p:cNvSpPr/>
            <p:nvPr/>
          </p:nvSpPr>
          <p:spPr>
            <a:xfrm>
              <a:off x="1728249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6" name="Frame 16"/>
            <p:cNvSpPr/>
            <p:nvPr/>
          </p:nvSpPr>
          <p:spPr>
            <a:xfrm>
              <a:off x="2074155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7" name="Frame 17"/>
            <p:cNvSpPr/>
            <p:nvPr/>
          </p:nvSpPr>
          <p:spPr>
            <a:xfrm>
              <a:off x="2420064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8" name="Frame 18"/>
            <p:cNvSpPr/>
            <p:nvPr/>
          </p:nvSpPr>
          <p:spPr>
            <a:xfrm>
              <a:off x="326773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9" name="Frame 19"/>
            <p:cNvSpPr/>
            <p:nvPr/>
          </p:nvSpPr>
          <p:spPr>
            <a:xfrm>
              <a:off x="672682" y="0"/>
              <a:ext cx="63938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0" name="Frame 20"/>
            <p:cNvSpPr/>
            <p:nvPr/>
          </p:nvSpPr>
          <p:spPr>
            <a:xfrm>
              <a:off x="-1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92" name="Title Text"/>
          <p:cNvSpPr txBox="1">
            <a:spLocks noGrp="1"/>
          </p:cNvSpPr>
          <p:nvPr>
            <p:ph type="title"/>
          </p:nvPr>
        </p:nvSpPr>
        <p:spPr>
          <a:xfrm>
            <a:off x="4762501" y="2873769"/>
            <a:ext cx="3157931" cy="1325565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793" name="Freeform 19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4859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roup 5"/>
          <p:cNvGrpSpPr/>
          <p:nvPr/>
        </p:nvGrpSpPr>
        <p:grpSpPr>
          <a:xfrm>
            <a:off x="3430915" y="4692871"/>
            <a:ext cx="293469" cy="293469"/>
            <a:chOff x="-1" y="0"/>
            <a:chExt cx="293468" cy="293467"/>
          </a:xfrm>
        </p:grpSpPr>
        <p:sp>
          <p:nvSpPr>
            <p:cNvPr id="801" name="Straight Connector 6"/>
            <p:cNvSpPr/>
            <p:nvPr/>
          </p:nvSpPr>
          <p:spPr>
            <a:xfrm>
              <a:off x="-2" y="-1"/>
              <a:ext cx="293469" cy="29346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2" name="Straight Connector 7"/>
            <p:cNvSpPr/>
            <p:nvPr/>
          </p:nvSpPr>
          <p:spPr>
            <a:xfrm flipV="1">
              <a:off x="-2" y="0"/>
              <a:ext cx="293469" cy="29346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2" name="Group 8"/>
          <p:cNvGrpSpPr/>
          <p:nvPr/>
        </p:nvGrpSpPr>
        <p:grpSpPr>
          <a:xfrm>
            <a:off x="692474" y="4795751"/>
            <a:ext cx="2484002" cy="63934"/>
            <a:chOff x="0" y="0"/>
            <a:chExt cx="2484000" cy="63932"/>
          </a:xfrm>
        </p:grpSpPr>
        <p:sp>
          <p:nvSpPr>
            <p:cNvPr id="804" name="Frame 13"/>
            <p:cNvSpPr/>
            <p:nvPr/>
          </p:nvSpPr>
          <p:spPr>
            <a:xfrm>
              <a:off x="1036433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5" name="Frame 14"/>
            <p:cNvSpPr/>
            <p:nvPr/>
          </p:nvSpPr>
          <p:spPr>
            <a:xfrm>
              <a:off x="1382340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6" name="Frame 15"/>
            <p:cNvSpPr/>
            <p:nvPr/>
          </p:nvSpPr>
          <p:spPr>
            <a:xfrm>
              <a:off x="1728249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7" name="Frame 16"/>
            <p:cNvSpPr/>
            <p:nvPr/>
          </p:nvSpPr>
          <p:spPr>
            <a:xfrm>
              <a:off x="2074155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8" name="Frame 17"/>
            <p:cNvSpPr/>
            <p:nvPr/>
          </p:nvSpPr>
          <p:spPr>
            <a:xfrm>
              <a:off x="2420064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9" name="Frame 18"/>
            <p:cNvSpPr/>
            <p:nvPr/>
          </p:nvSpPr>
          <p:spPr>
            <a:xfrm>
              <a:off x="326773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0" name="Frame 19"/>
            <p:cNvSpPr/>
            <p:nvPr/>
          </p:nvSpPr>
          <p:spPr>
            <a:xfrm>
              <a:off x="672682" y="0"/>
              <a:ext cx="63938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1" name="Frame 20"/>
            <p:cNvSpPr/>
            <p:nvPr/>
          </p:nvSpPr>
          <p:spPr>
            <a:xfrm>
              <a:off x="-1" y="0"/>
              <a:ext cx="63937" cy="6393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13" name="Title Text"/>
          <p:cNvSpPr txBox="1">
            <a:spLocks noGrp="1"/>
          </p:cNvSpPr>
          <p:nvPr>
            <p:ph type="title"/>
          </p:nvPr>
        </p:nvSpPr>
        <p:spPr>
          <a:xfrm>
            <a:off x="531095" y="3298616"/>
            <a:ext cx="3193285" cy="1325565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814" name="Freeform 22"/>
          <p:cNvSpPr>
            <a:spLocks noGrp="1"/>
          </p:cNvSpPr>
          <p:nvPr>
            <p:ph type="pic" idx="13"/>
          </p:nvPr>
        </p:nvSpPr>
        <p:spPr>
          <a:xfrm>
            <a:off x="6275387" y="0"/>
            <a:ext cx="591661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15" name="Freeform 21"/>
          <p:cNvSpPr>
            <a:spLocks noGrp="1"/>
          </p:cNvSpPr>
          <p:nvPr>
            <p:ph type="pic" sz="quarter" idx="14"/>
          </p:nvPr>
        </p:nvSpPr>
        <p:spPr>
          <a:xfrm>
            <a:off x="4100848" y="1495069"/>
            <a:ext cx="2146656" cy="41964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16" name="Chord 23"/>
          <p:cNvSpPr/>
          <p:nvPr/>
        </p:nvSpPr>
        <p:spPr>
          <a:xfrm>
            <a:off x="6148658" y="1495043"/>
            <a:ext cx="2225012" cy="4196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7" h="21258" extrusionOk="0">
                <a:moveTo>
                  <a:pt x="0" y="20"/>
                </a:moveTo>
                <a:cubicBezTo>
                  <a:pt x="10905" y="-335"/>
                  <a:pt x="20280" y="4128"/>
                  <a:pt x="20940" y="9987"/>
                </a:cubicBezTo>
                <a:cubicBezTo>
                  <a:pt x="21600" y="15847"/>
                  <a:pt x="13295" y="20885"/>
                  <a:pt x="2390" y="21239"/>
                </a:cubicBezTo>
                <a:cubicBezTo>
                  <a:pt x="1598" y="21265"/>
                  <a:pt x="803" y="21265"/>
                  <a:pt x="11" y="21239"/>
                </a:cubicBezTo>
                <a:close/>
              </a:path>
            </a:pathLst>
          </a:cu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2"/>
          <p:cNvSpPr/>
          <p:nvPr/>
        </p:nvSpPr>
        <p:spPr>
          <a:xfrm>
            <a:off x="1595437" y="2133600"/>
            <a:ext cx="9001126" cy="4170216"/>
          </a:xfrm>
          <a:prstGeom prst="rect">
            <a:avLst/>
          </a:prstGeom>
          <a:solidFill>
            <a:srgbClr val="FFFFFF"/>
          </a:solidFill>
          <a:ln w="50800">
            <a:solidFill>
              <a:srgbClr val="FFF4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Oval 3"/>
          <p:cNvSpPr/>
          <p:nvPr/>
        </p:nvSpPr>
        <p:spPr>
          <a:xfrm>
            <a:off x="3432175" y="690323"/>
            <a:ext cx="5364166" cy="536416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traight Connector 5"/>
          <p:cNvSpPr/>
          <p:nvPr/>
        </p:nvSpPr>
        <p:spPr>
          <a:xfrm>
            <a:off x="4835525" y="2133600"/>
            <a:ext cx="2520951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0" name="Title Text"/>
          <p:cNvSpPr txBox="1">
            <a:spLocks noGrp="1"/>
          </p:cNvSpPr>
          <p:nvPr>
            <p:ph type="title"/>
          </p:nvPr>
        </p:nvSpPr>
        <p:spPr>
          <a:xfrm>
            <a:off x="4475162" y="1504597"/>
            <a:ext cx="3241678" cy="555573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2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92313" y="2541588"/>
            <a:ext cx="8243887" cy="340201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par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oup 2"/>
          <p:cNvGrpSpPr/>
          <p:nvPr/>
        </p:nvGrpSpPr>
        <p:grpSpPr>
          <a:xfrm>
            <a:off x="992464" y="5526168"/>
            <a:ext cx="3114630" cy="1004086"/>
            <a:chOff x="0" y="0"/>
            <a:chExt cx="3114628" cy="1004085"/>
          </a:xfrm>
        </p:grpSpPr>
        <p:sp>
          <p:nvSpPr>
            <p:cNvPr id="299" name="Oval 3"/>
            <p:cNvSpPr/>
            <p:nvPr/>
          </p:nvSpPr>
          <p:spPr>
            <a:xfrm>
              <a:off x="109014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Oval 4"/>
            <p:cNvSpPr/>
            <p:nvPr/>
          </p:nvSpPr>
          <p:spPr>
            <a:xfrm>
              <a:off x="1453972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1" name="Oval 5"/>
            <p:cNvSpPr/>
            <p:nvPr/>
          </p:nvSpPr>
          <p:spPr>
            <a:xfrm>
              <a:off x="18178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Oval 6"/>
            <p:cNvSpPr/>
            <p:nvPr/>
          </p:nvSpPr>
          <p:spPr>
            <a:xfrm>
              <a:off x="2181637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Oval 7"/>
            <p:cNvSpPr/>
            <p:nvPr/>
          </p:nvSpPr>
          <p:spPr>
            <a:xfrm>
              <a:off x="254547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Oval 8"/>
            <p:cNvSpPr/>
            <p:nvPr/>
          </p:nvSpPr>
          <p:spPr>
            <a:xfrm>
              <a:off x="3437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Oval 9"/>
            <p:cNvSpPr/>
            <p:nvPr/>
          </p:nvSpPr>
          <p:spPr>
            <a:xfrm>
              <a:off x="70753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Oval 10"/>
            <p:cNvSpPr/>
            <p:nvPr/>
          </p:nvSpPr>
          <p:spPr>
            <a:xfrm>
              <a:off x="126396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Oval 11"/>
            <p:cNvSpPr/>
            <p:nvPr/>
          </p:nvSpPr>
          <p:spPr>
            <a:xfrm>
              <a:off x="1627794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Oval 12"/>
            <p:cNvSpPr/>
            <p:nvPr/>
          </p:nvSpPr>
          <p:spPr>
            <a:xfrm>
              <a:off x="1991627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Oval 13"/>
            <p:cNvSpPr/>
            <p:nvPr/>
          </p:nvSpPr>
          <p:spPr>
            <a:xfrm>
              <a:off x="235545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0" name="Oval 14"/>
            <p:cNvSpPr/>
            <p:nvPr/>
          </p:nvSpPr>
          <p:spPr>
            <a:xfrm>
              <a:off x="271929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Oval 15"/>
            <p:cNvSpPr/>
            <p:nvPr/>
          </p:nvSpPr>
          <p:spPr>
            <a:xfrm>
              <a:off x="5175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2" name="Oval 16"/>
            <p:cNvSpPr/>
            <p:nvPr/>
          </p:nvSpPr>
          <p:spPr>
            <a:xfrm>
              <a:off x="9001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3" name="Oval 17"/>
            <p:cNvSpPr/>
            <p:nvPr/>
          </p:nvSpPr>
          <p:spPr>
            <a:xfrm>
              <a:off x="1090140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4" name="Oval 18"/>
            <p:cNvSpPr/>
            <p:nvPr/>
          </p:nvSpPr>
          <p:spPr>
            <a:xfrm>
              <a:off x="145397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5" name="Oval 19"/>
            <p:cNvSpPr/>
            <p:nvPr/>
          </p:nvSpPr>
          <p:spPr>
            <a:xfrm>
              <a:off x="18178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Oval 20"/>
            <p:cNvSpPr/>
            <p:nvPr/>
          </p:nvSpPr>
          <p:spPr>
            <a:xfrm>
              <a:off x="2181637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7" name="Oval 21"/>
            <p:cNvSpPr/>
            <p:nvPr/>
          </p:nvSpPr>
          <p:spPr>
            <a:xfrm>
              <a:off x="2535054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8" name="Oval 22"/>
            <p:cNvSpPr/>
            <p:nvPr/>
          </p:nvSpPr>
          <p:spPr>
            <a:xfrm>
              <a:off x="3437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Oval 23"/>
            <p:cNvSpPr/>
            <p:nvPr/>
          </p:nvSpPr>
          <p:spPr>
            <a:xfrm>
              <a:off x="707539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Oval 24"/>
            <p:cNvSpPr/>
            <p:nvPr/>
          </p:nvSpPr>
          <p:spPr>
            <a:xfrm>
              <a:off x="126396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Oval 25"/>
            <p:cNvSpPr/>
            <p:nvPr/>
          </p:nvSpPr>
          <p:spPr>
            <a:xfrm>
              <a:off x="162779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Oval 26"/>
            <p:cNvSpPr/>
            <p:nvPr/>
          </p:nvSpPr>
          <p:spPr>
            <a:xfrm>
              <a:off x="1991627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Oval 27"/>
            <p:cNvSpPr/>
            <p:nvPr/>
          </p:nvSpPr>
          <p:spPr>
            <a:xfrm>
              <a:off x="235545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4" name="Oval 28"/>
            <p:cNvSpPr/>
            <p:nvPr/>
          </p:nvSpPr>
          <p:spPr>
            <a:xfrm>
              <a:off x="2708875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Oval 29"/>
            <p:cNvSpPr/>
            <p:nvPr/>
          </p:nvSpPr>
          <p:spPr>
            <a:xfrm>
              <a:off x="51752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Oval 30"/>
            <p:cNvSpPr/>
            <p:nvPr/>
          </p:nvSpPr>
          <p:spPr>
            <a:xfrm>
              <a:off x="90013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Oval 31"/>
            <p:cNvSpPr/>
            <p:nvPr/>
          </p:nvSpPr>
          <p:spPr>
            <a:xfrm>
              <a:off x="2873553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8" name="Oval 32"/>
            <p:cNvSpPr/>
            <p:nvPr/>
          </p:nvSpPr>
          <p:spPr>
            <a:xfrm>
              <a:off x="3047375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Oval 33"/>
            <p:cNvSpPr/>
            <p:nvPr/>
          </p:nvSpPr>
          <p:spPr>
            <a:xfrm>
              <a:off x="-1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0" name="Oval 34"/>
            <p:cNvSpPr/>
            <p:nvPr/>
          </p:nvSpPr>
          <p:spPr>
            <a:xfrm>
              <a:off x="173822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4" name="Group 35"/>
          <p:cNvGrpSpPr/>
          <p:nvPr/>
        </p:nvGrpSpPr>
        <p:grpSpPr>
          <a:xfrm>
            <a:off x="9690296" y="5526168"/>
            <a:ext cx="3114628" cy="1004086"/>
            <a:chOff x="0" y="0"/>
            <a:chExt cx="3114626" cy="1004085"/>
          </a:xfrm>
        </p:grpSpPr>
        <p:sp>
          <p:nvSpPr>
            <p:cNvPr id="332" name="Oval 36"/>
            <p:cNvSpPr/>
            <p:nvPr/>
          </p:nvSpPr>
          <p:spPr>
            <a:xfrm>
              <a:off x="109014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Oval 37"/>
            <p:cNvSpPr/>
            <p:nvPr/>
          </p:nvSpPr>
          <p:spPr>
            <a:xfrm>
              <a:off x="1453972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Oval 38"/>
            <p:cNvSpPr/>
            <p:nvPr/>
          </p:nvSpPr>
          <p:spPr>
            <a:xfrm>
              <a:off x="1817805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Oval 39"/>
            <p:cNvSpPr/>
            <p:nvPr/>
          </p:nvSpPr>
          <p:spPr>
            <a:xfrm>
              <a:off x="218163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Oval 40"/>
            <p:cNvSpPr/>
            <p:nvPr/>
          </p:nvSpPr>
          <p:spPr>
            <a:xfrm>
              <a:off x="254546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Oval 41"/>
            <p:cNvSpPr/>
            <p:nvPr/>
          </p:nvSpPr>
          <p:spPr>
            <a:xfrm>
              <a:off x="3437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Oval 42"/>
            <p:cNvSpPr/>
            <p:nvPr/>
          </p:nvSpPr>
          <p:spPr>
            <a:xfrm>
              <a:off x="70753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Oval 43"/>
            <p:cNvSpPr/>
            <p:nvPr/>
          </p:nvSpPr>
          <p:spPr>
            <a:xfrm>
              <a:off x="126396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Oval 44"/>
            <p:cNvSpPr/>
            <p:nvPr/>
          </p:nvSpPr>
          <p:spPr>
            <a:xfrm>
              <a:off x="1627793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Oval 45"/>
            <p:cNvSpPr/>
            <p:nvPr/>
          </p:nvSpPr>
          <p:spPr>
            <a:xfrm>
              <a:off x="1991626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Oval 46"/>
            <p:cNvSpPr/>
            <p:nvPr/>
          </p:nvSpPr>
          <p:spPr>
            <a:xfrm>
              <a:off x="2355457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Oval 47"/>
            <p:cNvSpPr/>
            <p:nvPr/>
          </p:nvSpPr>
          <p:spPr>
            <a:xfrm>
              <a:off x="2719290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Oval 48"/>
            <p:cNvSpPr/>
            <p:nvPr/>
          </p:nvSpPr>
          <p:spPr>
            <a:xfrm>
              <a:off x="5175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Oval 49"/>
            <p:cNvSpPr/>
            <p:nvPr/>
          </p:nvSpPr>
          <p:spPr>
            <a:xfrm>
              <a:off x="9001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Oval 50"/>
            <p:cNvSpPr/>
            <p:nvPr/>
          </p:nvSpPr>
          <p:spPr>
            <a:xfrm>
              <a:off x="1090140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Oval 51"/>
            <p:cNvSpPr/>
            <p:nvPr/>
          </p:nvSpPr>
          <p:spPr>
            <a:xfrm>
              <a:off x="145397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Oval 52"/>
            <p:cNvSpPr/>
            <p:nvPr/>
          </p:nvSpPr>
          <p:spPr>
            <a:xfrm>
              <a:off x="1817805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Oval 53"/>
            <p:cNvSpPr/>
            <p:nvPr/>
          </p:nvSpPr>
          <p:spPr>
            <a:xfrm>
              <a:off x="218163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Oval 54"/>
            <p:cNvSpPr/>
            <p:nvPr/>
          </p:nvSpPr>
          <p:spPr>
            <a:xfrm>
              <a:off x="2535053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Oval 55"/>
            <p:cNvSpPr/>
            <p:nvPr/>
          </p:nvSpPr>
          <p:spPr>
            <a:xfrm>
              <a:off x="3437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Oval 56"/>
            <p:cNvSpPr/>
            <p:nvPr/>
          </p:nvSpPr>
          <p:spPr>
            <a:xfrm>
              <a:off x="707539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Oval 57"/>
            <p:cNvSpPr/>
            <p:nvPr/>
          </p:nvSpPr>
          <p:spPr>
            <a:xfrm>
              <a:off x="126396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Oval 58"/>
            <p:cNvSpPr/>
            <p:nvPr/>
          </p:nvSpPr>
          <p:spPr>
            <a:xfrm>
              <a:off x="1627793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Oval 59"/>
            <p:cNvSpPr/>
            <p:nvPr/>
          </p:nvSpPr>
          <p:spPr>
            <a:xfrm>
              <a:off x="1991626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Oval 60"/>
            <p:cNvSpPr/>
            <p:nvPr/>
          </p:nvSpPr>
          <p:spPr>
            <a:xfrm>
              <a:off x="2355457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Oval 61"/>
            <p:cNvSpPr/>
            <p:nvPr/>
          </p:nvSpPr>
          <p:spPr>
            <a:xfrm>
              <a:off x="270887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Oval 62"/>
            <p:cNvSpPr/>
            <p:nvPr/>
          </p:nvSpPr>
          <p:spPr>
            <a:xfrm>
              <a:off x="51752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Oval 63"/>
            <p:cNvSpPr/>
            <p:nvPr/>
          </p:nvSpPr>
          <p:spPr>
            <a:xfrm>
              <a:off x="90013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0" name="Oval 64"/>
            <p:cNvSpPr/>
            <p:nvPr/>
          </p:nvSpPr>
          <p:spPr>
            <a:xfrm>
              <a:off x="287355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Oval 65"/>
            <p:cNvSpPr/>
            <p:nvPr/>
          </p:nvSpPr>
          <p:spPr>
            <a:xfrm>
              <a:off x="304737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Oval 66"/>
            <p:cNvSpPr/>
            <p:nvPr/>
          </p:nvSpPr>
          <p:spPr>
            <a:xfrm>
              <a:off x="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Oval 67"/>
            <p:cNvSpPr/>
            <p:nvPr/>
          </p:nvSpPr>
          <p:spPr>
            <a:xfrm>
              <a:off x="173822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97" name="Group 68"/>
          <p:cNvGrpSpPr/>
          <p:nvPr/>
        </p:nvGrpSpPr>
        <p:grpSpPr>
          <a:xfrm>
            <a:off x="6781151" y="5526168"/>
            <a:ext cx="3114629" cy="1004086"/>
            <a:chOff x="0" y="0"/>
            <a:chExt cx="3114628" cy="1004085"/>
          </a:xfrm>
        </p:grpSpPr>
        <p:sp>
          <p:nvSpPr>
            <p:cNvPr id="365" name="Oval 69"/>
            <p:cNvSpPr/>
            <p:nvPr/>
          </p:nvSpPr>
          <p:spPr>
            <a:xfrm>
              <a:off x="109014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Oval 70"/>
            <p:cNvSpPr/>
            <p:nvPr/>
          </p:nvSpPr>
          <p:spPr>
            <a:xfrm>
              <a:off x="1453972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Oval 71"/>
            <p:cNvSpPr/>
            <p:nvPr/>
          </p:nvSpPr>
          <p:spPr>
            <a:xfrm>
              <a:off x="18178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Oval 72"/>
            <p:cNvSpPr/>
            <p:nvPr/>
          </p:nvSpPr>
          <p:spPr>
            <a:xfrm>
              <a:off x="2181637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Oval 73"/>
            <p:cNvSpPr/>
            <p:nvPr/>
          </p:nvSpPr>
          <p:spPr>
            <a:xfrm>
              <a:off x="254547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Oval 74"/>
            <p:cNvSpPr/>
            <p:nvPr/>
          </p:nvSpPr>
          <p:spPr>
            <a:xfrm>
              <a:off x="3437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Oval 75"/>
            <p:cNvSpPr/>
            <p:nvPr/>
          </p:nvSpPr>
          <p:spPr>
            <a:xfrm>
              <a:off x="70753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Oval 76"/>
            <p:cNvSpPr/>
            <p:nvPr/>
          </p:nvSpPr>
          <p:spPr>
            <a:xfrm>
              <a:off x="126396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Oval 77"/>
            <p:cNvSpPr/>
            <p:nvPr/>
          </p:nvSpPr>
          <p:spPr>
            <a:xfrm>
              <a:off x="1627794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Oval 78"/>
            <p:cNvSpPr/>
            <p:nvPr/>
          </p:nvSpPr>
          <p:spPr>
            <a:xfrm>
              <a:off x="1991627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Oval 79"/>
            <p:cNvSpPr/>
            <p:nvPr/>
          </p:nvSpPr>
          <p:spPr>
            <a:xfrm>
              <a:off x="235545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Oval 80"/>
            <p:cNvSpPr/>
            <p:nvPr/>
          </p:nvSpPr>
          <p:spPr>
            <a:xfrm>
              <a:off x="271929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Oval 81"/>
            <p:cNvSpPr/>
            <p:nvPr/>
          </p:nvSpPr>
          <p:spPr>
            <a:xfrm>
              <a:off x="5175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Oval 82"/>
            <p:cNvSpPr/>
            <p:nvPr/>
          </p:nvSpPr>
          <p:spPr>
            <a:xfrm>
              <a:off x="9001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9" name="Oval 83"/>
            <p:cNvSpPr/>
            <p:nvPr/>
          </p:nvSpPr>
          <p:spPr>
            <a:xfrm>
              <a:off x="1090140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Oval 84"/>
            <p:cNvSpPr/>
            <p:nvPr/>
          </p:nvSpPr>
          <p:spPr>
            <a:xfrm>
              <a:off x="145397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Oval 85"/>
            <p:cNvSpPr/>
            <p:nvPr/>
          </p:nvSpPr>
          <p:spPr>
            <a:xfrm>
              <a:off x="18178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Oval 86"/>
            <p:cNvSpPr/>
            <p:nvPr/>
          </p:nvSpPr>
          <p:spPr>
            <a:xfrm>
              <a:off x="2181637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Oval 87"/>
            <p:cNvSpPr/>
            <p:nvPr/>
          </p:nvSpPr>
          <p:spPr>
            <a:xfrm>
              <a:off x="2535054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Oval 88"/>
            <p:cNvSpPr/>
            <p:nvPr/>
          </p:nvSpPr>
          <p:spPr>
            <a:xfrm>
              <a:off x="3437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Oval 89"/>
            <p:cNvSpPr/>
            <p:nvPr/>
          </p:nvSpPr>
          <p:spPr>
            <a:xfrm>
              <a:off x="707539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" name="Oval 90"/>
            <p:cNvSpPr/>
            <p:nvPr/>
          </p:nvSpPr>
          <p:spPr>
            <a:xfrm>
              <a:off x="126396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" name="Oval 91"/>
            <p:cNvSpPr/>
            <p:nvPr/>
          </p:nvSpPr>
          <p:spPr>
            <a:xfrm>
              <a:off x="162779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" name="Oval 92"/>
            <p:cNvSpPr/>
            <p:nvPr/>
          </p:nvSpPr>
          <p:spPr>
            <a:xfrm>
              <a:off x="1991627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Oval 93"/>
            <p:cNvSpPr/>
            <p:nvPr/>
          </p:nvSpPr>
          <p:spPr>
            <a:xfrm>
              <a:off x="235545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Oval 94"/>
            <p:cNvSpPr/>
            <p:nvPr/>
          </p:nvSpPr>
          <p:spPr>
            <a:xfrm>
              <a:off x="2708875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Oval 95"/>
            <p:cNvSpPr/>
            <p:nvPr/>
          </p:nvSpPr>
          <p:spPr>
            <a:xfrm>
              <a:off x="51752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Oval 96"/>
            <p:cNvSpPr/>
            <p:nvPr/>
          </p:nvSpPr>
          <p:spPr>
            <a:xfrm>
              <a:off x="90013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Oval 97"/>
            <p:cNvSpPr/>
            <p:nvPr/>
          </p:nvSpPr>
          <p:spPr>
            <a:xfrm>
              <a:off x="2873553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" name="Oval 98"/>
            <p:cNvSpPr/>
            <p:nvPr/>
          </p:nvSpPr>
          <p:spPr>
            <a:xfrm>
              <a:off x="3047375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Oval 99"/>
            <p:cNvSpPr/>
            <p:nvPr/>
          </p:nvSpPr>
          <p:spPr>
            <a:xfrm>
              <a:off x="-1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Oval 100"/>
            <p:cNvSpPr/>
            <p:nvPr/>
          </p:nvSpPr>
          <p:spPr>
            <a:xfrm>
              <a:off x="173822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30" name="Group 101"/>
          <p:cNvGrpSpPr/>
          <p:nvPr/>
        </p:nvGrpSpPr>
        <p:grpSpPr>
          <a:xfrm>
            <a:off x="3886808" y="5526168"/>
            <a:ext cx="3114628" cy="1004086"/>
            <a:chOff x="0" y="0"/>
            <a:chExt cx="3114626" cy="1004085"/>
          </a:xfrm>
        </p:grpSpPr>
        <p:sp>
          <p:nvSpPr>
            <p:cNvPr id="398" name="Oval 102"/>
            <p:cNvSpPr/>
            <p:nvPr/>
          </p:nvSpPr>
          <p:spPr>
            <a:xfrm>
              <a:off x="109014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Oval 103"/>
            <p:cNvSpPr/>
            <p:nvPr/>
          </p:nvSpPr>
          <p:spPr>
            <a:xfrm>
              <a:off x="1453972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Oval 104"/>
            <p:cNvSpPr/>
            <p:nvPr/>
          </p:nvSpPr>
          <p:spPr>
            <a:xfrm>
              <a:off x="1817805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1" name="Oval 105"/>
            <p:cNvSpPr/>
            <p:nvPr/>
          </p:nvSpPr>
          <p:spPr>
            <a:xfrm>
              <a:off x="218163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" name="Oval 106"/>
            <p:cNvSpPr/>
            <p:nvPr/>
          </p:nvSpPr>
          <p:spPr>
            <a:xfrm>
              <a:off x="254546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Oval 107"/>
            <p:cNvSpPr/>
            <p:nvPr/>
          </p:nvSpPr>
          <p:spPr>
            <a:xfrm>
              <a:off x="343706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Oval 108"/>
            <p:cNvSpPr/>
            <p:nvPr/>
          </p:nvSpPr>
          <p:spPr>
            <a:xfrm>
              <a:off x="707539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Oval 109"/>
            <p:cNvSpPr/>
            <p:nvPr/>
          </p:nvSpPr>
          <p:spPr>
            <a:xfrm>
              <a:off x="126396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Oval 110"/>
            <p:cNvSpPr/>
            <p:nvPr/>
          </p:nvSpPr>
          <p:spPr>
            <a:xfrm>
              <a:off x="1627793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Oval 111"/>
            <p:cNvSpPr/>
            <p:nvPr/>
          </p:nvSpPr>
          <p:spPr>
            <a:xfrm>
              <a:off x="1991626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Oval 112"/>
            <p:cNvSpPr/>
            <p:nvPr/>
          </p:nvSpPr>
          <p:spPr>
            <a:xfrm>
              <a:off x="2355457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Oval 113"/>
            <p:cNvSpPr/>
            <p:nvPr/>
          </p:nvSpPr>
          <p:spPr>
            <a:xfrm>
              <a:off x="2719290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0" name="Oval 114"/>
            <p:cNvSpPr/>
            <p:nvPr/>
          </p:nvSpPr>
          <p:spPr>
            <a:xfrm>
              <a:off x="5175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1" name="Oval 115"/>
            <p:cNvSpPr/>
            <p:nvPr/>
          </p:nvSpPr>
          <p:spPr>
            <a:xfrm>
              <a:off x="9001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Oval 116"/>
            <p:cNvSpPr/>
            <p:nvPr/>
          </p:nvSpPr>
          <p:spPr>
            <a:xfrm>
              <a:off x="1090140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3" name="Oval 117"/>
            <p:cNvSpPr/>
            <p:nvPr/>
          </p:nvSpPr>
          <p:spPr>
            <a:xfrm>
              <a:off x="145397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Oval 118"/>
            <p:cNvSpPr/>
            <p:nvPr/>
          </p:nvSpPr>
          <p:spPr>
            <a:xfrm>
              <a:off x="1817805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Oval 119"/>
            <p:cNvSpPr/>
            <p:nvPr/>
          </p:nvSpPr>
          <p:spPr>
            <a:xfrm>
              <a:off x="218163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Oval 120"/>
            <p:cNvSpPr/>
            <p:nvPr/>
          </p:nvSpPr>
          <p:spPr>
            <a:xfrm>
              <a:off x="2535053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" name="Oval 121"/>
            <p:cNvSpPr/>
            <p:nvPr/>
          </p:nvSpPr>
          <p:spPr>
            <a:xfrm>
              <a:off x="343706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Oval 122"/>
            <p:cNvSpPr/>
            <p:nvPr/>
          </p:nvSpPr>
          <p:spPr>
            <a:xfrm>
              <a:off x="707539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9" name="Oval 123"/>
            <p:cNvSpPr/>
            <p:nvPr/>
          </p:nvSpPr>
          <p:spPr>
            <a:xfrm>
              <a:off x="126396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0" name="Oval 124"/>
            <p:cNvSpPr/>
            <p:nvPr/>
          </p:nvSpPr>
          <p:spPr>
            <a:xfrm>
              <a:off x="1627793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Oval 125"/>
            <p:cNvSpPr/>
            <p:nvPr/>
          </p:nvSpPr>
          <p:spPr>
            <a:xfrm>
              <a:off x="1991626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2" name="Oval 126"/>
            <p:cNvSpPr/>
            <p:nvPr/>
          </p:nvSpPr>
          <p:spPr>
            <a:xfrm>
              <a:off x="2355457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Oval 127"/>
            <p:cNvSpPr/>
            <p:nvPr/>
          </p:nvSpPr>
          <p:spPr>
            <a:xfrm>
              <a:off x="270887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" name="Oval 128"/>
            <p:cNvSpPr/>
            <p:nvPr/>
          </p:nvSpPr>
          <p:spPr>
            <a:xfrm>
              <a:off x="517528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5" name="Oval 129"/>
            <p:cNvSpPr/>
            <p:nvPr/>
          </p:nvSpPr>
          <p:spPr>
            <a:xfrm>
              <a:off x="900131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6" name="Oval 130"/>
            <p:cNvSpPr/>
            <p:nvPr/>
          </p:nvSpPr>
          <p:spPr>
            <a:xfrm>
              <a:off x="2873552" y="62455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7" name="Oval 131"/>
            <p:cNvSpPr/>
            <p:nvPr/>
          </p:nvSpPr>
          <p:spPr>
            <a:xfrm>
              <a:off x="3047374" y="936835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8" name="Oval 132"/>
            <p:cNvSpPr/>
            <p:nvPr/>
          </p:nvSpPr>
          <p:spPr>
            <a:xfrm>
              <a:off x="0" y="0"/>
              <a:ext cx="67253" cy="6725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Oval 133"/>
            <p:cNvSpPr/>
            <p:nvPr/>
          </p:nvSpPr>
          <p:spPr>
            <a:xfrm>
              <a:off x="173822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31" name="Rectangle 7"/>
          <p:cNvSpPr/>
          <p:nvPr/>
        </p:nvSpPr>
        <p:spPr>
          <a:xfrm>
            <a:off x="551656" y="1361759"/>
            <a:ext cx="3930581" cy="434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8" h="21600" extrusionOk="0">
                <a:moveTo>
                  <a:pt x="0" y="0"/>
                </a:moveTo>
                <a:lnTo>
                  <a:pt x="15817" y="0"/>
                </a:lnTo>
                <a:lnTo>
                  <a:pt x="21566" y="7049"/>
                </a:lnTo>
                <a:cubicBezTo>
                  <a:pt x="21536" y="11849"/>
                  <a:pt x="21600" y="16800"/>
                  <a:pt x="21569" y="21600"/>
                </a:cubicBezTo>
                <a:lnTo>
                  <a:pt x="8228" y="21593"/>
                </a:lnTo>
                <a:lnTo>
                  <a:pt x="0" y="14313"/>
                </a:lnTo>
                <a:lnTo>
                  <a:pt x="0" y="0"/>
                </a:lnTo>
                <a:close/>
              </a:path>
            </a:pathLst>
          </a:cu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Rectangle 135"/>
          <p:cNvSpPr/>
          <p:nvPr/>
        </p:nvSpPr>
        <p:spPr>
          <a:xfrm>
            <a:off x="550861" y="1361757"/>
            <a:ext cx="2881316" cy="288131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Rectangle 137"/>
          <p:cNvSpPr/>
          <p:nvPr/>
        </p:nvSpPr>
        <p:spPr>
          <a:xfrm>
            <a:off x="1595437" y="3422541"/>
            <a:ext cx="2886850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4" name="Freeform 140"/>
          <p:cNvSpPr/>
          <p:nvPr/>
        </p:nvSpPr>
        <p:spPr>
          <a:xfrm>
            <a:off x="8108729" y="5306765"/>
            <a:ext cx="2864070" cy="127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4" extrusionOk="0">
                <a:moveTo>
                  <a:pt x="0" y="20230"/>
                </a:moveTo>
                <a:cubicBezTo>
                  <a:pt x="442" y="10023"/>
                  <a:pt x="884" y="-184"/>
                  <a:pt x="1333" y="3"/>
                </a:cubicBezTo>
                <a:cubicBezTo>
                  <a:pt x="1783" y="191"/>
                  <a:pt x="2242" y="21291"/>
                  <a:pt x="2696" y="21354"/>
                </a:cubicBezTo>
                <a:cubicBezTo>
                  <a:pt x="3151" y="21416"/>
                  <a:pt x="3610" y="440"/>
                  <a:pt x="4059" y="378"/>
                </a:cubicBezTo>
                <a:cubicBezTo>
                  <a:pt x="4509" y="315"/>
                  <a:pt x="4953" y="20979"/>
                  <a:pt x="5393" y="20979"/>
                </a:cubicBezTo>
                <a:cubicBezTo>
                  <a:pt x="5832" y="20979"/>
                  <a:pt x="6247" y="315"/>
                  <a:pt x="6696" y="378"/>
                </a:cubicBezTo>
                <a:cubicBezTo>
                  <a:pt x="7146" y="440"/>
                  <a:pt x="7635" y="21354"/>
                  <a:pt x="8089" y="21354"/>
                </a:cubicBezTo>
                <a:cubicBezTo>
                  <a:pt x="8543" y="21354"/>
                  <a:pt x="8973" y="440"/>
                  <a:pt x="9422" y="378"/>
                </a:cubicBezTo>
                <a:cubicBezTo>
                  <a:pt x="9872" y="315"/>
                  <a:pt x="10336" y="21041"/>
                  <a:pt x="10785" y="20979"/>
                </a:cubicBezTo>
                <a:cubicBezTo>
                  <a:pt x="11235" y="20917"/>
                  <a:pt x="11664" y="66"/>
                  <a:pt x="12119" y="3"/>
                </a:cubicBezTo>
                <a:cubicBezTo>
                  <a:pt x="12573" y="-59"/>
                  <a:pt x="13057" y="20542"/>
                  <a:pt x="13511" y="20604"/>
                </a:cubicBezTo>
                <a:cubicBezTo>
                  <a:pt x="13965" y="20667"/>
                  <a:pt x="14400" y="253"/>
                  <a:pt x="14844" y="378"/>
                </a:cubicBezTo>
                <a:cubicBezTo>
                  <a:pt x="15289" y="503"/>
                  <a:pt x="15738" y="21354"/>
                  <a:pt x="16178" y="21354"/>
                </a:cubicBezTo>
                <a:cubicBezTo>
                  <a:pt x="16617" y="21354"/>
                  <a:pt x="17032" y="378"/>
                  <a:pt x="17481" y="378"/>
                </a:cubicBezTo>
                <a:cubicBezTo>
                  <a:pt x="17931" y="378"/>
                  <a:pt x="18420" y="21416"/>
                  <a:pt x="18874" y="21354"/>
                </a:cubicBezTo>
                <a:cubicBezTo>
                  <a:pt x="19328" y="21291"/>
                  <a:pt x="19753" y="66"/>
                  <a:pt x="20207" y="3"/>
                </a:cubicBezTo>
                <a:cubicBezTo>
                  <a:pt x="20662" y="-59"/>
                  <a:pt x="21131" y="10460"/>
                  <a:pt x="21600" y="20979"/>
                </a:cubicBezTo>
              </a:path>
            </a:pathLst>
          </a:custGeom>
          <a:ln w="38100" cap="rnd">
            <a:solidFill>
              <a:srgbClr val="FFF4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Title Text"/>
          <p:cNvSpPr txBox="1">
            <a:spLocks noGrp="1"/>
          </p:cNvSpPr>
          <p:nvPr>
            <p:ph type="title"/>
          </p:nvPr>
        </p:nvSpPr>
        <p:spPr>
          <a:xfrm>
            <a:off x="550862" y="2191467"/>
            <a:ext cx="2678403" cy="1103381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4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5525" y="1346200"/>
            <a:ext cx="2520950" cy="37465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7" name="Text Placeholder 142"/>
          <p:cNvSpPr>
            <a:spLocks noGrp="1"/>
          </p:cNvSpPr>
          <p:nvPr>
            <p:ph type="body" sz="quarter" idx="13"/>
          </p:nvPr>
        </p:nvSpPr>
        <p:spPr>
          <a:xfrm>
            <a:off x="7704849" y="1346200"/>
            <a:ext cx="2520952" cy="3746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 7"/>
          <p:cNvSpPr/>
          <p:nvPr/>
        </p:nvSpPr>
        <p:spPr>
          <a:xfrm>
            <a:off x="4875283" y="1399672"/>
            <a:ext cx="3930580" cy="434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8" h="21600" extrusionOk="0">
                <a:moveTo>
                  <a:pt x="0" y="0"/>
                </a:moveTo>
                <a:lnTo>
                  <a:pt x="15817" y="0"/>
                </a:lnTo>
                <a:lnTo>
                  <a:pt x="21566" y="7049"/>
                </a:lnTo>
                <a:cubicBezTo>
                  <a:pt x="21536" y="11849"/>
                  <a:pt x="21600" y="16800"/>
                  <a:pt x="21569" y="21600"/>
                </a:cubicBezTo>
                <a:lnTo>
                  <a:pt x="8228" y="21593"/>
                </a:lnTo>
                <a:lnTo>
                  <a:pt x="0" y="14313"/>
                </a:lnTo>
                <a:lnTo>
                  <a:pt x="0" y="0"/>
                </a:lnTo>
                <a:close/>
              </a:path>
            </a:pathLst>
          </a:cu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Freeform 11"/>
          <p:cNvSpPr>
            <a:spLocks noGrp="1"/>
          </p:cNvSpPr>
          <p:nvPr>
            <p:ph type="pic" idx="13"/>
          </p:nvPr>
        </p:nvSpPr>
        <p:spPr>
          <a:xfrm>
            <a:off x="-2" y="0"/>
            <a:ext cx="627539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47" name="Rectangle 4"/>
          <p:cNvSpPr/>
          <p:nvPr/>
        </p:nvSpPr>
        <p:spPr>
          <a:xfrm>
            <a:off x="4854609" y="1367438"/>
            <a:ext cx="2881314" cy="288131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8" name="Rectangle 6"/>
          <p:cNvSpPr/>
          <p:nvPr/>
        </p:nvSpPr>
        <p:spPr>
          <a:xfrm>
            <a:off x="5899184" y="3428219"/>
            <a:ext cx="2886851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Title Text"/>
          <p:cNvSpPr txBox="1">
            <a:spLocks noGrp="1"/>
          </p:cNvSpPr>
          <p:nvPr>
            <p:ph type="title"/>
          </p:nvPr>
        </p:nvSpPr>
        <p:spPr>
          <a:xfrm>
            <a:off x="4666196" y="2012140"/>
            <a:ext cx="2899363" cy="1325565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Title Text</a:t>
            </a:r>
          </a:p>
        </p:txBody>
      </p:sp>
      <p:sp>
        <p:nvSpPr>
          <p:cNvPr id="4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63728" y="1361759"/>
            <a:ext cx="2471514" cy="434818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Oval 2"/>
          <p:cNvSpPr/>
          <p:nvPr/>
        </p:nvSpPr>
        <p:spPr>
          <a:xfrm>
            <a:off x="552448" y="765173"/>
            <a:ext cx="5364167" cy="5364167"/>
          </a:xfrm>
          <a:prstGeom prst="ellipse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Rectangle 5"/>
          <p:cNvSpPr/>
          <p:nvPr/>
        </p:nvSpPr>
        <p:spPr>
          <a:xfrm>
            <a:off x="9180007" y="1332058"/>
            <a:ext cx="2484440" cy="324002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4" name="Group 10"/>
          <p:cNvGrpSpPr/>
          <p:nvPr/>
        </p:nvGrpSpPr>
        <p:grpSpPr>
          <a:xfrm>
            <a:off x="8502872" y="5827644"/>
            <a:ext cx="293469" cy="293470"/>
            <a:chOff x="-1" y="0"/>
            <a:chExt cx="293468" cy="293468"/>
          </a:xfrm>
        </p:grpSpPr>
        <p:sp>
          <p:nvSpPr>
            <p:cNvPr id="472" name="Straight Connector 11"/>
            <p:cNvSpPr/>
            <p:nvPr/>
          </p:nvSpPr>
          <p:spPr>
            <a:xfrm>
              <a:off x="-2" y="-1"/>
              <a:ext cx="293469" cy="293468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3" name="Straight Connector 12"/>
            <p:cNvSpPr/>
            <p:nvPr/>
          </p:nvSpPr>
          <p:spPr>
            <a:xfrm flipV="1">
              <a:off x="-2" y="0"/>
              <a:ext cx="293469" cy="293468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3" name="Group 13"/>
          <p:cNvGrpSpPr/>
          <p:nvPr/>
        </p:nvGrpSpPr>
        <p:grpSpPr>
          <a:xfrm>
            <a:off x="9156700" y="5916238"/>
            <a:ext cx="2484003" cy="63935"/>
            <a:chOff x="0" y="0"/>
            <a:chExt cx="2484002" cy="63933"/>
          </a:xfrm>
        </p:grpSpPr>
        <p:sp>
          <p:nvSpPr>
            <p:cNvPr id="475" name="Frame 14"/>
            <p:cNvSpPr/>
            <p:nvPr/>
          </p:nvSpPr>
          <p:spPr>
            <a:xfrm>
              <a:off x="1036433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6" name="Frame 15"/>
            <p:cNvSpPr/>
            <p:nvPr/>
          </p:nvSpPr>
          <p:spPr>
            <a:xfrm>
              <a:off x="1382341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7" name="Frame 16"/>
            <p:cNvSpPr/>
            <p:nvPr/>
          </p:nvSpPr>
          <p:spPr>
            <a:xfrm>
              <a:off x="1728250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Frame 17"/>
            <p:cNvSpPr/>
            <p:nvPr/>
          </p:nvSpPr>
          <p:spPr>
            <a:xfrm>
              <a:off x="2074156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9" name="Frame 18"/>
            <p:cNvSpPr/>
            <p:nvPr/>
          </p:nvSpPr>
          <p:spPr>
            <a:xfrm>
              <a:off x="2420066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0" name="Frame 19"/>
            <p:cNvSpPr/>
            <p:nvPr/>
          </p:nvSpPr>
          <p:spPr>
            <a:xfrm>
              <a:off x="326773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" name="Frame 20"/>
            <p:cNvSpPr/>
            <p:nvPr/>
          </p:nvSpPr>
          <p:spPr>
            <a:xfrm>
              <a:off x="672681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" name="Frame 21"/>
            <p:cNvSpPr/>
            <p:nvPr/>
          </p:nvSpPr>
          <p:spPr>
            <a:xfrm>
              <a:off x="-1" y="0"/>
              <a:ext cx="63938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84" name="Title Text"/>
          <p:cNvSpPr txBox="1">
            <a:spLocks noGrp="1"/>
          </p:cNvSpPr>
          <p:nvPr>
            <p:ph type="title"/>
          </p:nvPr>
        </p:nvSpPr>
        <p:spPr>
          <a:xfrm>
            <a:off x="6292503" y="667615"/>
            <a:ext cx="2864200" cy="12479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00003" y="2081147"/>
            <a:ext cx="2496337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6" name="Text Placeholder 142"/>
          <p:cNvSpPr>
            <a:spLocks noGrp="1"/>
          </p:cNvSpPr>
          <p:nvPr>
            <p:ph type="body" sz="quarter" idx="13"/>
          </p:nvPr>
        </p:nvSpPr>
        <p:spPr>
          <a:xfrm>
            <a:off x="9070854" y="2081146"/>
            <a:ext cx="2520952" cy="37465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7" name="Picture Placeholder 25"/>
          <p:cNvSpPr>
            <a:spLocks noGrp="1"/>
          </p:cNvSpPr>
          <p:nvPr>
            <p:ph type="pic" idx="14"/>
          </p:nvPr>
        </p:nvSpPr>
        <p:spPr>
          <a:xfrm>
            <a:off x="0" y="0"/>
            <a:ext cx="7366425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Oval 2"/>
          <p:cNvSpPr/>
          <p:nvPr/>
        </p:nvSpPr>
        <p:spPr>
          <a:xfrm>
            <a:off x="552448" y="765173"/>
            <a:ext cx="5364167" cy="5364167"/>
          </a:xfrm>
          <a:prstGeom prst="ellipse">
            <a:avLst/>
          </a:prstGeom>
          <a:solidFill>
            <a:srgbClr val="FFF4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6" name="Title Text"/>
          <p:cNvSpPr txBox="1">
            <a:spLocks noGrp="1"/>
          </p:cNvSpPr>
          <p:nvPr>
            <p:ph type="title"/>
          </p:nvPr>
        </p:nvSpPr>
        <p:spPr>
          <a:xfrm>
            <a:off x="6292501" y="2460806"/>
            <a:ext cx="3964569" cy="175432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497" name="Picture Placeholder 25"/>
          <p:cNvSpPr>
            <a:spLocks noGrp="1"/>
          </p:cNvSpPr>
          <p:nvPr>
            <p:ph type="pic" idx="13"/>
          </p:nvPr>
        </p:nvSpPr>
        <p:spPr>
          <a:xfrm>
            <a:off x="-9950" y="0"/>
            <a:ext cx="7366425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98" name="Oval 26"/>
          <p:cNvSpPr/>
          <p:nvPr/>
        </p:nvSpPr>
        <p:spPr>
          <a:xfrm>
            <a:off x="7104763" y="4878561"/>
            <a:ext cx="304803" cy="304803"/>
          </a:xfrm>
          <a:prstGeom prst="ellipse">
            <a:avLst/>
          </a:prstGeom>
          <a:gradFill>
            <a:gsLst>
              <a:gs pos="0">
                <a:srgbClr val="FFFFFF"/>
              </a:gs>
              <a:gs pos="97000">
                <a:srgbClr val="FFF400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9" name="Oval 27"/>
          <p:cNvSpPr/>
          <p:nvPr/>
        </p:nvSpPr>
        <p:spPr>
          <a:xfrm>
            <a:off x="6275389" y="5183361"/>
            <a:ext cx="796811" cy="796811"/>
          </a:xfrm>
          <a:prstGeom prst="ellipse">
            <a:avLst/>
          </a:prstGeom>
          <a:gradFill>
            <a:gsLst>
              <a:gs pos="0">
                <a:srgbClr val="FFE8F9"/>
              </a:gs>
              <a:gs pos="77000">
                <a:srgbClr val="FF85FF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02" name="Group 28"/>
          <p:cNvGrpSpPr/>
          <p:nvPr/>
        </p:nvGrpSpPr>
        <p:grpSpPr>
          <a:xfrm>
            <a:off x="8502872" y="5827644"/>
            <a:ext cx="293469" cy="293470"/>
            <a:chOff x="-1" y="0"/>
            <a:chExt cx="293468" cy="293468"/>
          </a:xfrm>
        </p:grpSpPr>
        <p:sp>
          <p:nvSpPr>
            <p:cNvPr id="500" name="Straight Connector 29"/>
            <p:cNvSpPr/>
            <p:nvPr/>
          </p:nvSpPr>
          <p:spPr>
            <a:xfrm>
              <a:off x="-2" y="-1"/>
              <a:ext cx="293469" cy="29346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01" name="Straight Connector 30"/>
            <p:cNvSpPr/>
            <p:nvPr/>
          </p:nvSpPr>
          <p:spPr>
            <a:xfrm flipV="1">
              <a:off x="-2" y="0"/>
              <a:ext cx="293469" cy="29346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11" name="Group 31"/>
          <p:cNvGrpSpPr/>
          <p:nvPr/>
        </p:nvGrpSpPr>
        <p:grpSpPr>
          <a:xfrm>
            <a:off x="9156700" y="5916238"/>
            <a:ext cx="2484003" cy="63935"/>
            <a:chOff x="0" y="0"/>
            <a:chExt cx="2484002" cy="63933"/>
          </a:xfrm>
        </p:grpSpPr>
        <p:sp>
          <p:nvSpPr>
            <p:cNvPr id="503" name="Frame 32"/>
            <p:cNvSpPr/>
            <p:nvPr/>
          </p:nvSpPr>
          <p:spPr>
            <a:xfrm>
              <a:off x="1036433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4" name="Frame 33"/>
            <p:cNvSpPr/>
            <p:nvPr/>
          </p:nvSpPr>
          <p:spPr>
            <a:xfrm>
              <a:off x="1382341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5" name="Frame 34"/>
            <p:cNvSpPr/>
            <p:nvPr/>
          </p:nvSpPr>
          <p:spPr>
            <a:xfrm>
              <a:off x="1728250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6" name="Frame 35"/>
            <p:cNvSpPr/>
            <p:nvPr/>
          </p:nvSpPr>
          <p:spPr>
            <a:xfrm>
              <a:off x="2074156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7" name="Frame 36"/>
            <p:cNvSpPr/>
            <p:nvPr/>
          </p:nvSpPr>
          <p:spPr>
            <a:xfrm>
              <a:off x="2420066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8" name="Frame 37"/>
            <p:cNvSpPr/>
            <p:nvPr/>
          </p:nvSpPr>
          <p:spPr>
            <a:xfrm>
              <a:off x="326773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9" name="Frame 38"/>
            <p:cNvSpPr/>
            <p:nvPr/>
          </p:nvSpPr>
          <p:spPr>
            <a:xfrm>
              <a:off x="672681" y="0"/>
              <a:ext cx="63937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0" name="Frame 39"/>
            <p:cNvSpPr/>
            <p:nvPr/>
          </p:nvSpPr>
          <p:spPr>
            <a:xfrm>
              <a:off x="-1" y="0"/>
              <a:ext cx="63938" cy="6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2700" y="2700"/>
                  </a:moveTo>
                  <a:lnTo>
                    <a:pt x="2700" y="18900"/>
                  </a:lnTo>
                  <a:lnTo>
                    <a:pt x="18900" y="18900"/>
                  </a:lnTo>
                  <a:lnTo>
                    <a:pt x="189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12" name="Rectangle 40"/>
          <p:cNvSpPr/>
          <p:nvPr/>
        </p:nvSpPr>
        <p:spPr>
          <a:xfrm>
            <a:off x="8332174" y="3389950"/>
            <a:ext cx="2515281" cy="324141"/>
          </a:xfrm>
          <a:prstGeom prst="rect">
            <a:avLst/>
          </a:prstGeom>
          <a:solidFill>
            <a:srgbClr val="AF4B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3" name="Rectangle 41"/>
          <p:cNvSpPr/>
          <p:nvPr/>
        </p:nvSpPr>
        <p:spPr>
          <a:xfrm>
            <a:off x="8879364" y="3592309"/>
            <a:ext cx="2515281" cy="3240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ar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Rectangle 13"/>
          <p:cNvSpPr/>
          <p:nvPr/>
        </p:nvSpPr>
        <p:spPr>
          <a:xfrm>
            <a:off x="0" y="0"/>
            <a:ext cx="1595438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Rectangle 14"/>
          <p:cNvSpPr/>
          <p:nvPr/>
        </p:nvSpPr>
        <p:spPr>
          <a:xfrm>
            <a:off x="10598150" y="0"/>
            <a:ext cx="1596015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43" name="Group 48"/>
          <p:cNvGrpSpPr/>
          <p:nvPr/>
        </p:nvGrpSpPr>
        <p:grpSpPr>
          <a:xfrm>
            <a:off x="78128" y="785240"/>
            <a:ext cx="1850665" cy="1004085"/>
            <a:chOff x="0" y="0"/>
            <a:chExt cx="1850665" cy="1004084"/>
          </a:xfrm>
        </p:grpSpPr>
        <p:sp>
          <p:nvSpPr>
            <p:cNvPr id="523" name="Oval 17"/>
            <p:cNvSpPr/>
            <p:nvPr/>
          </p:nvSpPr>
          <p:spPr>
            <a:xfrm>
              <a:off x="190010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4" name="Oval 18"/>
            <p:cNvSpPr/>
            <p:nvPr/>
          </p:nvSpPr>
          <p:spPr>
            <a:xfrm>
              <a:off x="553843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5" name="Oval 19"/>
            <p:cNvSpPr/>
            <p:nvPr/>
          </p:nvSpPr>
          <p:spPr>
            <a:xfrm>
              <a:off x="917674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6" name="Oval 20"/>
            <p:cNvSpPr/>
            <p:nvPr/>
          </p:nvSpPr>
          <p:spPr>
            <a:xfrm>
              <a:off x="1281507" y="-1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Oval 23"/>
            <p:cNvSpPr/>
            <p:nvPr/>
          </p:nvSpPr>
          <p:spPr>
            <a:xfrm>
              <a:off x="-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Oval 24"/>
            <p:cNvSpPr/>
            <p:nvPr/>
          </p:nvSpPr>
          <p:spPr>
            <a:xfrm>
              <a:off x="363831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9" name="Oval 25"/>
            <p:cNvSpPr/>
            <p:nvPr/>
          </p:nvSpPr>
          <p:spPr>
            <a:xfrm>
              <a:off x="727664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Oval 26"/>
            <p:cNvSpPr/>
            <p:nvPr/>
          </p:nvSpPr>
          <p:spPr>
            <a:xfrm>
              <a:off x="1091496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1" name="Oval 27"/>
            <p:cNvSpPr/>
            <p:nvPr/>
          </p:nvSpPr>
          <p:spPr>
            <a:xfrm>
              <a:off x="1455328" y="312277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2" name="Oval 31"/>
            <p:cNvSpPr/>
            <p:nvPr/>
          </p:nvSpPr>
          <p:spPr>
            <a:xfrm>
              <a:off x="190010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Oval 32"/>
            <p:cNvSpPr/>
            <p:nvPr/>
          </p:nvSpPr>
          <p:spPr>
            <a:xfrm>
              <a:off x="553843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4" name="Oval 33"/>
            <p:cNvSpPr/>
            <p:nvPr/>
          </p:nvSpPr>
          <p:spPr>
            <a:xfrm>
              <a:off x="917674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5" name="Oval 34"/>
            <p:cNvSpPr/>
            <p:nvPr/>
          </p:nvSpPr>
          <p:spPr>
            <a:xfrm>
              <a:off x="1271092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6" name="Oval 37"/>
            <p:cNvSpPr/>
            <p:nvPr/>
          </p:nvSpPr>
          <p:spPr>
            <a:xfrm>
              <a:off x="-1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7" name="Oval 38"/>
            <p:cNvSpPr/>
            <p:nvPr/>
          </p:nvSpPr>
          <p:spPr>
            <a:xfrm>
              <a:off x="363831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8" name="Oval 39"/>
            <p:cNvSpPr/>
            <p:nvPr/>
          </p:nvSpPr>
          <p:spPr>
            <a:xfrm>
              <a:off x="727664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9" name="Oval 40"/>
            <p:cNvSpPr/>
            <p:nvPr/>
          </p:nvSpPr>
          <p:spPr>
            <a:xfrm>
              <a:off x="1091496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0" name="Oval 41"/>
            <p:cNvSpPr/>
            <p:nvPr/>
          </p:nvSpPr>
          <p:spPr>
            <a:xfrm>
              <a:off x="1444913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1" name="Oval 44"/>
            <p:cNvSpPr/>
            <p:nvPr/>
          </p:nvSpPr>
          <p:spPr>
            <a:xfrm>
              <a:off x="1609590" y="624556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Oval 45"/>
            <p:cNvSpPr/>
            <p:nvPr/>
          </p:nvSpPr>
          <p:spPr>
            <a:xfrm>
              <a:off x="1783412" y="936834"/>
              <a:ext cx="67253" cy="672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44" name="Title Text"/>
          <p:cNvSpPr txBox="1">
            <a:spLocks noGrp="1"/>
          </p:cNvSpPr>
          <p:nvPr>
            <p:ph type="title"/>
          </p:nvPr>
        </p:nvSpPr>
        <p:spPr>
          <a:xfrm>
            <a:off x="1992165" y="654385"/>
            <a:ext cx="8217869" cy="7727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92313" y="3689129"/>
            <a:ext cx="2496337" cy="25144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6" name="Text Placeholder 142"/>
          <p:cNvSpPr>
            <a:spLocks noGrp="1"/>
          </p:cNvSpPr>
          <p:nvPr>
            <p:ph type="body" sz="quarter" idx="13"/>
          </p:nvPr>
        </p:nvSpPr>
        <p:spPr>
          <a:xfrm>
            <a:off x="4860140" y="3689129"/>
            <a:ext cx="2496337" cy="251448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7" name="Text Placeholder 142"/>
          <p:cNvSpPr>
            <a:spLocks noGrp="1"/>
          </p:cNvSpPr>
          <p:nvPr>
            <p:ph type="body" sz="quarter" idx="14"/>
          </p:nvPr>
        </p:nvSpPr>
        <p:spPr>
          <a:xfrm>
            <a:off x="7713698" y="3689129"/>
            <a:ext cx="2496337" cy="251448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ft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Rectangle 3"/>
          <p:cNvSpPr/>
          <p:nvPr/>
        </p:nvSpPr>
        <p:spPr>
          <a:xfrm>
            <a:off x="556777" y="1432776"/>
            <a:ext cx="2484441" cy="3240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7" name="Title Text"/>
          <p:cNvSpPr txBox="1">
            <a:spLocks noGrp="1"/>
          </p:cNvSpPr>
          <p:nvPr>
            <p:ph type="title"/>
          </p:nvPr>
        </p:nvSpPr>
        <p:spPr>
          <a:xfrm>
            <a:off x="550862" y="690512"/>
            <a:ext cx="10045701" cy="6463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2287389"/>
            <a:ext cx="3924302" cy="37465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50862" y="363259"/>
            <a:ext cx="10045701" cy="116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-2" y="1526822"/>
            <a:ext cx="2122915" cy="324002"/>
          </a:xfrm>
          <a:prstGeom prst="rect">
            <a:avLst/>
          </a:prstGeom>
          <a:blipFill>
            <a:blip r:embed="rId23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ectangle 4"/>
          <p:cNvSpPr/>
          <p:nvPr/>
        </p:nvSpPr>
        <p:spPr>
          <a:xfrm>
            <a:off x="550862" y="1349209"/>
            <a:ext cx="2515281" cy="3240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9" r:id="rId14"/>
    <p:sldLayoutId id="2147483670" r:id="rId15"/>
    <p:sldLayoutId id="2147483672" r:id="rId16"/>
    <p:sldLayoutId id="2147483673" r:id="rId17"/>
    <p:sldLayoutId id="2147483674" r:id="rId18"/>
    <p:sldLayoutId id="2147483675" r:id="rId19"/>
    <p:sldLayoutId id="2147483677" r:id="rId20"/>
    <p:sldLayoutId id="2147483678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60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ekton"/>
          <a:ea typeface="Lekton"/>
          <a:cs typeface="Lekton"/>
          <a:sym typeface="Lekto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jstor.org/stable/1424823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itle 1"/>
          <p:cNvSpPr txBox="1">
            <a:spLocks noGrp="1"/>
          </p:cNvSpPr>
          <p:nvPr>
            <p:ph type="title"/>
          </p:nvPr>
        </p:nvSpPr>
        <p:spPr>
          <a:xfrm>
            <a:off x="3650581" y="1443807"/>
            <a:ext cx="4890833" cy="3361789"/>
          </a:xfrm>
          <a:prstGeom prst="rect">
            <a:avLst/>
          </a:prstGeom>
        </p:spPr>
        <p:txBody>
          <a:bodyPr/>
          <a:lstStyle/>
          <a:p>
            <a:pPr algn="ctr">
              <a:defRPr cap="all"/>
            </a:pPr>
            <a:r>
              <a:rPr lang="en-US" cap="none" dirty="0"/>
              <a:t>LEARNING ALGORITHMS</a:t>
            </a:r>
            <a:br>
              <a:rPr lang="en-US" cap="none" dirty="0"/>
            </a:br>
            <a:r>
              <a:rPr lang="en-US" cap="none" dirty="0"/>
              <a:t>+</a:t>
            </a:r>
            <a:br>
              <a:rPr lang="en-US" cap="none" dirty="0"/>
            </a:br>
            <a:r>
              <a:rPr lang="en-US" dirty="0"/>
              <a:t>SHAPE GRAMMARS</a:t>
            </a:r>
            <a:endParaRPr cap="none" dirty="0"/>
          </a:p>
        </p:txBody>
      </p:sp>
      <p:sp>
        <p:nvSpPr>
          <p:cNvPr id="828" name="PRESTON PAPE"/>
          <p:cNvSpPr txBox="1"/>
          <p:nvPr/>
        </p:nvSpPr>
        <p:spPr>
          <a:xfrm>
            <a:off x="4824729" y="5052125"/>
            <a:ext cx="254253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defRPr sz="2400" b="1" spc="400">
                <a:latin typeface="Lekton"/>
                <a:ea typeface="Lekton"/>
                <a:cs typeface="Lekton"/>
                <a:sym typeface="Lekton"/>
              </a:defRPr>
            </a:lvl1pPr>
          </a:lstStyle>
          <a:p>
            <a:r>
              <a:rPr dirty="0"/>
              <a:t>PRESTON PAPE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7086-4AEE-C346-9A38-C4B1B4EA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Machine Learning Techniques for ADU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4D09-BCF7-E24D-9351-733761E2FC2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2" y="2305677"/>
            <a:ext cx="9379522" cy="3746502"/>
          </a:xfrm>
        </p:spPr>
        <p:txBody>
          <a:bodyPr>
            <a:normAutofit/>
          </a:bodyPr>
          <a:lstStyle/>
          <a:p>
            <a:r>
              <a:rPr lang="en-US" sz="1800" dirty="0"/>
              <a:t>Can the use of a machine learning computational design tool allow for greater access to constructing ADUs, thereby combating the housing crisis in the United States?</a:t>
            </a:r>
          </a:p>
          <a:p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800" dirty="0"/>
              <a:t>What has been done so far at this intersection between machine learning and housing?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Are shape grammars and/or expert systems the correct means to utilize machine learning for architectural design?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7452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6D1F-B116-D047-94F5-71C61F27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405CD4-BEFA-4948-B3E0-D85826B5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713"/>
            <a:ext cx="12192000" cy="587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ECC73A-A3E0-C842-9C46-14F20ABDAC46}"/>
              </a:ext>
            </a:extLst>
          </p:cNvPr>
          <p:cNvSpPr/>
          <p:nvPr/>
        </p:nvSpPr>
        <p:spPr>
          <a:xfrm>
            <a:off x="8745643" y="6434129"/>
            <a:ext cx="32560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www.housable.com</a:t>
            </a:r>
            <a:r>
              <a:rPr lang="en-US" sz="1050" dirty="0"/>
              <a:t>/city/sacramento-ca-179074</a:t>
            </a:r>
          </a:p>
        </p:txBody>
      </p:sp>
    </p:spTree>
    <p:extLst>
      <p:ext uri="{BB962C8B-B14F-4D97-AF65-F5344CB8AC3E}">
        <p14:creationId xmlns:p14="http://schemas.microsoft.com/office/powerpoint/2010/main" val="1882122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C53C-9A10-C145-BDA8-93E869D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A31A0-064D-0646-87CF-37DD3EEC3310}"/>
              </a:ext>
            </a:extLst>
          </p:cNvPr>
          <p:cNvSpPr txBox="1"/>
          <p:nvPr/>
        </p:nvSpPr>
        <p:spPr>
          <a:xfrm>
            <a:off x="7470221" y="2543695"/>
            <a:ext cx="24964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Shape Grammars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4CE4C-FE0A-7346-8855-B342983DA6E8}"/>
              </a:ext>
            </a:extLst>
          </p:cNvPr>
          <p:cNvSpPr txBox="1"/>
          <p:nvPr/>
        </p:nvSpPr>
        <p:spPr>
          <a:xfrm>
            <a:off x="3107557" y="2560320"/>
            <a:ext cx="24964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Machine Learning</a:t>
            </a:r>
          </a:p>
        </p:txBody>
      </p: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6D282A89-6085-394C-B0C0-9E4CA7124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47" y="3166970"/>
            <a:ext cx="3369781" cy="31340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7FB17-C2D2-E441-B86C-7508957C8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36" y="3255401"/>
            <a:ext cx="3369781" cy="27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67069C-0325-C54B-9710-6DA87DFF577F}"/>
              </a:ext>
            </a:extLst>
          </p:cNvPr>
          <p:cNvSpPr/>
          <p:nvPr/>
        </p:nvSpPr>
        <p:spPr>
          <a:xfrm>
            <a:off x="1626410" y="6558360"/>
            <a:ext cx="75956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tex.stackexchange.com</a:t>
            </a:r>
            <a:r>
              <a:rPr lang="en-US" sz="1050" dirty="0"/>
              <a:t>/questions/497859/neural-network-diagram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AF7537-796C-624E-8633-CCCFF37BDB5F}"/>
              </a:ext>
            </a:extLst>
          </p:cNvPr>
          <p:cNvSpPr/>
          <p:nvPr/>
        </p:nvSpPr>
        <p:spPr>
          <a:xfrm>
            <a:off x="7750776" y="6558360"/>
            <a:ext cx="5093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1050" u="sng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https://www.jstor.org/stable/1424823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8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9A5-0397-C346-8932-B339415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7EAD-16A6-9448-932A-0139C8337AD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1" y="2287389"/>
            <a:ext cx="6114634" cy="374650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algorithms that can complete tasks for which it was not programmed explicitly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large data sets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advanced/wicked problems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AI vs ML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773471E-8AFA-0347-9AF4-26BC24C8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95" y="2077708"/>
            <a:ext cx="4806879" cy="40310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EB8E15-3628-1E4F-9E52-2F027001CA78}"/>
              </a:ext>
            </a:extLst>
          </p:cNvPr>
          <p:cNvSpPr/>
          <p:nvPr/>
        </p:nvSpPr>
        <p:spPr>
          <a:xfrm>
            <a:off x="7018421" y="616748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www.researchgate.net</a:t>
            </a:r>
            <a:r>
              <a:rPr lang="en-US" sz="800" dirty="0"/>
              <a:t>/figure/Steps-carried-out-in-the-machine-learning-process_fig1_329498533</a:t>
            </a:r>
          </a:p>
        </p:txBody>
      </p:sp>
    </p:spTree>
    <p:extLst>
      <p:ext uri="{BB962C8B-B14F-4D97-AF65-F5344CB8AC3E}">
        <p14:creationId xmlns:p14="http://schemas.microsoft.com/office/powerpoint/2010/main" val="41888293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9A5-0397-C346-8932-B339415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Shape Grammars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7EAD-16A6-9448-932A-0139C8337AD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0862" y="2287389"/>
            <a:ext cx="4237706" cy="374650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geometric permutation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rule-based system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shape rules vs. generation engine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traditional: rotation, reflection, scaling, translation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taken further: parametric and self-referential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7F47A6B-771C-1B41-A1C9-13ABA170E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12" y="1490338"/>
            <a:ext cx="6182926" cy="4417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3BF8EB-ED4F-984D-B8F5-14D1F7A6CCA7}"/>
              </a:ext>
            </a:extLst>
          </p:cNvPr>
          <p:cNvSpPr/>
          <p:nvPr/>
        </p:nvSpPr>
        <p:spPr>
          <a:xfrm>
            <a:off x="10049035" y="6385908"/>
            <a:ext cx="1592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grape.swap-zt.com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998727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3FBD-8358-ED45-81E3-64A79FB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TENSORFLOW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2CB9-5090-4F46-8971-415E3717431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Open source framework for machine learning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Compatibility + operability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Looking into inputs/outputs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0798A27-899D-904E-944B-6E2DA5556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2" y="1437125"/>
            <a:ext cx="6663696" cy="4596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AA240-BE85-9C45-816F-94F8F1CB17F6}"/>
              </a:ext>
            </a:extLst>
          </p:cNvPr>
          <p:cNvSpPr txBox="1"/>
          <p:nvPr/>
        </p:nvSpPr>
        <p:spPr>
          <a:xfrm>
            <a:off x="6468213" y="6119068"/>
            <a:ext cx="528125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www.tensorflow.org</a:t>
            </a:r>
            <a:r>
              <a:rPr lang="en-US" sz="1000" dirty="0"/>
              <a:t>/site-assets/images/marketing/resources/</a:t>
            </a:r>
            <a:r>
              <a:rPr lang="en-US" sz="1000" dirty="0" err="1"/>
              <a:t>models-hero.svg?authuser</a:t>
            </a:r>
            <a:r>
              <a:rPr lang="en-US" sz="1000" dirty="0"/>
              <a:t>=1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58072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Rectangle 3"/>
          <p:cNvSpPr/>
          <p:nvPr/>
        </p:nvSpPr>
        <p:spPr>
          <a:xfrm>
            <a:off x="4457005" y="-106165"/>
            <a:ext cx="9266740" cy="8836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43"/>
                </a:moveTo>
                <a:lnTo>
                  <a:pt x="18247" y="0"/>
                </a:lnTo>
                <a:lnTo>
                  <a:pt x="21600" y="3497"/>
                </a:lnTo>
                <a:cubicBezTo>
                  <a:pt x="21584" y="9531"/>
                  <a:pt x="21567" y="15566"/>
                  <a:pt x="21551" y="21600"/>
                </a:cubicBezTo>
                <a:lnTo>
                  <a:pt x="3873" y="21600"/>
                </a:lnTo>
                <a:lnTo>
                  <a:pt x="0" y="17543"/>
                </a:lnTo>
                <a:close/>
              </a:path>
            </a:pathLst>
          </a:custGeom>
          <a:solidFill>
            <a:srgbClr val="000000">
              <a:alpha val="9792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3" name="Title 2"/>
          <p:cNvSpPr txBox="1">
            <a:spLocks noGrp="1"/>
          </p:cNvSpPr>
          <p:nvPr>
            <p:ph type="title"/>
          </p:nvPr>
        </p:nvSpPr>
        <p:spPr>
          <a:xfrm>
            <a:off x="550863" y="690512"/>
            <a:ext cx="2804986" cy="646333"/>
          </a:xfrm>
          <a:prstGeom prst="rect">
            <a:avLst/>
          </a:prstGeom>
        </p:spPr>
        <p:txBody>
          <a:bodyPr/>
          <a:lstStyle>
            <a:lvl1pPr>
              <a:defRPr sz="3000" spc="500"/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236</Words>
  <Application>Microsoft Macintosh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Lekton</vt:lpstr>
      <vt:lpstr>Times New Roman</vt:lpstr>
      <vt:lpstr>1_Office Theme</vt:lpstr>
      <vt:lpstr>LEARNING ALGORITHMS + SHAPE GRAMMARS</vt:lpstr>
      <vt:lpstr>Machine Learning Techniques for ADU Design</vt:lpstr>
      <vt:lpstr>PowerPoint Presentation</vt:lpstr>
      <vt:lpstr>Core Concepts</vt:lpstr>
      <vt:lpstr>CONCEPT: Machine Learning</vt:lpstr>
      <vt:lpstr>CONCEPT: Shape Grammars</vt:lpstr>
      <vt:lpstr>GOOGLE TENSORFLOW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Home: </dc:title>
  <cp:lastModifiedBy>Preston Arthur Pape</cp:lastModifiedBy>
  <cp:revision>36</cp:revision>
  <dcterms:modified xsi:type="dcterms:W3CDTF">2021-04-22T18:43:57Z</dcterms:modified>
</cp:coreProperties>
</file>