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8" r:id="rId4"/>
    <p:sldId id="260" r:id="rId5"/>
    <p:sldId id="266" r:id="rId6"/>
    <p:sldId id="274" r:id="rId7"/>
    <p:sldId id="275" r:id="rId8"/>
    <p:sldId id="276" r:id="rId9"/>
    <p:sldId id="271" r:id="rId10"/>
    <p:sldId id="27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87" autoAdjust="0"/>
    <p:restoredTop sz="86920" autoAdjust="0"/>
  </p:normalViewPr>
  <p:slideViewPr>
    <p:cSldViewPr snapToGrid="0">
      <p:cViewPr varScale="1">
        <p:scale>
          <a:sx n="95" d="100"/>
          <a:sy n="95" d="100"/>
        </p:scale>
        <p:origin x="114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CD8CE9-E191-47E4-AA10-F629DF6ADE6F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14E73B-C45E-4C6A-816A-C3DBD21DF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373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14E73B-C45E-4C6A-816A-C3DBD21DF1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248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14E73B-C45E-4C6A-816A-C3DBD21DF1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9860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Seperating</a:t>
            </a:r>
            <a:r>
              <a:rPr lang="en-US" dirty="0"/>
              <a:t> these tools out, from least useful to most useful to architects, we have yellow indicating pure programming language-based implementations</a:t>
            </a:r>
          </a:p>
          <a:p>
            <a:r>
              <a:rPr lang="en-US" dirty="0"/>
              <a:t>Red showing ML toolkits and libraries</a:t>
            </a:r>
          </a:p>
          <a:p>
            <a:r>
              <a:rPr lang="en-US" dirty="0"/>
              <a:t>Blue being a grasshopper plugin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14E73B-C45E-4C6A-816A-C3DBD21DF1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8473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14E73B-C45E-4C6A-816A-C3DBD21DF1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5596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14E73B-C45E-4C6A-816A-C3DBD21DF1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8251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14E73B-C45E-4C6A-816A-C3DBD21DF1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6818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14E73B-C45E-4C6A-816A-C3DBD21DF1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7360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14E73B-C45E-4C6A-816A-C3DBD21DF1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833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218AF-7FD8-44E1-9456-E89658656D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0235B0-EAD9-4E9A-8200-9A2AE42388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22531-7DF2-48F4-84F7-D416AEDD8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0E816-BB54-42C0-BBB7-2D608AB4ACA5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D3A06-B9FA-43D3-AB62-1142C612F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4E338-7139-47F2-B5DF-3C290043E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30113-BCAF-4CC2-B0F6-7F4362EEA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58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0799E-1F36-44C8-9441-20A5E6DB5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C26E1D-F809-4559-9EB3-E468E8E20C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FD3A6-C66E-4D46-B8DB-9FA6AF63E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0E816-BB54-42C0-BBB7-2D608AB4ACA5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6F19E-C179-4087-A7A8-4D13B9E71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73026-C91A-427D-943F-E4A27CE04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30113-BCAF-4CC2-B0F6-7F4362EEA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495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167795-993B-4E69-8BC3-711625BB7B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8167-1BD4-48F3-84D6-1C31AB3BA8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C72A2-8BD6-445E-94C7-9B5ECDD60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0E816-BB54-42C0-BBB7-2D608AB4ACA5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3704C-C9F7-449D-B14D-EF98A2D4F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F17F0-6BF0-4CA6-9DB5-5EE33936B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30113-BCAF-4CC2-B0F6-7F4362EEA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089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639EF-3CD3-48AB-A6E0-ED459EDEC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4B4B6-9DF5-403A-8021-37995A61B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63C80C-8EB5-4809-A0E0-C53A84EFC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0E816-BB54-42C0-BBB7-2D608AB4ACA5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BE56D-3D37-44BE-8712-DE74C99F4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24B10-89C3-461C-A949-82FF6D5BD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30113-BCAF-4CC2-B0F6-7F4362EEA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543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ABD4E-6FBD-4A56-AFAB-E57F7AE12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1B251F-5E5A-45DE-869D-394346A463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9B4D6F-D917-4A08-B41F-4BB95E16C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0E816-BB54-42C0-BBB7-2D608AB4ACA5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2F8BA7-4540-4B8B-B5B2-A44459764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0680CD-F76A-497B-826B-583B7E0E9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30113-BCAF-4CC2-B0F6-7F4362EEA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855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48A30-4FEF-489A-BDBC-2D5888B6F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0ED51-59AC-46F6-B6CC-6790D5B07D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928F1A-2B29-4693-B5DF-FF0DDDE110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AAF9FC-0E47-4800-93D0-635A4FF53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0E816-BB54-42C0-BBB7-2D608AB4ACA5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5C81E5-3D39-42BC-9DFB-BB68A1F40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B3BA60-2F06-4F69-B8DF-CFC810C84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30113-BCAF-4CC2-B0F6-7F4362EEA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562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52EFA-3BAD-4025-A313-C915FCA91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69240E-6AA1-42F3-92BD-67B921D45D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DB4D1B-3905-4BE4-AD28-60C2FC946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BC4D06-B250-4921-8392-CD31B3FB80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4A0B12-775D-46FA-A0FC-A546AB043F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8F2167-75E1-43C9-A5EE-7714CD079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0E816-BB54-42C0-BBB7-2D608AB4ACA5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A9D473-FE48-4EC4-88DB-77013457A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9D7FB2-B0B1-4BE3-A30C-0C4928745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30113-BCAF-4CC2-B0F6-7F4362EEA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915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61A71-F879-4F28-8BA2-1BCFD9761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C7D8FF-4B70-44BD-9782-152DD4A8B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0E816-BB54-42C0-BBB7-2D608AB4ACA5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E6C949-FEFD-43A0-BEBD-AFBC2C395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4FE38A-95D6-4D77-A8EB-6498A0D8B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30113-BCAF-4CC2-B0F6-7F4362EEA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510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5BCBFD-A120-49F4-8766-7E13A5AE8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0E816-BB54-42C0-BBB7-2D608AB4ACA5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4CEEA2-51A6-42EC-B341-C97F7200C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0A7E9C-F9E5-47C4-9095-54B94C68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30113-BCAF-4CC2-B0F6-7F4362EEA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287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1AD17-5578-4FFF-A668-6F9934683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0D642-AF5C-40EE-B9A3-5546C18B94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FF9F32-B1E9-413A-9255-967C0A5D01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D0A2CA-717D-4296-A199-1A4D3841E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0E816-BB54-42C0-BBB7-2D608AB4ACA5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7FCF9-AD00-451D-B610-F00A88132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D61655-BCE8-44C5-8FFE-8F07FA99B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30113-BCAF-4CC2-B0F6-7F4362EEA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195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01F6B-C6B4-4414-822B-AA5B514BF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674497-6B2A-4B6E-9466-53FB1A3C3C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FF3F7C-F356-4824-943F-6332C3EF89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ECDCFA-0732-416A-88AF-9ABA571EF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0E816-BB54-42C0-BBB7-2D608AB4ACA5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E1EFD0-2C30-4164-9EE1-2DA64A42E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4901A6-B10C-4783-9DE1-3D89CAE7A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30113-BCAF-4CC2-B0F6-7F4362EEA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665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E69D1C-AB90-44FC-9D88-1A3BE87F5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7E6510-87A1-4482-B791-3C0068F3E9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3CB79-4BBC-45B0-BE77-C613609671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0E816-BB54-42C0-BBB7-2D608AB4ACA5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AF465-4CB3-44F3-BAB9-942D2E9538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9AF98-78DA-4B75-99E9-43408E6970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30113-BCAF-4CC2-B0F6-7F4362EEA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790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i.org/10.1016/j.landusepol.2018.12.030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437811B-5B77-452A-80A1-242C260824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512D0B1-D8CC-487D-BA7A-5331D147F5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29842"/>
            <a:ext cx="12192000" cy="5232455"/>
          </a:xfrm>
          <a:custGeom>
            <a:avLst/>
            <a:gdLst>
              <a:gd name="connsiteX0" fmla="*/ 3127332 w 12192000"/>
              <a:gd name="connsiteY0" fmla="*/ 0 h 4547914"/>
              <a:gd name="connsiteX1" fmla="*/ 3133085 w 12192000"/>
              <a:gd name="connsiteY1" fmla="*/ 393 h 4547914"/>
              <a:gd name="connsiteX2" fmla="*/ 3186709 w 12192000"/>
              <a:gd name="connsiteY2" fmla="*/ 21974 h 4547914"/>
              <a:gd name="connsiteX3" fmla="*/ 3287078 w 12192000"/>
              <a:gd name="connsiteY3" fmla="*/ 28076 h 4547914"/>
              <a:gd name="connsiteX4" fmla="*/ 3386448 w 12192000"/>
              <a:gd name="connsiteY4" fmla="*/ 30863 h 4547914"/>
              <a:gd name="connsiteX5" fmla="*/ 3422427 w 12192000"/>
              <a:gd name="connsiteY5" fmla="*/ 30293 h 4547914"/>
              <a:gd name="connsiteX6" fmla="*/ 3486559 w 12192000"/>
              <a:gd name="connsiteY6" fmla="*/ 36240 h 4547914"/>
              <a:gd name="connsiteX7" fmla="*/ 3515932 w 12192000"/>
              <a:gd name="connsiteY7" fmla="*/ 43280 h 4547914"/>
              <a:gd name="connsiteX8" fmla="*/ 3517220 w 12192000"/>
              <a:gd name="connsiteY8" fmla="*/ 42847 h 4547914"/>
              <a:gd name="connsiteX9" fmla="*/ 3519845 w 12192000"/>
              <a:gd name="connsiteY9" fmla="*/ 45877 h 4547914"/>
              <a:gd name="connsiteX10" fmla="*/ 3525279 w 12192000"/>
              <a:gd name="connsiteY10" fmla="*/ 47281 h 4547914"/>
              <a:gd name="connsiteX11" fmla="*/ 3540113 w 12192000"/>
              <a:gd name="connsiteY11" fmla="*/ 46377 h 4547914"/>
              <a:gd name="connsiteX12" fmla="*/ 3545692 w 12192000"/>
              <a:gd name="connsiteY12" fmla="*/ 45256 h 4547914"/>
              <a:gd name="connsiteX13" fmla="*/ 3553854 w 12192000"/>
              <a:gd name="connsiteY13" fmla="*/ 45277 h 4547914"/>
              <a:gd name="connsiteX14" fmla="*/ 3554058 w 12192000"/>
              <a:gd name="connsiteY14" fmla="*/ 45526 h 4547914"/>
              <a:gd name="connsiteX15" fmla="*/ 3561703 w 12192000"/>
              <a:gd name="connsiteY15" fmla="*/ 45061 h 4547914"/>
              <a:gd name="connsiteX16" fmla="*/ 3599112 w 12192000"/>
              <a:gd name="connsiteY16" fmla="*/ 39636 h 4547914"/>
              <a:gd name="connsiteX17" fmla="*/ 3648544 w 12192000"/>
              <a:gd name="connsiteY17" fmla="*/ 63351 h 4547914"/>
              <a:gd name="connsiteX18" fmla="*/ 3668987 w 12192000"/>
              <a:gd name="connsiteY18" fmla="*/ 67462 h 4547914"/>
              <a:gd name="connsiteX19" fmla="*/ 3679906 w 12192000"/>
              <a:gd name="connsiteY19" fmla="*/ 70986 h 4547914"/>
              <a:gd name="connsiteX20" fmla="*/ 3680583 w 12192000"/>
              <a:gd name="connsiteY20" fmla="*/ 72064 h 4547914"/>
              <a:gd name="connsiteX21" fmla="*/ 3716448 w 12192000"/>
              <a:gd name="connsiteY21" fmla="*/ 66738 h 4547914"/>
              <a:gd name="connsiteX22" fmla="*/ 3721210 w 12192000"/>
              <a:gd name="connsiteY22" fmla="*/ 68033 h 4547914"/>
              <a:gd name="connsiteX23" fmla="*/ 3744585 w 12192000"/>
              <a:gd name="connsiteY23" fmla="*/ 62000 h 4547914"/>
              <a:gd name="connsiteX24" fmla="*/ 3756664 w 12192000"/>
              <a:gd name="connsiteY24" fmla="*/ 60251 h 4547914"/>
              <a:gd name="connsiteX25" fmla="*/ 3760076 w 12192000"/>
              <a:gd name="connsiteY25" fmla="*/ 56938 h 4547914"/>
              <a:gd name="connsiteX26" fmla="*/ 3777900 w 12192000"/>
              <a:gd name="connsiteY26" fmla="*/ 55785 h 4547914"/>
              <a:gd name="connsiteX27" fmla="*/ 3779950 w 12192000"/>
              <a:gd name="connsiteY27" fmla="*/ 56716 h 4547914"/>
              <a:gd name="connsiteX28" fmla="*/ 3794650 w 12192000"/>
              <a:gd name="connsiteY28" fmla="*/ 51811 h 4547914"/>
              <a:gd name="connsiteX29" fmla="*/ 3806969 w 12192000"/>
              <a:gd name="connsiteY29" fmla="*/ 42923 h 4547914"/>
              <a:gd name="connsiteX30" fmla="*/ 3958577 w 12192000"/>
              <a:gd name="connsiteY30" fmla="*/ 48077 h 4547914"/>
              <a:gd name="connsiteX31" fmla="*/ 4089430 w 12192000"/>
              <a:gd name="connsiteY31" fmla="*/ 10971 h 4547914"/>
              <a:gd name="connsiteX32" fmla="*/ 4171715 w 12192000"/>
              <a:gd name="connsiteY32" fmla="*/ 14837 h 4547914"/>
              <a:gd name="connsiteX33" fmla="*/ 4199128 w 12192000"/>
              <a:gd name="connsiteY33" fmla="*/ 36665 h 4547914"/>
              <a:gd name="connsiteX34" fmla="*/ 4403546 w 12192000"/>
              <a:gd name="connsiteY34" fmla="*/ 25654 h 4547914"/>
              <a:gd name="connsiteX35" fmla="*/ 4455762 w 12192000"/>
              <a:gd name="connsiteY35" fmla="*/ 32542 h 4547914"/>
              <a:gd name="connsiteX36" fmla="*/ 4501720 w 12192000"/>
              <a:gd name="connsiteY36" fmla="*/ 18795 h 4547914"/>
              <a:gd name="connsiteX37" fmla="*/ 4520780 w 12192000"/>
              <a:gd name="connsiteY37" fmla="*/ 25908 h 4547914"/>
              <a:gd name="connsiteX38" fmla="*/ 4524071 w 12192000"/>
              <a:gd name="connsiteY38" fmla="*/ 27353 h 4547914"/>
              <a:gd name="connsiteX39" fmla="*/ 4537225 w 12192000"/>
              <a:gd name="connsiteY39" fmla="*/ 28400 h 4547914"/>
              <a:gd name="connsiteX40" fmla="*/ 4540932 w 12192000"/>
              <a:gd name="connsiteY40" fmla="*/ 34609 h 4547914"/>
              <a:gd name="connsiteX41" fmla="*/ 4560732 w 12192000"/>
              <a:gd name="connsiteY41" fmla="*/ 40424 h 4547914"/>
              <a:gd name="connsiteX42" fmla="*/ 4584946 w 12192000"/>
              <a:gd name="connsiteY42" fmla="*/ 40704 h 4547914"/>
              <a:gd name="connsiteX43" fmla="*/ 4670972 w 12192000"/>
              <a:gd name="connsiteY43" fmla="*/ 42345 h 4547914"/>
              <a:gd name="connsiteX44" fmla="*/ 4685002 w 12192000"/>
              <a:gd name="connsiteY44" fmla="*/ 38991 h 4547914"/>
              <a:gd name="connsiteX45" fmla="*/ 4730794 w 12192000"/>
              <a:gd name="connsiteY45" fmla="*/ 44584 h 4547914"/>
              <a:gd name="connsiteX46" fmla="*/ 4771603 w 12192000"/>
              <a:gd name="connsiteY46" fmla="*/ 45842 h 4547914"/>
              <a:gd name="connsiteX47" fmla="*/ 4798044 w 12192000"/>
              <a:gd name="connsiteY47" fmla="*/ 43174 h 4547914"/>
              <a:gd name="connsiteX48" fmla="*/ 4804975 w 12192000"/>
              <a:gd name="connsiteY48" fmla="*/ 45385 h 4547914"/>
              <a:gd name="connsiteX49" fmla="*/ 4831600 w 12192000"/>
              <a:gd name="connsiteY49" fmla="*/ 46811 h 4547914"/>
              <a:gd name="connsiteX50" fmla="*/ 4845162 w 12192000"/>
              <a:gd name="connsiteY50" fmla="*/ 43534 h 4547914"/>
              <a:gd name="connsiteX51" fmla="*/ 4858548 w 12192000"/>
              <a:gd name="connsiteY51" fmla="*/ 51080 h 4547914"/>
              <a:gd name="connsiteX52" fmla="*/ 4861820 w 12192000"/>
              <a:gd name="connsiteY52" fmla="*/ 56610 h 4547914"/>
              <a:gd name="connsiteX53" fmla="*/ 4880767 w 12192000"/>
              <a:gd name="connsiteY53" fmla="*/ 54127 h 4547914"/>
              <a:gd name="connsiteX54" fmla="*/ 4896300 w 12192000"/>
              <a:gd name="connsiteY54" fmla="*/ 59531 h 4547914"/>
              <a:gd name="connsiteX55" fmla="*/ 4909841 w 12192000"/>
              <a:gd name="connsiteY55" fmla="*/ 55998 h 4547914"/>
              <a:gd name="connsiteX56" fmla="*/ 4915461 w 12192000"/>
              <a:gd name="connsiteY56" fmla="*/ 56794 h 4547914"/>
              <a:gd name="connsiteX57" fmla="*/ 4929430 w 12192000"/>
              <a:gd name="connsiteY57" fmla="*/ 59468 h 4547914"/>
              <a:gd name="connsiteX58" fmla="*/ 4953531 w 12192000"/>
              <a:gd name="connsiteY58" fmla="*/ 65410 h 4547914"/>
              <a:gd name="connsiteX59" fmla="*/ 4961050 w 12192000"/>
              <a:gd name="connsiteY59" fmla="*/ 66237 h 4547914"/>
              <a:gd name="connsiteX60" fmla="*/ 4977419 w 12192000"/>
              <a:gd name="connsiteY60" fmla="*/ 75324 h 4547914"/>
              <a:gd name="connsiteX61" fmla="*/ 5009106 w 12192000"/>
              <a:gd name="connsiteY61" fmla="*/ 83094 h 4547914"/>
              <a:gd name="connsiteX62" fmla="*/ 5064895 w 12192000"/>
              <a:gd name="connsiteY62" fmla="*/ 110208 h 4547914"/>
              <a:gd name="connsiteX63" fmla="*/ 5097688 w 12192000"/>
              <a:gd name="connsiteY63" fmla="*/ 123146 h 4547914"/>
              <a:gd name="connsiteX64" fmla="*/ 5119875 w 12192000"/>
              <a:gd name="connsiteY64" fmla="*/ 135071 h 4547914"/>
              <a:gd name="connsiteX65" fmla="*/ 5185360 w 12192000"/>
              <a:gd name="connsiteY65" fmla="*/ 151913 h 4547914"/>
              <a:gd name="connsiteX66" fmla="*/ 5297679 w 12192000"/>
              <a:gd name="connsiteY66" fmla="*/ 174179 h 4547914"/>
              <a:gd name="connsiteX67" fmla="*/ 5320681 w 12192000"/>
              <a:gd name="connsiteY67" fmla="*/ 180162 h 4547914"/>
              <a:gd name="connsiteX68" fmla="*/ 5336842 w 12192000"/>
              <a:gd name="connsiteY68" fmla="*/ 190246 h 4547914"/>
              <a:gd name="connsiteX69" fmla="*/ 5337444 w 12192000"/>
              <a:gd name="connsiteY69" fmla="*/ 196891 h 4547914"/>
              <a:gd name="connsiteX70" fmla="*/ 5349516 w 12192000"/>
              <a:gd name="connsiteY70" fmla="*/ 200975 h 4547914"/>
              <a:gd name="connsiteX71" fmla="*/ 5351972 w 12192000"/>
              <a:gd name="connsiteY71" fmla="*/ 203093 h 4547914"/>
              <a:gd name="connsiteX72" fmla="*/ 5366814 w 12192000"/>
              <a:gd name="connsiteY72" fmla="*/ 214209 h 4547914"/>
              <a:gd name="connsiteX73" fmla="*/ 5417244 w 12192000"/>
              <a:gd name="connsiteY73" fmla="*/ 212297 h 4547914"/>
              <a:gd name="connsiteX74" fmla="*/ 5463870 w 12192000"/>
              <a:gd name="connsiteY74" fmla="*/ 231038 h 4547914"/>
              <a:gd name="connsiteX75" fmla="*/ 5664412 w 12192000"/>
              <a:gd name="connsiteY75" fmla="*/ 269118 h 4547914"/>
              <a:gd name="connsiteX76" fmla="*/ 5680257 w 12192000"/>
              <a:gd name="connsiteY76" fmla="*/ 295883 h 4547914"/>
              <a:gd name="connsiteX77" fmla="*/ 5757046 w 12192000"/>
              <a:gd name="connsiteY77" fmla="*/ 318923 h 4547914"/>
              <a:gd name="connsiteX78" fmla="*/ 5899668 w 12192000"/>
              <a:gd name="connsiteY78" fmla="*/ 315366 h 4547914"/>
              <a:gd name="connsiteX79" fmla="*/ 6042086 w 12192000"/>
              <a:gd name="connsiteY79" fmla="*/ 355988 h 4547914"/>
              <a:gd name="connsiteX80" fmla="*/ 6058069 w 12192000"/>
              <a:gd name="connsiteY80" fmla="*/ 350640 h 4547914"/>
              <a:gd name="connsiteX81" fmla="*/ 6074444 w 12192000"/>
              <a:gd name="connsiteY81" fmla="*/ 349558 h 4547914"/>
              <a:gd name="connsiteX82" fmla="*/ 6075959 w 12192000"/>
              <a:gd name="connsiteY82" fmla="*/ 350905 h 4547914"/>
              <a:gd name="connsiteX83" fmla="*/ 6093540 w 12192000"/>
              <a:gd name="connsiteY83" fmla="*/ 354046 h 4547914"/>
              <a:gd name="connsiteX84" fmla="*/ 6098369 w 12192000"/>
              <a:gd name="connsiteY84" fmla="*/ 351775 h 4547914"/>
              <a:gd name="connsiteX85" fmla="*/ 6110738 w 12192000"/>
              <a:gd name="connsiteY85" fmla="*/ 353003 h 4547914"/>
              <a:gd name="connsiteX86" fmla="*/ 6135933 w 12192000"/>
              <a:gd name="connsiteY86" fmla="*/ 352922 h 4547914"/>
              <a:gd name="connsiteX87" fmla="*/ 6139871 w 12192000"/>
              <a:gd name="connsiteY87" fmla="*/ 355250 h 4547914"/>
              <a:gd name="connsiteX88" fmla="*/ 6176662 w 12192000"/>
              <a:gd name="connsiteY88" fmla="*/ 358778 h 4547914"/>
              <a:gd name="connsiteX89" fmla="*/ 6176801 w 12192000"/>
              <a:gd name="connsiteY89" fmla="*/ 359940 h 4547914"/>
              <a:gd name="connsiteX90" fmla="*/ 6185563 w 12192000"/>
              <a:gd name="connsiteY90" fmla="*/ 365795 h 4547914"/>
              <a:gd name="connsiteX91" fmla="*/ 6203148 w 12192000"/>
              <a:gd name="connsiteY91" fmla="*/ 374448 h 4547914"/>
              <a:gd name="connsiteX92" fmla="*/ 6239136 w 12192000"/>
              <a:gd name="connsiteY92" fmla="*/ 408168 h 4547914"/>
              <a:gd name="connsiteX93" fmla="*/ 6277452 w 12192000"/>
              <a:gd name="connsiteY93" fmla="*/ 411970 h 4547914"/>
              <a:gd name="connsiteX94" fmla="*/ 6284979 w 12192000"/>
              <a:gd name="connsiteY94" fmla="*/ 413344 h 4547914"/>
              <a:gd name="connsiteX95" fmla="*/ 6285055 w 12192000"/>
              <a:gd name="connsiteY95" fmla="*/ 413623 h 4547914"/>
              <a:gd name="connsiteX96" fmla="*/ 6292844 w 12192000"/>
              <a:gd name="connsiteY96" fmla="*/ 415573 h 4547914"/>
              <a:gd name="connsiteX97" fmla="*/ 6298705 w 12192000"/>
              <a:gd name="connsiteY97" fmla="*/ 415849 h 4547914"/>
              <a:gd name="connsiteX98" fmla="*/ 6313308 w 12192000"/>
              <a:gd name="connsiteY98" fmla="*/ 418514 h 4547914"/>
              <a:gd name="connsiteX99" fmla="*/ 6317834 w 12192000"/>
              <a:gd name="connsiteY99" fmla="*/ 421103 h 4547914"/>
              <a:gd name="connsiteX100" fmla="*/ 6318907 w 12192000"/>
              <a:gd name="connsiteY100" fmla="*/ 424540 h 4547914"/>
              <a:gd name="connsiteX101" fmla="*/ 6320341 w 12192000"/>
              <a:gd name="connsiteY101" fmla="*/ 424442 h 4547914"/>
              <a:gd name="connsiteX102" fmla="*/ 6345071 w 12192000"/>
              <a:gd name="connsiteY102" fmla="*/ 437925 h 4547914"/>
              <a:gd name="connsiteX103" fmla="*/ 6403531 w 12192000"/>
              <a:gd name="connsiteY103" fmla="*/ 458610 h 4547914"/>
              <a:gd name="connsiteX104" fmla="*/ 6438176 w 12192000"/>
              <a:gd name="connsiteY104" fmla="*/ 466584 h 4547914"/>
              <a:gd name="connsiteX105" fmla="*/ 6531805 w 12192000"/>
              <a:gd name="connsiteY105" fmla="*/ 492660 h 4547914"/>
              <a:gd name="connsiteX106" fmla="*/ 6624812 w 12192000"/>
              <a:gd name="connsiteY106" fmla="*/ 522053 h 4547914"/>
              <a:gd name="connsiteX107" fmla="*/ 6665821 w 12192000"/>
              <a:gd name="connsiteY107" fmla="*/ 554780 h 4547914"/>
              <a:gd name="connsiteX108" fmla="*/ 6671133 w 12192000"/>
              <a:gd name="connsiteY108" fmla="*/ 556507 h 4547914"/>
              <a:gd name="connsiteX109" fmla="*/ 6685990 w 12192000"/>
              <a:gd name="connsiteY109" fmla="*/ 556489 h 4547914"/>
              <a:gd name="connsiteX110" fmla="*/ 6691636 w 12192000"/>
              <a:gd name="connsiteY110" fmla="*/ 555702 h 4547914"/>
              <a:gd name="connsiteX111" fmla="*/ 6699772 w 12192000"/>
              <a:gd name="connsiteY111" fmla="*/ 556210 h 4547914"/>
              <a:gd name="connsiteX112" fmla="*/ 6699955 w 12192000"/>
              <a:gd name="connsiteY112" fmla="*/ 556471 h 4547914"/>
              <a:gd name="connsiteX113" fmla="*/ 6707613 w 12192000"/>
              <a:gd name="connsiteY113" fmla="*/ 556462 h 4547914"/>
              <a:gd name="connsiteX114" fmla="*/ 6745320 w 12192000"/>
              <a:gd name="connsiteY114" fmla="*/ 553275 h 4547914"/>
              <a:gd name="connsiteX115" fmla="*/ 6792811 w 12192000"/>
              <a:gd name="connsiteY115" fmla="*/ 579903 h 4547914"/>
              <a:gd name="connsiteX116" fmla="*/ 6812882 w 12192000"/>
              <a:gd name="connsiteY116" fmla="*/ 585228 h 4547914"/>
              <a:gd name="connsiteX117" fmla="*/ 6823500 w 12192000"/>
              <a:gd name="connsiteY117" fmla="*/ 589398 h 4547914"/>
              <a:gd name="connsiteX118" fmla="*/ 6824098 w 12192000"/>
              <a:gd name="connsiteY118" fmla="*/ 590514 h 4547914"/>
              <a:gd name="connsiteX119" fmla="*/ 6860252 w 12192000"/>
              <a:gd name="connsiteY119" fmla="*/ 587335 h 4547914"/>
              <a:gd name="connsiteX120" fmla="*/ 6864904 w 12192000"/>
              <a:gd name="connsiteY120" fmla="*/ 588912 h 4547914"/>
              <a:gd name="connsiteX121" fmla="*/ 6888662 w 12192000"/>
              <a:gd name="connsiteY121" fmla="*/ 584282 h 4547914"/>
              <a:gd name="connsiteX122" fmla="*/ 6900835 w 12192000"/>
              <a:gd name="connsiteY122" fmla="*/ 583254 h 4547914"/>
              <a:gd name="connsiteX123" fmla="*/ 6904484 w 12192000"/>
              <a:gd name="connsiteY123" fmla="*/ 580150 h 4547914"/>
              <a:gd name="connsiteX124" fmla="*/ 6922346 w 12192000"/>
              <a:gd name="connsiteY124" fmla="*/ 580062 h 4547914"/>
              <a:gd name="connsiteX125" fmla="*/ 6924318 w 12192000"/>
              <a:gd name="connsiteY125" fmla="*/ 581112 h 4547914"/>
              <a:gd name="connsiteX126" fmla="*/ 6939344 w 12192000"/>
              <a:gd name="connsiteY126" fmla="*/ 577092 h 4547914"/>
              <a:gd name="connsiteX127" fmla="*/ 6952296 w 12192000"/>
              <a:gd name="connsiteY127" fmla="*/ 568950 h 4547914"/>
              <a:gd name="connsiteX128" fmla="*/ 7103052 w 12192000"/>
              <a:gd name="connsiteY128" fmla="*/ 583137 h 4547914"/>
              <a:gd name="connsiteX129" fmla="*/ 7236304 w 12192000"/>
              <a:gd name="connsiteY129" fmla="*/ 553886 h 4547914"/>
              <a:gd name="connsiteX130" fmla="*/ 7318047 w 12192000"/>
              <a:gd name="connsiteY130" fmla="*/ 562652 h 4547914"/>
              <a:gd name="connsiteX131" fmla="*/ 7343733 w 12192000"/>
              <a:gd name="connsiteY131" fmla="*/ 586084 h 4547914"/>
              <a:gd name="connsiteX132" fmla="*/ 7548358 w 12192000"/>
              <a:gd name="connsiteY132" fmla="*/ 587278 h 4547914"/>
              <a:gd name="connsiteX133" fmla="*/ 7599893 w 12192000"/>
              <a:gd name="connsiteY133" fmla="*/ 597269 h 4547914"/>
              <a:gd name="connsiteX134" fmla="*/ 7646750 w 12192000"/>
              <a:gd name="connsiteY134" fmla="*/ 586283 h 4547914"/>
              <a:gd name="connsiteX135" fmla="*/ 7665217 w 12192000"/>
              <a:gd name="connsiteY135" fmla="*/ 594522 h 4547914"/>
              <a:gd name="connsiteX136" fmla="*/ 7668385 w 12192000"/>
              <a:gd name="connsiteY136" fmla="*/ 596159 h 4547914"/>
              <a:gd name="connsiteX137" fmla="*/ 7681420 w 12192000"/>
              <a:gd name="connsiteY137" fmla="*/ 597991 h 4547914"/>
              <a:gd name="connsiteX138" fmla="*/ 7684651 w 12192000"/>
              <a:gd name="connsiteY138" fmla="*/ 604410 h 4547914"/>
              <a:gd name="connsiteX139" fmla="*/ 7843050 w 12192000"/>
              <a:gd name="connsiteY139" fmla="*/ 614711 h 4547914"/>
              <a:gd name="connsiteX140" fmla="*/ 7911637 w 12192000"/>
              <a:gd name="connsiteY140" fmla="*/ 619429 h 4547914"/>
              <a:gd name="connsiteX141" fmla="*/ 7937365 w 12192000"/>
              <a:gd name="connsiteY141" fmla="*/ 627138 h 4547914"/>
              <a:gd name="connsiteX142" fmla="*/ 8037057 w 12192000"/>
              <a:gd name="connsiteY142" fmla="*/ 650485 h 4547914"/>
              <a:gd name="connsiteX143" fmla="*/ 8122868 w 12192000"/>
              <a:gd name="connsiteY143" fmla="*/ 664767 h 4547914"/>
              <a:gd name="connsiteX144" fmla="*/ 8186750 w 12192000"/>
              <a:gd name="connsiteY144" fmla="*/ 649905 h 4547914"/>
              <a:gd name="connsiteX145" fmla="*/ 8192054 w 12192000"/>
              <a:gd name="connsiteY145" fmla="*/ 654747 h 4547914"/>
              <a:gd name="connsiteX146" fmla="*/ 8235470 w 12192000"/>
              <a:gd name="connsiteY146" fmla="*/ 656811 h 4547914"/>
              <a:gd name="connsiteX147" fmla="*/ 8388968 w 12192000"/>
              <a:gd name="connsiteY147" fmla="*/ 633562 h 4547914"/>
              <a:gd name="connsiteX148" fmla="*/ 8473770 w 12192000"/>
              <a:gd name="connsiteY148" fmla="*/ 638438 h 4547914"/>
              <a:gd name="connsiteX149" fmla="*/ 8503642 w 12192000"/>
              <a:gd name="connsiteY149" fmla="*/ 645084 h 4547914"/>
              <a:gd name="connsiteX150" fmla="*/ 8553701 w 12192000"/>
              <a:gd name="connsiteY150" fmla="*/ 655915 h 4547914"/>
              <a:gd name="connsiteX151" fmla="*/ 8590556 w 12192000"/>
              <a:gd name="connsiteY151" fmla="*/ 676112 h 4547914"/>
              <a:gd name="connsiteX152" fmla="*/ 8632638 w 12192000"/>
              <a:gd name="connsiteY152" fmla="*/ 680372 h 4547914"/>
              <a:gd name="connsiteX153" fmla="*/ 8643140 w 12192000"/>
              <a:gd name="connsiteY153" fmla="*/ 665707 h 4547914"/>
              <a:gd name="connsiteX154" fmla="*/ 8687917 w 12192000"/>
              <a:gd name="connsiteY154" fmla="*/ 675343 h 4547914"/>
              <a:gd name="connsiteX155" fmla="*/ 8755765 w 12192000"/>
              <a:gd name="connsiteY155" fmla="*/ 691678 h 4547914"/>
              <a:gd name="connsiteX156" fmla="*/ 8795085 w 12192000"/>
              <a:gd name="connsiteY156" fmla="*/ 697058 h 4547914"/>
              <a:gd name="connsiteX157" fmla="*/ 8902279 w 12192000"/>
              <a:gd name="connsiteY157" fmla="*/ 716141 h 4547914"/>
              <a:gd name="connsiteX158" fmla="*/ 9009490 w 12192000"/>
              <a:gd name="connsiteY158" fmla="*/ 738600 h 4547914"/>
              <a:gd name="connsiteX159" fmla="*/ 9072120 w 12192000"/>
              <a:gd name="connsiteY159" fmla="*/ 770795 h 4547914"/>
              <a:gd name="connsiteX160" fmla="*/ 9160343 w 12192000"/>
              <a:gd name="connsiteY160" fmla="*/ 787216 h 4547914"/>
              <a:gd name="connsiteX161" fmla="*/ 9174981 w 12192000"/>
              <a:gd name="connsiteY161" fmla="*/ 792732 h 4547914"/>
              <a:gd name="connsiteX162" fmla="*/ 9278987 w 12192000"/>
              <a:gd name="connsiteY162" fmla="*/ 786295 h 4547914"/>
              <a:gd name="connsiteX163" fmla="*/ 9344958 w 12192000"/>
              <a:gd name="connsiteY163" fmla="*/ 774279 h 4547914"/>
              <a:gd name="connsiteX164" fmla="*/ 9425228 w 12192000"/>
              <a:gd name="connsiteY164" fmla="*/ 792119 h 4547914"/>
              <a:gd name="connsiteX165" fmla="*/ 9552261 w 12192000"/>
              <a:gd name="connsiteY165" fmla="*/ 893301 h 4547914"/>
              <a:gd name="connsiteX166" fmla="*/ 9822258 w 12192000"/>
              <a:gd name="connsiteY166" fmla="*/ 1002324 h 4547914"/>
              <a:gd name="connsiteX167" fmla="*/ 10113244 w 12192000"/>
              <a:gd name="connsiteY167" fmla="*/ 1044980 h 4547914"/>
              <a:gd name="connsiteX168" fmla="*/ 10189871 w 12192000"/>
              <a:gd name="connsiteY168" fmla="*/ 1037861 h 4547914"/>
              <a:gd name="connsiteX169" fmla="*/ 10414253 w 12192000"/>
              <a:gd name="connsiteY169" fmla="*/ 1023845 h 4547914"/>
              <a:gd name="connsiteX170" fmla="*/ 10642574 w 12192000"/>
              <a:gd name="connsiteY170" fmla="*/ 951338 h 4547914"/>
              <a:gd name="connsiteX171" fmla="*/ 10786007 w 12192000"/>
              <a:gd name="connsiteY171" fmla="*/ 939394 h 4547914"/>
              <a:gd name="connsiteX172" fmla="*/ 10854151 w 12192000"/>
              <a:gd name="connsiteY172" fmla="*/ 920634 h 4547914"/>
              <a:gd name="connsiteX173" fmla="*/ 10901354 w 12192000"/>
              <a:gd name="connsiteY173" fmla="*/ 919737 h 4547914"/>
              <a:gd name="connsiteX174" fmla="*/ 10929658 w 12192000"/>
              <a:gd name="connsiteY174" fmla="*/ 917554 h 4547914"/>
              <a:gd name="connsiteX175" fmla="*/ 10978685 w 12192000"/>
              <a:gd name="connsiteY175" fmla="*/ 886324 h 4547914"/>
              <a:gd name="connsiteX176" fmla="*/ 11163594 w 12192000"/>
              <a:gd name="connsiteY176" fmla="*/ 876561 h 4547914"/>
              <a:gd name="connsiteX177" fmla="*/ 11340142 w 12192000"/>
              <a:gd name="connsiteY177" fmla="*/ 908065 h 4547914"/>
              <a:gd name="connsiteX178" fmla="*/ 11603318 w 12192000"/>
              <a:gd name="connsiteY178" fmla="*/ 818596 h 4547914"/>
              <a:gd name="connsiteX179" fmla="*/ 11630282 w 12192000"/>
              <a:gd name="connsiteY179" fmla="*/ 811576 h 4547914"/>
              <a:gd name="connsiteX180" fmla="*/ 11776458 w 12192000"/>
              <a:gd name="connsiteY180" fmla="*/ 776804 h 4547914"/>
              <a:gd name="connsiteX181" fmla="*/ 12105816 w 12192000"/>
              <a:gd name="connsiteY181" fmla="*/ 760705 h 4547914"/>
              <a:gd name="connsiteX182" fmla="*/ 12192000 w 12192000"/>
              <a:gd name="connsiteY182" fmla="*/ 696740 h 4547914"/>
              <a:gd name="connsiteX183" fmla="*/ 12192000 w 12192000"/>
              <a:gd name="connsiteY183" fmla="*/ 4547914 h 4547914"/>
              <a:gd name="connsiteX184" fmla="*/ 0 w 12192000"/>
              <a:gd name="connsiteY184" fmla="*/ 4547914 h 4547914"/>
              <a:gd name="connsiteX185" fmla="*/ 0 w 12192000"/>
              <a:gd name="connsiteY185" fmla="*/ 540952 h 4547914"/>
              <a:gd name="connsiteX186" fmla="*/ 3948 w 12192000"/>
              <a:gd name="connsiteY186" fmla="*/ 539910 h 4547914"/>
              <a:gd name="connsiteX187" fmla="*/ 79987 w 12192000"/>
              <a:gd name="connsiteY187" fmla="*/ 526438 h 4547914"/>
              <a:gd name="connsiteX188" fmla="*/ 173247 w 12192000"/>
              <a:gd name="connsiteY188" fmla="*/ 477963 h 4547914"/>
              <a:gd name="connsiteX189" fmla="*/ 206877 w 12192000"/>
              <a:gd name="connsiteY189" fmla="*/ 473422 h 4547914"/>
              <a:gd name="connsiteX190" fmla="*/ 205655 w 12192000"/>
              <a:gd name="connsiteY190" fmla="*/ 464845 h 4547914"/>
              <a:gd name="connsiteX191" fmla="*/ 218147 w 12192000"/>
              <a:gd name="connsiteY191" fmla="*/ 464214 h 4547914"/>
              <a:gd name="connsiteX192" fmla="*/ 246031 w 12192000"/>
              <a:gd name="connsiteY192" fmla="*/ 464005 h 4547914"/>
              <a:gd name="connsiteX193" fmla="*/ 329529 w 12192000"/>
              <a:gd name="connsiteY193" fmla="*/ 461625 h 4547914"/>
              <a:gd name="connsiteX194" fmla="*/ 352311 w 12192000"/>
              <a:gd name="connsiteY194" fmla="*/ 445177 h 4547914"/>
              <a:gd name="connsiteX195" fmla="*/ 373861 w 12192000"/>
              <a:gd name="connsiteY195" fmla="*/ 444919 h 4547914"/>
              <a:gd name="connsiteX196" fmla="*/ 498838 w 12192000"/>
              <a:gd name="connsiteY196" fmla="*/ 422873 h 4547914"/>
              <a:gd name="connsiteX197" fmla="*/ 516021 w 12192000"/>
              <a:gd name="connsiteY197" fmla="*/ 421224 h 4547914"/>
              <a:gd name="connsiteX198" fmla="*/ 525327 w 12192000"/>
              <a:gd name="connsiteY198" fmla="*/ 413834 h 4547914"/>
              <a:gd name="connsiteX199" fmla="*/ 558651 w 12192000"/>
              <a:gd name="connsiteY199" fmla="*/ 412364 h 4547914"/>
              <a:gd name="connsiteX200" fmla="*/ 560193 w 12192000"/>
              <a:gd name="connsiteY200" fmla="*/ 408156 h 4547914"/>
              <a:gd name="connsiteX201" fmla="*/ 669729 w 12192000"/>
              <a:gd name="connsiteY201" fmla="*/ 372028 h 4547914"/>
              <a:gd name="connsiteX202" fmla="*/ 688496 w 12192000"/>
              <a:gd name="connsiteY202" fmla="*/ 366060 h 4547914"/>
              <a:gd name="connsiteX203" fmla="*/ 704711 w 12192000"/>
              <a:gd name="connsiteY203" fmla="*/ 367870 h 4547914"/>
              <a:gd name="connsiteX204" fmla="*/ 794485 w 12192000"/>
              <a:gd name="connsiteY204" fmla="*/ 362712 h 4547914"/>
              <a:gd name="connsiteX205" fmla="*/ 815839 w 12192000"/>
              <a:gd name="connsiteY205" fmla="*/ 365879 h 4547914"/>
              <a:gd name="connsiteX206" fmla="*/ 824819 w 12192000"/>
              <a:gd name="connsiteY206" fmla="*/ 372565 h 4547914"/>
              <a:gd name="connsiteX207" fmla="*/ 859579 w 12192000"/>
              <a:gd name="connsiteY207" fmla="*/ 359931 h 4547914"/>
              <a:gd name="connsiteX208" fmla="*/ 913213 w 12192000"/>
              <a:gd name="connsiteY208" fmla="*/ 351274 h 4547914"/>
              <a:gd name="connsiteX209" fmla="*/ 938704 w 12192000"/>
              <a:gd name="connsiteY209" fmla="*/ 345025 h 4547914"/>
              <a:gd name="connsiteX210" fmla="*/ 959272 w 12192000"/>
              <a:gd name="connsiteY210" fmla="*/ 348818 h 4547914"/>
              <a:gd name="connsiteX211" fmla="*/ 1076317 w 12192000"/>
              <a:gd name="connsiteY211" fmla="*/ 349780 h 4547914"/>
              <a:gd name="connsiteX212" fmla="*/ 1103231 w 12192000"/>
              <a:gd name="connsiteY212" fmla="*/ 355807 h 4547914"/>
              <a:gd name="connsiteX213" fmla="*/ 1115987 w 12192000"/>
              <a:gd name="connsiteY213" fmla="*/ 367821 h 4547914"/>
              <a:gd name="connsiteX214" fmla="*/ 1125983 w 12192000"/>
              <a:gd name="connsiteY214" fmla="*/ 363537 h 4547914"/>
              <a:gd name="connsiteX215" fmla="*/ 1196778 w 12192000"/>
              <a:gd name="connsiteY215" fmla="*/ 363110 h 4547914"/>
              <a:gd name="connsiteX216" fmla="*/ 1242961 w 12192000"/>
              <a:gd name="connsiteY216" fmla="*/ 361735 h 4547914"/>
              <a:gd name="connsiteX217" fmla="*/ 1245768 w 12192000"/>
              <a:gd name="connsiteY217" fmla="*/ 345241 h 4547914"/>
              <a:gd name="connsiteX218" fmla="*/ 1286892 w 12192000"/>
              <a:gd name="connsiteY218" fmla="*/ 339365 h 4547914"/>
              <a:gd name="connsiteX219" fmla="*/ 1330717 w 12192000"/>
              <a:gd name="connsiteY219" fmla="*/ 349953 h 4547914"/>
              <a:gd name="connsiteX220" fmla="*/ 1382372 w 12192000"/>
              <a:gd name="connsiteY220" fmla="*/ 348469 h 4547914"/>
              <a:gd name="connsiteX221" fmla="*/ 1413281 w 12192000"/>
              <a:gd name="connsiteY221" fmla="*/ 347761 h 4547914"/>
              <a:gd name="connsiteX222" fmla="*/ 1494404 w 12192000"/>
              <a:gd name="connsiteY222" fmla="*/ 332377 h 4547914"/>
              <a:gd name="connsiteX223" fmla="*/ 1626029 w 12192000"/>
              <a:gd name="connsiteY223" fmla="*/ 273883 h 4547914"/>
              <a:gd name="connsiteX224" fmla="*/ 1667354 w 12192000"/>
              <a:gd name="connsiteY224" fmla="*/ 265594 h 4547914"/>
              <a:gd name="connsiteX225" fmla="*/ 1674578 w 12192000"/>
              <a:gd name="connsiteY225" fmla="*/ 268967 h 4547914"/>
              <a:gd name="connsiteX226" fmla="*/ 1880316 w 12192000"/>
              <a:gd name="connsiteY226" fmla="*/ 233838 h 4547914"/>
              <a:gd name="connsiteX227" fmla="*/ 1917126 w 12192000"/>
              <a:gd name="connsiteY227" fmla="*/ 231781 h 4547914"/>
              <a:gd name="connsiteX228" fmla="*/ 1944692 w 12192000"/>
              <a:gd name="connsiteY228" fmla="*/ 233065 h 4547914"/>
              <a:gd name="connsiteX229" fmla="*/ 2010665 w 12192000"/>
              <a:gd name="connsiteY229" fmla="*/ 221364 h 4547914"/>
              <a:gd name="connsiteX230" fmla="*/ 2118270 w 12192000"/>
              <a:gd name="connsiteY230" fmla="*/ 195708 h 4547914"/>
              <a:gd name="connsiteX231" fmla="*/ 2141504 w 12192000"/>
              <a:gd name="connsiteY231" fmla="*/ 191655 h 4547914"/>
              <a:gd name="connsiteX232" fmla="*/ 2162752 w 12192000"/>
              <a:gd name="connsiteY232" fmla="*/ 193769 h 4547914"/>
              <a:gd name="connsiteX233" fmla="*/ 2168793 w 12192000"/>
              <a:gd name="connsiteY233" fmla="*/ 199138 h 4547914"/>
              <a:gd name="connsiteX234" fmla="*/ 2181778 w 12192000"/>
              <a:gd name="connsiteY234" fmla="*/ 197808 h 4547914"/>
              <a:gd name="connsiteX235" fmla="*/ 2185499 w 12192000"/>
              <a:gd name="connsiteY235" fmla="*/ 198625 h 4547914"/>
              <a:gd name="connsiteX236" fmla="*/ 2206566 w 12192000"/>
              <a:gd name="connsiteY236" fmla="*/ 202132 h 4547914"/>
              <a:gd name="connsiteX237" fmla="*/ 2244903 w 12192000"/>
              <a:gd name="connsiteY237" fmla="*/ 180560 h 4547914"/>
              <a:gd name="connsiteX238" fmla="*/ 2297531 w 12192000"/>
              <a:gd name="connsiteY238" fmla="*/ 177926 h 4547914"/>
              <a:gd name="connsiteX239" fmla="*/ 2488258 w 12192000"/>
              <a:gd name="connsiteY239" fmla="*/ 130705 h 4547914"/>
              <a:gd name="connsiteX240" fmla="*/ 2523236 w 12192000"/>
              <a:gd name="connsiteY240" fmla="*/ 147023 h 4547914"/>
              <a:gd name="connsiteX241" fmla="*/ 2603355 w 12192000"/>
              <a:gd name="connsiteY241" fmla="*/ 136080 h 4547914"/>
              <a:gd name="connsiteX242" fmla="*/ 2713319 w 12192000"/>
              <a:gd name="connsiteY242" fmla="*/ 76637 h 4547914"/>
              <a:gd name="connsiteX243" fmla="*/ 2860143 w 12192000"/>
              <a:gd name="connsiteY243" fmla="*/ 54562 h 4547914"/>
              <a:gd name="connsiteX244" fmla="*/ 2868320 w 12192000"/>
              <a:gd name="connsiteY244" fmla="*/ 43721 h 4547914"/>
              <a:gd name="connsiteX245" fmla="*/ 2880379 w 12192000"/>
              <a:gd name="connsiteY245" fmla="*/ 36328 h 4547914"/>
              <a:gd name="connsiteX246" fmla="*/ 2882710 w 12192000"/>
              <a:gd name="connsiteY246" fmla="*/ 36866 h 4547914"/>
              <a:gd name="connsiteX247" fmla="*/ 2899268 w 12192000"/>
              <a:gd name="connsiteY247" fmla="*/ 32561 h 4547914"/>
              <a:gd name="connsiteX248" fmla="*/ 2901185 w 12192000"/>
              <a:gd name="connsiteY248" fmla="*/ 28732 h 4547914"/>
              <a:gd name="connsiteX249" fmla="*/ 2912009 w 12192000"/>
              <a:gd name="connsiteY249" fmla="*/ 24873 h 4547914"/>
              <a:gd name="connsiteX250" fmla="*/ 2931895 w 12192000"/>
              <a:gd name="connsiteY250" fmla="*/ 14835 h 4547914"/>
              <a:gd name="connsiteX251" fmla="*/ 2936965 w 12192000"/>
              <a:gd name="connsiteY251" fmla="*/ 15241 h 4547914"/>
              <a:gd name="connsiteX252" fmla="*/ 2969058 w 12192000"/>
              <a:gd name="connsiteY252" fmla="*/ 3658 h 4547914"/>
              <a:gd name="connsiteX253" fmla="*/ 2970141 w 12192000"/>
              <a:gd name="connsiteY253" fmla="*/ 4583 h 4547914"/>
              <a:gd name="connsiteX254" fmla="*/ 2981985 w 12192000"/>
              <a:gd name="connsiteY254" fmla="*/ 6059 h 4547914"/>
              <a:gd name="connsiteX255" fmla="*/ 3003160 w 12192000"/>
              <a:gd name="connsiteY255" fmla="*/ 6403 h 4547914"/>
              <a:gd name="connsiteX256" fmla="*/ 3059919 w 12192000"/>
              <a:gd name="connsiteY256" fmla="*/ 20620 h 4547914"/>
              <a:gd name="connsiteX257" fmla="*/ 3093450 w 12192000"/>
              <a:gd name="connsiteY257" fmla="*/ 8665 h 4547914"/>
              <a:gd name="connsiteX258" fmla="*/ 3100564 w 12192000"/>
              <a:gd name="connsiteY258" fmla="*/ 6845 h 4547914"/>
              <a:gd name="connsiteX259" fmla="*/ 3100855 w 12192000"/>
              <a:gd name="connsiteY259" fmla="*/ 7052 h 4547914"/>
              <a:gd name="connsiteX260" fmla="*/ 3108660 w 12192000"/>
              <a:gd name="connsiteY260" fmla="*/ 5615 h 4547914"/>
              <a:gd name="connsiteX261" fmla="*/ 3113534 w 12192000"/>
              <a:gd name="connsiteY261" fmla="*/ 3530 h 4547914"/>
              <a:gd name="connsiteX0" fmla="*/ 3127332 w 12192000"/>
              <a:gd name="connsiteY0" fmla="*/ 0 h 4547914"/>
              <a:gd name="connsiteX1" fmla="*/ 3133085 w 12192000"/>
              <a:gd name="connsiteY1" fmla="*/ 393 h 4547914"/>
              <a:gd name="connsiteX2" fmla="*/ 3186709 w 12192000"/>
              <a:gd name="connsiteY2" fmla="*/ 21974 h 4547914"/>
              <a:gd name="connsiteX3" fmla="*/ 3287078 w 12192000"/>
              <a:gd name="connsiteY3" fmla="*/ 28076 h 4547914"/>
              <a:gd name="connsiteX4" fmla="*/ 3386448 w 12192000"/>
              <a:gd name="connsiteY4" fmla="*/ 30863 h 4547914"/>
              <a:gd name="connsiteX5" fmla="*/ 3422427 w 12192000"/>
              <a:gd name="connsiteY5" fmla="*/ 30293 h 4547914"/>
              <a:gd name="connsiteX6" fmla="*/ 3486559 w 12192000"/>
              <a:gd name="connsiteY6" fmla="*/ 36240 h 4547914"/>
              <a:gd name="connsiteX7" fmla="*/ 3515932 w 12192000"/>
              <a:gd name="connsiteY7" fmla="*/ 43280 h 4547914"/>
              <a:gd name="connsiteX8" fmla="*/ 3517220 w 12192000"/>
              <a:gd name="connsiteY8" fmla="*/ 42847 h 4547914"/>
              <a:gd name="connsiteX9" fmla="*/ 3519845 w 12192000"/>
              <a:gd name="connsiteY9" fmla="*/ 45877 h 4547914"/>
              <a:gd name="connsiteX10" fmla="*/ 3525279 w 12192000"/>
              <a:gd name="connsiteY10" fmla="*/ 47281 h 4547914"/>
              <a:gd name="connsiteX11" fmla="*/ 3540113 w 12192000"/>
              <a:gd name="connsiteY11" fmla="*/ 46377 h 4547914"/>
              <a:gd name="connsiteX12" fmla="*/ 3545692 w 12192000"/>
              <a:gd name="connsiteY12" fmla="*/ 45256 h 4547914"/>
              <a:gd name="connsiteX13" fmla="*/ 3553854 w 12192000"/>
              <a:gd name="connsiteY13" fmla="*/ 45277 h 4547914"/>
              <a:gd name="connsiteX14" fmla="*/ 3554058 w 12192000"/>
              <a:gd name="connsiteY14" fmla="*/ 45526 h 4547914"/>
              <a:gd name="connsiteX15" fmla="*/ 3561703 w 12192000"/>
              <a:gd name="connsiteY15" fmla="*/ 45061 h 4547914"/>
              <a:gd name="connsiteX16" fmla="*/ 3599112 w 12192000"/>
              <a:gd name="connsiteY16" fmla="*/ 39636 h 4547914"/>
              <a:gd name="connsiteX17" fmla="*/ 3648544 w 12192000"/>
              <a:gd name="connsiteY17" fmla="*/ 63351 h 4547914"/>
              <a:gd name="connsiteX18" fmla="*/ 3668987 w 12192000"/>
              <a:gd name="connsiteY18" fmla="*/ 67462 h 4547914"/>
              <a:gd name="connsiteX19" fmla="*/ 3679906 w 12192000"/>
              <a:gd name="connsiteY19" fmla="*/ 70986 h 4547914"/>
              <a:gd name="connsiteX20" fmla="*/ 3680583 w 12192000"/>
              <a:gd name="connsiteY20" fmla="*/ 72064 h 4547914"/>
              <a:gd name="connsiteX21" fmla="*/ 3716448 w 12192000"/>
              <a:gd name="connsiteY21" fmla="*/ 66738 h 4547914"/>
              <a:gd name="connsiteX22" fmla="*/ 3721210 w 12192000"/>
              <a:gd name="connsiteY22" fmla="*/ 68033 h 4547914"/>
              <a:gd name="connsiteX23" fmla="*/ 3744585 w 12192000"/>
              <a:gd name="connsiteY23" fmla="*/ 62000 h 4547914"/>
              <a:gd name="connsiteX24" fmla="*/ 3756664 w 12192000"/>
              <a:gd name="connsiteY24" fmla="*/ 60251 h 4547914"/>
              <a:gd name="connsiteX25" fmla="*/ 3760076 w 12192000"/>
              <a:gd name="connsiteY25" fmla="*/ 56938 h 4547914"/>
              <a:gd name="connsiteX26" fmla="*/ 3777900 w 12192000"/>
              <a:gd name="connsiteY26" fmla="*/ 55785 h 4547914"/>
              <a:gd name="connsiteX27" fmla="*/ 3779950 w 12192000"/>
              <a:gd name="connsiteY27" fmla="*/ 56716 h 4547914"/>
              <a:gd name="connsiteX28" fmla="*/ 3794650 w 12192000"/>
              <a:gd name="connsiteY28" fmla="*/ 51811 h 4547914"/>
              <a:gd name="connsiteX29" fmla="*/ 3806969 w 12192000"/>
              <a:gd name="connsiteY29" fmla="*/ 42923 h 4547914"/>
              <a:gd name="connsiteX30" fmla="*/ 3958577 w 12192000"/>
              <a:gd name="connsiteY30" fmla="*/ 48077 h 4547914"/>
              <a:gd name="connsiteX31" fmla="*/ 4089430 w 12192000"/>
              <a:gd name="connsiteY31" fmla="*/ 10971 h 4547914"/>
              <a:gd name="connsiteX32" fmla="*/ 4171715 w 12192000"/>
              <a:gd name="connsiteY32" fmla="*/ 14837 h 4547914"/>
              <a:gd name="connsiteX33" fmla="*/ 4199128 w 12192000"/>
              <a:gd name="connsiteY33" fmla="*/ 36665 h 4547914"/>
              <a:gd name="connsiteX34" fmla="*/ 4403546 w 12192000"/>
              <a:gd name="connsiteY34" fmla="*/ 25654 h 4547914"/>
              <a:gd name="connsiteX35" fmla="*/ 4455762 w 12192000"/>
              <a:gd name="connsiteY35" fmla="*/ 32542 h 4547914"/>
              <a:gd name="connsiteX36" fmla="*/ 4501720 w 12192000"/>
              <a:gd name="connsiteY36" fmla="*/ 18795 h 4547914"/>
              <a:gd name="connsiteX37" fmla="*/ 4520780 w 12192000"/>
              <a:gd name="connsiteY37" fmla="*/ 25908 h 4547914"/>
              <a:gd name="connsiteX38" fmla="*/ 4524071 w 12192000"/>
              <a:gd name="connsiteY38" fmla="*/ 27353 h 4547914"/>
              <a:gd name="connsiteX39" fmla="*/ 4537225 w 12192000"/>
              <a:gd name="connsiteY39" fmla="*/ 28400 h 4547914"/>
              <a:gd name="connsiteX40" fmla="*/ 4540932 w 12192000"/>
              <a:gd name="connsiteY40" fmla="*/ 34609 h 4547914"/>
              <a:gd name="connsiteX41" fmla="*/ 4560732 w 12192000"/>
              <a:gd name="connsiteY41" fmla="*/ 40424 h 4547914"/>
              <a:gd name="connsiteX42" fmla="*/ 4584946 w 12192000"/>
              <a:gd name="connsiteY42" fmla="*/ 40704 h 4547914"/>
              <a:gd name="connsiteX43" fmla="*/ 4670972 w 12192000"/>
              <a:gd name="connsiteY43" fmla="*/ 42345 h 4547914"/>
              <a:gd name="connsiteX44" fmla="*/ 4685002 w 12192000"/>
              <a:gd name="connsiteY44" fmla="*/ 38991 h 4547914"/>
              <a:gd name="connsiteX45" fmla="*/ 4730794 w 12192000"/>
              <a:gd name="connsiteY45" fmla="*/ 44584 h 4547914"/>
              <a:gd name="connsiteX46" fmla="*/ 4771603 w 12192000"/>
              <a:gd name="connsiteY46" fmla="*/ 45842 h 4547914"/>
              <a:gd name="connsiteX47" fmla="*/ 4798044 w 12192000"/>
              <a:gd name="connsiteY47" fmla="*/ 43174 h 4547914"/>
              <a:gd name="connsiteX48" fmla="*/ 4804975 w 12192000"/>
              <a:gd name="connsiteY48" fmla="*/ 45385 h 4547914"/>
              <a:gd name="connsiteX49" fmla="*/ 4831600 w 12192000"/>
              <a:gd name="connsiteY49" fmla="*/ 46811 h 4547914"/>
              <a:gd name="connsiteX50" fmla="*/ 4845162 w 12192000"/>
              <a:gd name="connsiteY50" fmla="*/ 43534 h 4547914"/>
              <a:gd name="connsiteX51" fmla="*/ 4858548 w 12192000"/>
              <a:gd name="connsiteY51" fmla="*/ 51080 h 4547914"/>
              <a:gd name="connsiteX52" fmla="*/ 4861820 w 12192000"/>
              <a:gd name="connsiteY52" fmla="*/ 56610 h 4547914"/>
              <a:gd name="connsiteX53" fmla="*/ 4880767 w 12192000"/>
              <a:gd name="connsiteY53" fmla="*/ 54127 h 4547914"/>
              <a:gd name="connsiteX54" fmla="*/ 4896300 w 12192000"/>
              <a:gd name="connsiteY54" fmla="*/ 59531 h 4547914"/>
              <a:gd name="connsiteX55" fmla="*/ 4909841 w 12192000"/>
              <a:gd name="connsiteY55" fmla="*/ 55998 h 4547914"/>
              <a:gd name="connsiteX56" fmla="*/ 4915461 w 12192000"/>
              <a:gd name="connsiteY56" fmla="*/ 56794 h 4547914"/>
              <a:gd name="connsiteX57" fmla="*/ 4929430 w 12192000"/>
              <a:gd name="connsiteY57" fmla="*/ 59468 h 4547914"/>
              <a:gd name="connsiteX58" fmla="*/ 4953531 w 12192000"/>
              <a:gd name="connsiteY58" fmla="*/ 65410 h 4547914"/>
              <a:gd name="connsiteX59" fmla="*/ 4961050 w 12192000"/>
              <a:gd name="connsiteY59" fmla="*/ 66237 h 4547914"/>
              <a:gd name="connsiteX60" fmla="*/ 4977419 w 12192000"/>
              <a:gd name="connsiteY60" fmla="*/ 75324 h 4547914"/>
              <a:gd name="connsiteX61" fmla="*/ 5009106 w 12192000"/>
              <a:gd name="connsiteY61" fmla="*/ 83094 h 4547914"/>
              <a:gd name="connsiteX62" fmla="*/ 5064895 w 12192000"/>
              <a:gd name="connsiteY62" fmla="*/ 110208 h 4547914"/>
              <a:gd name="connsiteX63" fmla="*/ 5097688 w 12192000"/>
              <a:gd name="connsiteY63" fmla="*/ 123146 h 4547914"/>
              <a:gd name="connsiteX64" fmla="*/ 5119875 w 12192000"/>
              <a:gd name="connsiteY64" fmla="*/ 135071 h 4547914"/>
              <a:gd name="connsiteX65" fmla="*/ 5185360 w 12192000"/>
              <a:gd name="connsiteY65" fmla="*/ 151913 h 4547914"/>
              <a:gd name="connsiteX66" fmla="*/ 5297679 w 12192000"/>
              <a:gd name="connsiteY66" fmla="*/ 174179 h 4547914"/>
              <a:gd name="connsiteX67" fmla="*/ 5320681 w 12192000"/>
              <a:gd name="connsiteY67" fmla="*/ 180162 h 4547914"/>
              <a:gd name="connsiteX68" fmla="*/ 5336842 w 12192000"/>
              <a:gd name="connsiteY68" fmla="*/ 190246 h 4547914"/>
              <a:gd name="connsiteX69" fmla="*/ 5337444 w 12192000"/>
              <a:gd name="connsiteY69" fmla="*/ 196891 h 4547914"/>
              <a:gd name="connsiteX70" fmla="*/ 5349516 w 12192000"/>
              <a:gd name="connsiteY70" fmla="*/ 200975 h 4547914"/>
              <a:gd name="connsiteX71" fmla="*/ 5351972 w 12192000"/>
              <a:gd name="connsiteY71" fmla="*/ 203093 h 4547914"/>
              <a:gd name="connsiteX72" fmla="*/ 5366814 w 12192000"/>
              <a:gd name="connsiteY72" fmla="*/ 214209 h 4547914"/>
              <a:gd name="connsiteX73" fmla="*/ 5417244 w 12192000"/>
              <a:gd name="connsiteY73" fmla="*/ 212297 h 4547914"/>
              <a:gd name="connsiteX74" fmla="*/ 5463870 w 12192000"/>
              <a:gd name="connsiteY74" fmla="*/ 231038 h 4547914"/>
              <a:gd name="connsiteX75" fmla="*/ 5664412 w 12192000"/>
              <a:gd name="connsiteY75" fmla="*/ 269118 h 4547914"/>
              <a:gd name="connsiteX76" fmla="*/ 5680257 w 12192000"/>
              <a:gd name="connsiteY76" fmla="*/ 295883 h 4547914"/>
              <a:gd name="connsiteX77" fmla="*/ 5757046 w 12192000"/>
              <a:gd name="connsiteY77" fmla="*/ 318923 h 4547914"/>
              <a:gd name="connsiteX78" fmla="*/ 5899668 w 12192000"/>
              <a:gd name="connsiteY78" fmla="*/ 315366 h 4547914"/>
              <a:gd name="connsiteX79" fmla="*/ 6042086 w 12192000"/>
              <a:gd name="connsiteY79" fmla="*/ 355988 h 4547914"/>
              <a:gd name="connsiteX80" fmla="*/ 6058069 w 12192000"/>
              <a:gd name="connsiteY80" fmla="*/ 350640 h 4547914"/>
              <a:gd name="connsiteX81" fmla="*/ 6074444 w 12192000"/>
              <a:gd name="connsiteY81" fmla="*/ 349558 h 4547914"/>
              <a:gd name="connsiteX82" fmla="*/ 6075959 w 12192000"/>
              <a:gd name="connsiteY82" fmla="*/ 350905 h 4547914"/>
              <a:gd name="connsiteX83" fmla="*/ 6093540 w 12192000"/>
              <a:gd name="connsiteY83" fmla="*/ 354046 h 4547914"/>
              <a:gd name="connsiteX84" fmla="*/ 6098369 w 12192000"/>
              <a:gd name="connsiteY84" fmla="*/ 351775 h 4547914"/>
              <a:gd name="connsiteX85" fmla="*/ 6110738 w 12192000"/>
              <a:gd name="connsiteY85" fmla="*/ 353003 h 4547914"/>
              <a:gd name="connsiteX86" fmla="*/ 6135933 w 12192000"/>
              <a:gd name="connsiteY86" fmla="*/ 352922 h 4547914"/>
              <a:gd name="connsiteX87" fmla="*/ 6139871 w 12192000"/>
              <a:gd name="connsiteY87" fmla="*/ 355250 h 4547914"/>
              <a:gd name="connsiteX88" fmla="*/ 6176662 w 12192000"/>
              <a:gd name="connsiteY88" fmla="*/ 358778 h 4547914"/>
              <a:gd name="connsiteX89" fmla="*/ 6176801 w 12192000"/>
              <a:gd name="connsiteY89" fmla="*/ 359940 h 4547914"/>
              <a:gd name="connsiteX90" fmla="*/ 6185563 w 12192000"/>
              <a:gd name="connsiteY90" fmla="*/ 365795 h 4547914"/>
              <a:gd name="connsiteX91" fmla="*/ 6203148 w 12192000"/>
              <a:gd name="connsiteY91" fmla="*/ 374448 h 4547914"/>
              <a:gd name="connsiteX92" fmla="*/ 6239136 w 12192000"/>
              <a:gd name="connsiteY92" fmla="*/ 408168 h 4547914"/>
              <a:gd name="connsiteX93" fmla="*/ 6277452 w 12192000"/>
              <a:gd name="connsiteY93" fmla="*/ 411970 h 4547914"/>
              <a:gd name="connsiteX94" fmla="*/ 6284979 w 12192000"/>
              <a:gd name="connsiteY94" fmla="*/ 413344 h 4547914"/>
              <a:gd name="connsiteX95" fmla="*/ 6285055 w 12192000"/>
              <a:gd name="connsiteY95" fmla="*/ 413623 h 4547914"/>
              <a:gd name="connsiteX96" fmla="*/ 6292844 w 12192000"/>
              <a:gd name="connsiteY96" fmla="*/ 415573 h 4547914"/>
              <a:gd name="connsiteX97" fmla="*/ 6298705 w 12192000"/>
              <a:gd name="connsiteY97" fmla="*/ 415849 h 4547914"/>
              <a:gd name="connsiteX98" fmla="*/ 6313308 w 12192000"/>
              <a:gd name="connsiteY98" fmla="*/ 418514 h 4547914"/>
              <a:gd name="connsiteX99" fmla="*/ 6317834 w 12192000"/>
              <a:gd name="connsiteY99" fmla="*/ 421103 h 4547914"/>
              <a:gd name="connsiteX100" fmla="*/ 6318907 w 12192000"/>
              <a:gd name="connsiteY100" fmla="*/ 424540 h 4547914"/>
              <a:gd name="connsiteX101" fmla="*/ 6320341 w 12192000"/>
              <a:gd name="connsiteY101" fmla="*/ 424442 h 4547914"/>
              <a:gd name="connsiteX102" fmla="*/ 6345071 w 12192000"/>
              <a:gd name="connsiteY102" fmla="*/ 437925 h 4547914"/>
              <a:gd name="connsiteX103" fmla="*/ 6403531 w 12192000"/>
              <a:gd name="connsiteY103" fmla="*/ 458610 h 4547914"/>
              <a:gd name="connsiteX104" fmla="*/ 6438176 w 12192000"/>
              <a:gd name="connsiteY104" fmla="*/ 466584 h 4547914"/>
              <a:gd name="connsiteX105" fmla="*/ 6531805 w 12192000"/>
              <a:gd name="connsiteY105" fmla="*/ 492660 h 4547914"/>
              <a:gd name="connsiteX106" fmla="*/ 6624812 w 12192000"/>
              <a:gd name="connsiteY106" fmla="*/ 522053 h 4547914"/>
              <a:gd name="connsiteX107" fmla="*/ 6665821 w 12192000"/>
              <a:gd name="connsiteY107" fmla="*/ 554780 h 4547914"/>
              <a:gd name="connsiteX108" fmla="*/ 6671133 w 12192000"/>
              <a:gd name="connsiteY108" fmla="*/ 556507 h 4547914"/>
              <a:gd name="connsiteX109" fmla="*/ 6685990 w 12192000"/>
              <a:gd name="connsiteY109" fmla="*/ 556489 h 4547914"/>
              <a:gd name="connsiteX110" fmla="*/ 6691636 w 12192000"/>
              <a:gd name="connsiteY110" fmla="*/ 555702 h 4547914"/>
              <a:gd name="connsiteX111" fmla="*/ 6699772 w 12192000"/>
              <a:gd name="connsiteY111" fmla="*/ 556210 h 4547914"/>
              <a:gd name="connsiteX112" fmla="*/ 6699955 w 12192000"/>
              <a:gd name="connsiteY112" fmla="*/ 556471 h 4547914"/>
              <a:gd name="connsiteX113" fmla="*/ 6707613 w 12192000"/>
              <a:gd name="connsiteY113" fmla="*/ 556462 h 4547914"/>
              <a:gd name="connsiteX114" fmla="*/ 6745320 w 12192000"/>
              <a:gd name="connsiteY114" fmla="*/ 553275 h 4547914"/>
              <a:gd name="connsiteX115" fmla="*/ 6792811 w 12192000"/>
              <a:gd name="connsiteY115" fmla="*/ 579903 h 4547914"/>
              <a:gd name="connsiteX116" fmla="*/ 6812882 w 12192000"/>
              <a:gd name="connsiteY116" fmla="*/ 585228 h 4547914"/>
              <a:gd name="connsiteX117" fmla="*/ 6823500 w 12192000"/>
              <a:gd name="connsiteY117" fmla="*/ 589398 h 4547914"/>
              <a:gd name="connsiteX118" fmla="*/ 6824098 w 12192000"/>
              <a:gd name="connsiteY118" fmla="*/ 590514 h 4547914"/>
              <a:gd name="connsiteX119" fmla="*/ 6860252 w 12192000"/>
              <a:gd name="connsiteY119" fmla="*/ 587335 h 4547914"/>
              <a:gd name="connsiteX120" fmla="*/ 6864904 w 12192000"/>
              <a:gd name="connsiteY120" fmla="*/ 588912 h 4547914"/>
              <a:gd name="connsiteX121" fmla="*/ 6888662 w 12192000"/>
              <a:gd name="connsiteY121" fmla="*/ 584282 h 4547914"/>
              <a:gd name="connsiteX122" fmla="*/ 6900835 w 12192000"/>
              <a:gd name="connsiteY122" fmla="*/ 583254 h 4547914"/>
              <a:gd name="connsiteX123" fmla="*/ 6904484 w 12192000"/>
              <a:gd name="connsiteY123" fmla="*/ 580150 h 4547914"/>
              <a:gd name="connsiteX124" fmla="*/ 6922346 w 12192000"/>
              <a:gd name="connsiteY124" fmla="*/ 580062 h 4547914"/>
              <a:gd name="connsiteX125" fmla="*/ 6924318 w 12192000"/>
              <a:gd name="connsiteY125" fmla="*/ 581112 h 4547914"/>
              <a:gd name="connsiteX126" fmla="*/ 6939344 w 12192000"/>
              <a:gd name="connsiteY126" fmla="*/ 577092 h 4547914"/>
              <a:gd name="connsiteX127" fmla="*/ 6952296 w 12192000"/>
              <a:gd name="connsiteY127" fmla="*/ 568950 h 4547914"/>
              <a:gd name="connsiteX128" fmla="*/ 7103052 w 12192000"/>
              <a:gd name="connsiteY128" fmla="*/ 583137 h 4547914"/>
              <a:gd name="connsiteX129" fmla="*/ 7236304 w 12192000"/>
              <a:gd name="connsiteY129" fmla="*/ 553886 h 4547914"/>
              <a:gd name="connsiteX130" fmla="*/ 7318047 w 12192000"/>
              <a:gd name="connsiteY130" fmla="*/ 562652 h 4547914"/>
              <a:gd name="connsiteX131" fmla="*/ 7343733 w 12192000"/>
              <a:gd name="connsiteY131" fmla="*/ 586084 h 4547914"/>
              <a:gd name="connsiteX132" fmla="*/ 7548358 w 12192000"/>
              <a:gd name="connsiteY132" fmla="*/ 587278 h 4547914"/>
              <a:gd name="connsiteX133" fmla="*/ 7599893 w 12192000"/>
              <a:gd name="connsiteY133" fmla="*/ 597269 h 4547914"/>
              <a:gd name="connsiteX134" fmla="*/ 7646750 w 12192000"/>
              <a:gd name="connsiteY134" fmla="*/ 586283 h 4547914"/>
              <a:gd name="connsiteX135" fmla="*/ 7665217 w 12192000"/>
              <a:gd name="connsiteY135" fmla="*/ 594522 h 4547914"/>
              <a:gd name="connsiteX136" fmla="*/ 7668385 w 12192000"/>
              <a:gd name="connsiteY136" fmla="*/ 596159 h 4547914"/>
              <a:gd name="connsiteX137" fmla="*/ 7681420 w 12192000"/>
              <a:gd name="connsiteY137" fmla="*/ 597991 h 4547914"/>
              <a:gd name="connsiteX138" fmla="*/ 7684651 w 12192000"/>
              <a:gd name="connsiteY138" fmla="*/ 604410 h 4547914"/>
              <a:gd name="connsiteX139" fmla="*/ 7843050 w 12192000"/>
              <a:gd name="connsiteY139" fmla="*/ 614711 h 4547914"/>
              <a:gd name="connsiteX140" fmla="*/ 7911637 w 12192000"/>
              <a:gd name="connsiteY140" fmla="*/ 619429 h 4547914"/>
              <a:gd name="connsiteX141" fmla="*/ 7937365 w 12192000"/>
              <a:gd name="connsiteY141" fmla="*/ 627138 h 4547914"/>
              <a:gd name="connsiteX142" fmla="*/ 8037057 w 12192000"/>
              <a:gd name="connsiteY142" fmla="*/ 650485 h 4547914"/>
              <a:gd name="connsiteX143" fmla="*/ 8122868 w 12192000"/>
              <a:gd name="connsiteY143" fmla="*/ 664767 h 4547914"/>
              <a:gd name="connsiteX144" fmla="*/ 8186750 w 12192000"/>
              <a:gd name="connsiteY144" fmla="*/ 649905 h 4547914"/>
              <a:gd name="connsiteX145" fmla="*/ 8192054 w 12192000"/>
              <a:gd name="connsiteY145" fmla="*/ 654747 h 4547914"/>
              <a:gd name="connsiteX146" fmla="*/ 8235470 w 12192000"/>
              <a:gd name="connsiteY146" fmla="*/ 656811 h 4547914"/>
              <a:gd name="connsiteX147" fmla="*/ 8388968 w 12192000"/>
              <a:gd name="connsiteY147" fmla="*/ 633562 h 4547914"/>
              <a:gd name="connsiteX148" fmla="*/ 8473770 w 12192000"/>
              <a:gd name="connsiteY148" fmla="*/ 638438 h 4547914"/>
              <a:gd name="connsiteX149" fmla="*/ 8503642 w 12192000"/>
              <a:gd name="connsiteY149" fmla="*/ 645084 h 4547914"/>
              <a:gd name="connsiteX150" fmla="*/ 8553701 w 12192000"/>
              <a:gd name="connsiteY150" fmla="*/ 655915 h 4547914"/>
              <a:gd name="connsiteX151" fmla="*/ 8590556 w 12192000"/>
              <a:gd name="connsiteY151" fmla="*/ 676112 h 4547914"/>
              <a:gd name="connsiteX152" fmla="*/ 8632638 w 12192000"/>
              <a:gd name="connsiteY152" fmla="*/ 680372 h 4547914"/>
              <a:gd name="connsiteX153" fmla="*/ 8643140 w 12192000"/>
              <a:gd name="connsiteY153" fmla="*/ 665707 h 4547914"/>
              <a:gd name="connsiteX154" fmla="*/ 8687917 w 12192000"/>
              <a:gd name="connsiteY154" fmla="*/ 675343 h 4547914"/>
              <a:gd name="connsiteX155" fmla="*/ 8755765 w 12192000"/>
              <a:gd name="connsiteY155" fmla="*/ 691678 h 4547914"/>
              <a:gd name="connsiteX156" fmla="*/ 8795085 w 12192000"/>
              <a:gd name="connsiteY156" fmla="*/ 697058 h 4547914"/>
              <a:gd name="connsiteX157" fmla="*/ 8902279 w 12192000"/>
              <a:gd name="connsiteY157" fmla="*/ 716141 h 4547914"/>
              <a:gd name="connsiteX158" fmla="*/ 9009490 w 12192000"/>
              <a:gd name="connsiteY158" fmla="*/ 738600 h 4547914"/>
              <a:gd name="connsiteX159" fmla="*/ 9072120 w 12192000"/>
              <a:gd name="connsiteY159" fmla="*/ 770795 h 4547914"/>
              <a:gd name="connsiteX160" fmla="*/ 9160343 w 12192000"/>
              <a:gd name="connsiteY160" fmla="*/ 787216 h 4547914"/>
              <a:gd name="connsiteX161" fmla="*/ 9174981 w 12192000"/>
              <a:gd name="connsiteY161" fmla="*/ 792732 h 4547914"/>
              <a:gd name="connsiteX162" fmla="*/ 9278987 w 12192000"/>
              <a:gd name="connsiteY162" fmla="*/ 786295 h 4547914"/>
              <a:gd name="connsiteX163" fmla="*/ 9344958 w 12192000"/>
              <a:gd name="connsiteY163" fmla="*/ 774279 h 4547914"/>
              <a:gd name="connsiteX164" fmla="*/ 9552261 w 12192000"/>
              <a:gd name="connsiteY164" fmla="*/ 893301 h 4547914"/>
              <a:gd name="connsiteX165" fmla="*/ 9822258 w 12192000"/>
              <a:gd name="connsiteY165" fmla="*/ 1002324 h 4547914"/>
              <a:gd name="connsiteX166" fmla="*/ 10113244 w 12192000"/>
              <a:gd name="connsiteY166" fmla="*/ 1044980 h 4547914"/>
              <a:gd name="connsiteX167" fmla="*/ 10189871 w 12192000"/>
              <a:gd name="connsiteY167" fmla="*/ 1037861 h 4547914"/>
              <a:gd name="connsiteX168" fmla="*/ 10414253 w 12192000"/>
              <a:gd name="connsiteY168" fmla="*/ 1023845 h 4547914"/>
              <a:gd name="connsiteX169" fmla="*/ 10642574 w 12192000"/>
              <a:gd name="connsiteY169" fmla="*/ 951338 h 4547914"/>
              <a:gd name="connsiteX170" fmla="*/ 10786007 w 12192000"/>
              <a:gd name="connsiteY170" fmla="*/ 939394 h 4547914"/>
              <a:gd name="connsiteX171" fmla="*/ 10854151 w 12192000"/>
              <a:gd name="connsiteY171" fmla="*/ 920634 h 4547914"/>
              <a:gd name="connsiteX172" fmla="*/ 10901354 w 12192000"/>
              <a:gd name="connsiteY172" fmla="*/ 919737 h 4547914"/>
              <a:gd name="connsiteX173" fmla="*/ 10929658 w 12192000"/>
              <a:gd name="connsiteY173" fmla="*/ 917554 h 4547914"/>
              <a:gd name="connsiteX174" fmla="*/ 10978685 w 12192000"/>
              <a:gd name="connsiteY174" fmla="*/ 886324 h 4547914"/>
              <a:gd name="connsiteX175" fmla="*/ 11163594 w 12192000"/>
              <a:gd name="connsiteY175" fmla="*/ 876561 h 4547914"/>
              <a:gd name="connsiteX176" fmla="*/ 11340142 w 12192000"/>
              <a:gd name="connsiteY176" fmla="*/ 908065 h 4547914"/>
              <a:gd name="connsiteX177" fmla="*/ 11603318 w 12192000"/>
              <a:gd name="connsiteY177" fmla="*/ 818596 h 4547914"/>
              <a:gd name="connsiteX178" fmla="*/ 11630282 w 12192000"/>
              <a:gd name="connsiteY178" fmla="*/ 811576 h 4547914"/>
              <a:gd name="connsiteX179" fmla="*/ 11776458 w 12192000"/>
              <a:gd name="connsiteY179" fmla="*/ 776804 h 4547914"/>
              <a:gd name="connsiteX180" fmla="*/ 12105816 w 12192000"/>
              <a:gd name="connsiteY180" fmla="*/ 760705 h 4547914"/>
              <a:gd name="connsiteX181" fmla="*/ 12192000 w 12192000"/>
              <a:gd name="connsiteY181" fmla="*/ 696740 h 4547914"/>
              <a:gd name="connsiteX182" fmla="*/ 12192000 w 12192000"/>
              <a:gd name="connsiteY182" fmla="*/ 4547914 h 4547914"/>
              <a:gd name="connsiteX183" fmla="*/ 0 w 12192000"/>
              <a:gd name="connsiteY183" fmla="*/ 4547914 h 4547914"/>
              <a:gd name="connsiteX184" fmla="*/ 0 w 12192000"/>
              <a:gd name="connsiteY184" fmla="*/ 540952 h 4547914"/>
              <a:gd name="connsiteX185" fmla="*/ 3948 w 12192000"/>
              <a:gd name="connsiteY185" fmla="*/ 539910 h 4547914"/>
              <a:gd name="connsiteX186" fmla="*/ 79987 w 12192000"/>
              <a:gd name="connsiteY186" fmla="*/ 526438 h 4547914"/>
              <a:gd name="connsiteX187" fmla="*/ 173247 w 12192000"/>
              <a:gd name="connsiteY187" fmla="*/ 477963 h 4547914"/>
              <a:gd name="connsiteX188" fmla="*/ 206877 w 12192000"/>
              <a:gd name="connsiteY188" fmla="*/ 473422 h 4547914"/>
              <a:gd name="connsiteX189" fmla="*/ 205655 w 12192000"/>
              <a:gd name="connsiteY189" fmla="*/ 464845 h 4547914"/>
              <a:gd name="connsiteX190" fmla="*/ 218147 w 12192000"/>
              <a:gd name="connsiteY190" fmla="*/ 464214 h 4547914"/>
              <a:gd name="connsiteX191" fmla="*/ 246031 w 12192000"/>
              <a:gd name="connsiteY191" fmla="*/ 464005 h 4547914"/>
              <a:gd name="connsiteX192" fmla="*/ 329529 w 12192000"/>
              <a:gd name="connsiteY192" fmla="*/ 461625 h 4547914"/>
              <a:gd name="connsiteX193" fmla="*/ 352311 w 12192000"/>
              <a:gd name="connsiteY193" fmla="*/ 445177 h 4547914"/>
              <a:gd name="connsiteX194" fmla="*/ 373861 w 12192000"/>
              <a:gd name="connsiteY194" fmla="*/ 444919 h 4547914"/>
              <a:gd name="connsiteX195" fmla="*/ 498838 w 12192000"/>
              <a:gd name="connsiteY195" fmla="*/ 422873 h 4547914"/>
              <a:gd name="connsiteX196" fmla="*/ 516021 w 12192000"/>
              <a:gd name="connsiteY196" fmla="*/ 421224 h 4547914"/>
              <a:gd name="connsiteX197" fmla="*/ 525327 w 12192000"/>
              <a:gd name="connsiteY197" fmla="*/ 413834 h 4547914"/>
              <a:gd name="connsiteX198" fmla="*/ 558651 w 12192000"/>
              <a:gd name="connsiteY198" fmla="*/ 412364 h 4547914"/>
              <a:gd name="connsiteX199" fmla="*/ 560193 w 12192000"/>
              <a:gd name="connsiteY199" fmla="*/ 408156 h 4547914"/>
              <a:gd name="connsiteX200" fmla="*/ 669729 w 12192000"/>
              <a:gd name="connsiteY200" fmla="*/ 372028 h 4547914"/>
              <a:gd name="connsiteX201" fmla="*/ 688496 w 12192000"/>
              <a:gd name="connsiteY201" fmla="*/ 366060 h 4547914"/>
              <a:gd name="connsiteX202" fmla="*/ 704711 w 12192000"/>
              <a:gd name="connsiteY202" fmla="*/ 367870 h 4547914"/>
              <a:gd name="connsiteX203" fmla="*/ 794485 w 12192000"/>
              <a:gd name="connsiteY203" fmla="*/ 362712 h 4547914"/>
              <a:gd name="connsiteX204" fmla="*/ 815839 w 12192000"/>
              <a:gd name="connsiteY204" fmla="*/ 365879 h 4547914"/>
              <a:gd name="connsiteX205" fmla="*/ 824819 w 12192000"/>
              <a:gd name="connsiteY205" fmla="*/ 372565 h 4547914"/>
              <a:gd name="connsiteX206" fmla="*/ 859579 w 12192000"/>
              <a:gd name="connsiteY206" fmla="*/ 359931 h 4547914"/>
              <a:gd name="connsiteX207" fmla="*/ 913213 w 12192000"/>
              <a:gd name="connsiteY207" fmla="*/ 351274 h 4547914"/>
              <a:gd name="connsiteX208" fmla="*/ 938704 w 12192000"/>
              <a:gd name="connsiteY208" fmla="*/ 345025 h 4547914"/>
              <a:gd name="connsiteX209" fmla="*/ 959272 w 12192000"/>
              <a:gd name="connsiteY209" fmla="*/ 348818 h 4547914"/>
              <a:gd name="connsiteX210" fmla="*/ 1076317 w 12192000"/>
              <a:gd name="connsiteY210" fmla="*/ 349780 h 4547914"/>
              <a:gd name="connsiteX211" fmla="*/ 1103231 w 12192000"/>
              <a:gd name="connsiteY211" fmla="*/ 355807 h 4547914"/>
              <a:gd name="connsiteX212" fmla="*/ 1115987 w 12192000"/>
              <a:gd name="connsiteY212" fmla="*/ 367821 h 4547914"/>
              <a:gd name="connsiteX213" fmla="*/ 1125983 w 12192000"/>
              <a:gd name="connsiteY213" fmla="*/ 363537 h 4547914"/>
              <a:gd name="connsiteX214" fmla="*/ 1196778 w 12192000"/>
              <a:gd name="connsiteY214" fmla="*/ 363110 h 4547914"/>
              <a:gd name="connsiteX215" fmla="*/ 1242961 w 12192000"/>
              <a:gd name="connsiteY215" fmla="*/ 361735 h 4547914"/>
              <a:gd name="connsiteX216" fmla="*/ 1245768 w 12192000"/>
              <a:gd name="connsiteY216" fmla="*/ 345241 h 4547914"/>
              <a:gd name="connsiteX217" fmla="*/ 1286892 w 12192000"/>
              <a:gd name="connsiteY217" fmla="*/ 339365 h 4547914"/>
              <a:gd name="connsiteX218" fmla="*/ 1330717 w 12192000"/>
              <a:gd name="connsiteY218" fmla="*/ 349953 h 4547914"/>
              <a:gd name="connsiteX219" fmla="*/ 1382372 w 12192000"/>
              <a:gd name="connsiteY219" fmla="*/ 348469 h 4547914"/>
              <a:gd name="connsiteX220" fmla="*/ 1413281 w 12192000"/>
              <a:gd name="connsiteY220" fmla="*/ 347761 h 4547914"/>
              <a:gd name="connsiteX221" fmla="*/ 1494404 w 12192000"/>
              <a:gd name="connsiteY221" fmla="*/ 332377 h 4547914"/>
              <a:gd name="connsiteX222" fmla="*/ 1626029 w 12192000"/>
              <a:gd name="connsiteY222" fmla="*/ 273883 h 4547914"/>
              <a:gd name="connsiteX223" fmla="*/ 1667354 w 12192000"/>
              <a:gd name="connsiteY223" fmla="*/ 265594 h 4547914"/>
              <a:gd name="connsiteX224" fmla="*/ 1674578 w 12192000"/>
              <a:gd name="connsiteY224" fmla="*/ 268967 h 4547914"/>
              <a:gd name="connsiteX225" fmla="*/ 1880316 w 12192000"/>
              <a:gd name="connsiteY225" fmla="*/ 233838 h 4547914"/>
              <a:gd name="connsiteX226" fmla="*/ 1917126 w 12192000"/>
              <a:gd name="connsiteY226" fmla="*/ 231781 h 4547914"/>
              <a:gd name="connsiteX227" fmla="*/ 1944692 w 12192000"/>
              <a:gd name="connsiteY227" fmla="*/ 233065 h 4547914"/>
              <a:gd name="connsiteX228" fmla="*/ 2010665 w 12192000"/>
              <a:gd name="connsiteY228" fmla="*/ 221364 h 4547914"/>
              <a:gd name="connsiteX229" fmla="*/ 2118270 w 12192000"/>
              <a:gd name="connsiteY229" fmla="*/ 195708 h 4547914"/>
              <a:gd name="connsiteX230" fmla="*/ 2141504 w 12192000"/>
              <a:gd name="connsiteY230" fmla="*/ 191655 h 4547914"/>
              <a:gd name="connsiteX231" fmla="*/ 2162752 w 12192000"/>
              <a:gd name="connsiteY231" fmla="*/ 193769 h 4547914"/>
              <a:gd name="connsiteX232" fmla="*/ 2168793 w 12192000"/>
              <a:gd name="connsiteY232" fmla="*/ 199138 h 4547914"/>
              <a:gd name="connsiteX233" fmla="*/ 2181778 w 12192000"/>
              <a:gd name="connsiteY233" fmla="*/ 197808 h 4547914"/>
              <a:gd name="connsiteX234" fmla="*/ 2185499 w 12192000"/>
              <a:gd name="connsiteY234" fmla="*/ 198625 h 4547914"/>
              <a:gd name="connsiteX235" fmla="*/ 2206566 w 12192000"/>
              <a:gd name="connsiteY235" fmla="*/ 202132 h 4547914"/>
              <a:gd name="connsiteX236" fmla="*/ 2244903 w 12192000"/>
              <a:gd name="connsiteY236" fmla="*/ 180560 h 4547914"/>
              <a:gd name="connsiteX237" fmla="*/ 2297531 w 12192000"/>
              <a:gd name="connsiteY237" fmla="*/ 177926 h 4547914"/>
              <a:gd name="connsiteX238" fmla="*/ 2488258 w 12192000"/>
              <a:gd name="connsiteY238" fmla="*/ 130705 h 4547914"/>
              <a:gd name="connsiteX239" fmla="*/ 2523236 w 12192000"/>
              <a:gd name="connsiteY239" fmla="*/ 147023 h 4547914"/>
              <a:gd name="connsiteX240" fmla="*/ 2603355 w 12192000"/>
              <a:gd name="connsiteY240" fmla="*/ 136080 h 4547914"/>
              <a:gd name="connsiteX241" fmla="*/ 2713319 w 12192000"/>
              <a:gd name="connsiteY241" fmla="*/ 76637 h 4547914"/>
              <a:gd name="connsiteX242" fmla="*/ 2860143 w 12192000"/>
              <a:gd name="connsiteY242" fmla="*/ 54562 h 4547914"/>
              <a:gd name="connsiteX243" fmla="*/ 2868320 w 12192000"/>
              <a:gd name="connsiteY243" fmla="*/ 43721 h 4547914"/>
              <a:gd name="connsiteX244" fmla="*/ 2880379 w 12192000"/>
              <a:gd name="connsiteY244" fmla="*/ 36328 h 4547914"/>
              <a:gd name="connsiteX245" fmla="*/ 2882710 w 12192000"/>
              <a:gd name="connsiteY245" fmla="*/ 36866 h 4547914"/>
              <a:gd name="connsiteX246" fmla="*/ 2899268 w 12192000"/>
              <a:gd name="connsiteY246" fmla="*/ 32561 h 4547914"/>
              <a:gd name="connsiteX247" fmla="*/ 2901185 w 12192000"/>
              <a:gd name="connsiteY247" fmla="*/ 28732 h 4547914"/>
              <a:gd name="connsiteX248" fmla="*/ 2912009 w 12192000"/>
              <a:gd name="connsiteY248" fmla="*/ 24873 h 4547914"/>
              <a:gd name="connsiteX249" fmla="*/ 2931895 w 12192000"/>
              <a:gd name="connsiteY249" fmla="*/ 14835 h 4547914"/>
              <a:gd name="connsiteX250" fmla="*/ 2936965 w 12192000"/>
              <a:gd name="connsiteY250" fmla="*/ 15241 h 4547914"/>
              <a:gd name="connsiteX251" fmla="*/ 2969058 w 12192000"/>
              <a:gd name="connsiteY251" fmla="*/ 3658 h 4547914"/>
              <a:gd name="connsiteX252" fmla="*/ 2970141 w 12192000"/>
              <a:gd name="connsiteY252" fmla="*/ 4583 h 4547914"/>
              <a:gd name="connsiteX253" fmla="*/ 2981985 w 12192000"/>
              <a:gd name="connsiteY253" fmla="*/ 6059 h 4547914"/>
              <a:gd name="connsiteX254" fmla="*/ 3003160 w 12192000"/>
              <a:gd name="connsiteY254" fmla="*/ 6403 h 4547914"/>
              <a:gd name="connsiteX255" fmla="*/ 3059919 w 12192000"/>
              <a:gd name="connsiteY255" fmla="*/ 20620 h 4547914"/>
              <a:gd name="connsiteX256" fmla="*/ 3093450 w 12192000"/>
              <a:gd name="connsiteY256" fmla="*/ 8665 h 4547914"/>
              <a:gd name="connsiteX257" fmla="*/ 3100564 w 12192000"/>
              <a:gd name="connsiteY257" fmla="*/ 6845 h 4547914"/>
              <a:gd name="connsiteX258" fmla="*/ 3100855 w 12192000"/>
              <a:gd name="connsiteY258" fmla="*/ 7052 h 4547914"/>
              <a:gd name="connsiteX259" fmla="*/ 3108660 w 12192000"/>
              <a:gd name="connsiteY259" fmla="*/ 5615 h 4547914"/>
              <a:gd name="connsiteX260" fmla="*/ 3113534 w 12192000"/>
              <a:gd name="connsiteY260" fmla="*/ 3530 h 4547914"/>
              <a:gd name="connsiteX261" fmla="*/ 3127332 w 12192000"/>
              <a:gd name="connsiteY261" fmla="*/ 0 h 4547914"/>
              <a:gd name="connsiteX0" fmla="*/ 3127332 w 12192000"/>
              <a:gd name="connsiteY0" fmla="*/ 0 h 4547914"/>
              <a:gd name="connsiteX1" fmla="*/ 3133085 w 12192000"/>
              <a:gd name="connsiteY1" fmla="*/ 393 h 4547914"/>
              <a:gd name="connsiteX2" fmla="*/ 3186709 w 12192000"/>
              <a:gd name="connsiteY2" fmla="*/ 21974 h 4547914"/>
              <a:gd name="connsiteX3" fmla="*/ 3287078 w 12192000"/>
              <a:gd name="connsiteY3" fmla="*/ 28076 h 4547914"/>
              <a:gd name="connsiteX4" fmla="*/ 3386448 w 12192000"/>
              <a:gd name="connsiteY4" fmla="*/ 30863 h 4547914"/>
              <a:gd name="connsiteX5" fmla="*/ 3422427 w 12192000"/>
              <a:gd name="connsiteY5" fmla="*/ 30293 h 4547914"/>
              <a:gd name="connsiteX6" fmla="*/ 3486559 w 12192000"/>
              <a:gd name="connsiteY6" fmla="*/ 36240 h 4547914"/>
              <a:gd name="connsiteX7" fmla="*/ 3515932 w 12192000"/>
              <a:gd name="connsiteY7" fmla="*/ 43280 h 4547914"/>
              <a:gd name="connsiteX8" fmla="*/ 3517220 w 12192000"/>
              <a:gd name="connsiteY8" fmla="*/ 42847 h 4547914"/>
              <a:gd name="connsiteX9" fmla="*/ 3519845 w 12192000"/>
              <a:gd name="connsiteY9" fmla="*/ 45877 h 4547914"/>
              <a:gd name="connsiteX10" fmla="*/ 3525279 w 12192000"/>
              <a:gd name="connsiteY10" fmla="*/ 47281 h 4547914"/>
              <a:gd name="connsiteX11" fmla="*/ 3540113 w 12192000"/>
              <a:gd name="connsiteY11" fmla="*/ 46377 h 4547914"/>
              <a:gd name="connsiteX12" fmla="*/ 3545692 w 12192000"/>
              <a:gd name="connsiteY12" fmla="*/ 45256 h 4547914"/>
              <a:gd name="connsiteX13" fmla="*/ 3553854 w 12192000"/>
              <a:gd name="connsiteY13" fmla="*/ 45277 h 4547914"/>
              <a:gd name="connsiteX14" fmla="*/ 3554058 w 12192000"/>
              <a:gd name="connsiteY14" fmla="*/ 45526 h 4547914"/>
              <a:gd name="connsiteX15" fmla="*/ 3561703 w 12192000"/>
              <a:gd name="connsiteY15" fmla="*/ 45061 h 4547914"/>
              <a:gd name="connsiteX16" fmla="*/ 3599112 w 12192000"/>
              <a:gd name="connsiteY16" fmla="*/ 39636 h 4547914"/>
              <a:gd name="connsiteX17" fmla="*/ 3648544 w 12192000"/>
              <a:gd name="connsiteY17" fmla="*/ 63351 h 4547914"/>
              <a:gd name="connsiteX18" fmla="*/ 3668987 w 12192000"/>
              <a:gd name="connsiteY18" fmla="*/ 67462 h 4547914"/>
              <a:gd name="connsiteX19" fmla="*/ 3679906 w 12192000"/>
              <a:gd name="connsiteY19" fmla="*/ 70986 h 4547914"/>
              <a:gd name="connsiteX20" fmla="*/ 3680583 w 12192000"/>
              <a:gd name="connsiteY20" fmla="*/ 72064 h 4547914"/>
              <a:gd name="connsiteX21" fmla="*/ 3716448 w 12192000"/>
              <a:gd name="connsiteY21" fmla="*/ 66738 h 4547914"/>
              <a:gd name="connsiteX22" fmla="*/ 3721210 w 12192000"/>
              <a:gd name="connsiteY22" fmla="*/ 68033 h 4547914"/>
              <a:gd name="connsiteX23" fmla="*/ 3744585 w 12192000"/>
              <a:gd name="connsiteY23" fmla="*/ 62000 h 4547914"/>
              <a:gd name="connsiteX24" fmla="*/ 3756664 w 12192000"/>
              <a:gd name="connsiteY24" fmla="*/ 60251 h 4547914"/>
              <a:gd name="connsiteX25" fmla="*/ 3760076 w 12192000"/>
              <a:gd name="connsiteY25" fmla="*/ 56938 h 4547914"/>
              <a:gd name="connsiteX26" fmla="*/ 3777900 w 12192000"/>
              <a:gd name="connsiteY26" fmla="*/ 55785 h 4547914"/>
              <a:gd name="connsiteX27" fmla="*/ 3779950 w 12192000"/>
              <a:gd name="connsiteY27" fmla="*/ 56716 h 4547914"/>
              <a:gd name="connsiteX28" fmla="*/ 3794650 w 12192000"/>
              <a:gd name="connsiteY28" fmla="*/ 51811 h 4547914"/>
              <a:gd name="connsiteX29" fmla="*/ 3806969 w 12192000"/>
              <a:gd name="connsiteY29" fmla="*/ 42923 h 4547914"/>
              <a:gd name="connsiteX30" fmla="*/ 3958577 w 12192000"/>
              <a:gd name="connsiteY30" fmla="*/ 48077 h 4547914"/>
              <a:gd name="connsiteX31" fmla="*/ 4089430 w 12192000"/>
              <a:gd name="connsiteY31" fmla="*/ 10971 h 4547914"/>
              <a:gd name="connsiteX32" fmla="*/ 4171715 w 12192000"/>
              <a:gd name="connsiteY32" fmla="*/ 14837 h 4547914"/>
              <a:gd name="connsiteX33" fmla="*/ 4199128 w 12192000"/>
              <a:gd name="connsiteY33" fmla="*/ 36665 h 4547914"/>
              <a:gd name="connsiteX34" fmla="*/ 4403546 w 12192000"/>
              <a:gd name="connsiteY34" fmla="*/ 25654 h 4547914"/>
              <a:gd name="connsiteX35" fmla="*/ 4455762 w 12192000"/>
              <a:gd name="connsiteY35" fmla="*/ 32542 h 4547914"/>
              <a:gd name="connsiteX36" fmla="*/ 4501720 w 12192000"/>
              <a:gd name="connsiteY36" fmla="*/ 18795 h 4547914"/>
              <a:gd name="connsiteX37" fmla="*/ 4520780 w 12192000"/>
              <a:gd name="connsiteY37" fmla="*/ 25908 h 4547914"/>
              <a:gd name="connsiteX38" fmla="*/ 4524071 w 12192000"/>
              <a:gd name="connsiteY38" fmla="*/ 27353 h 4547914"/>
              <a:gd name="connsiteX39" fmla="*/ 4537225 w 12192000"/>
              <a:gd name="connsiteY39" fmla="*/ 28400 h 4547914"/>
              <a:gd name="connsiteX40" fmla="*/ 4540932 w 12192000"/>
              <a:gd name="connsiteY40" fmla="*/ 34609 h 4547914"/>
              <a:gd name="connsiteX41" fmla="*/ 4560732 w 12192000"/>
              <a:gd name="connsiteY41" fmla="*/ 40424 h 4547914"/>
              <a:gd name="connsiteX42" fmla="*/ 4584946 w 12192000"/>
              <a:gd name="connsiteY42" fmla="*/ 40704 h 4547914"/>
              <a:gd name="connsiteX43" fmla="*/ 4670972 w 12192000"/>
              <a:gd name="connsiteY43" fmla="*/ 42345 h 4547914"/>
              <a:gd name="connsiteX44" fmla="*/ 4685002 w 12192000"/>
              <a:gd name="connsiteY44" fmla="*/ 38991 h 4547914"/>
              <a:gd name="connsiteX45" fmla="*/ 4730794 w 12192000"/>
              <a:gd name="connsiteY45" fmla="*/ 44584 h 4547914"/>
              <a:gd name="connsiteX46" fmla="*/ 4771603 w 12192000"/>
              <a:gd name="connsiteY46" fmla="*/ 45842 h 4547914"/>
              <a:gd name="connsiteX47" fmla="*/ 4798044 w 12192000"/>
              <a:gd name="connsiteY47" fmla="*/ 43174 h 4547914"/>
              <a:gd name="connsiteX48" fmla="*/ 4804975 w 12192000"/>
              <a:gd name="connsiteY48" fmla="*/ 45385 h 4547914"/>
              <a:gd name="connsiteX49" fmla="*/ 4831600 w 12192000"/>
              <a:gd name="connsiteY49" fmla="*/ 46811 h 4547914"/>
              <a:gd name="connsiteX50" fmla="*/ 4845162 w 12192000"/>
              <a:gd name="connsiteY50" fmla="*/ 43534 h 4547914"/>
              <a:gd name="connsiteX51" fmla="*/ 4858548 w 12192000"/>
              <a:gd name="connsiteY51" fmla="*/ 51080 h 4547914"/>
              <a:gd name="connsiteX52" fmla="*/ 4861820 w 12192000"/>
              <a:gd name="connsiteY52" fmla="*/ 56610 h 4547914"/>
              <a:gd name="connsiteX53" fmla="*/ 4880767 w 12192000"/>
              <a:gd name="connsiteY53" fmla="*/ 54127 h 4547914"/>
              <a:gd name="connsiteX54" fmla="*/ 4896300 w 12192000"/>
              <a:gd name="connsiteY54" fmla="*/ 59531 h 4547914"/>
              <a:gd name="connsiteX55" fmla="*/ 4909841 w 12192000"/>
              <a:gd name="connsiteY55" fmla="*/ 55998 h 4547914"/>
              <a:gd name="connsiteX56" fmla="*/ 4915461 w 12192000"/>
              <a:gd name="connsiteY56" fmla="*/ 56794 h 4547914"/>
              <a:gd name="connsiteX57" fmla="*/ 4929430 w 12192000"/>
              <a:gd name="connsiteY57" fmla="*/ 59468 h 4547914"/>
              <a:gd name="connsiteX58" fmla="*/ 4953531 w 12192000"/>
              <a:gd name="connsiteY58" fmla="*/ 65410 h 4547914"/>
              <a:gd name="connsiteX59" fmla="*/ 4961050 w 12192000"/>
              <a:gd name="connsiteY59" fmla="*/ 66237 h 4547914"/>
              <a:gd name="connsiteX60" fmla="*/ 4977419 w 12192000"/>
              <a:gd name="connsiteY60" fmla="*/ 75324 h 4547914"/>
              <a:gd name="connsiteX61" fmla="*/ 5009106 w 12192000"/>
              <a:gd name="connsiteY61" fmla="*/ 83094 h 4547914"/>
              <a:gd name="connsiteX62" fmla="*/ 5064895 w 12192000"/>
              <a:gd name="connsiteY62" fmla="*/ 110208 h 4547914"/>
              <a:gd name="connsiteX63" fmla="*/ 5097688 w 12192000"/>
              <a:gd name="connsiteY63" fmla="*/ 123146 h 4547914"/>
              <a:gd name="connsiteX64" fmla="*/ 5119875 w 12192000"/>
              <a:gd name="connsiteY64" fmla="*/ 135071 h 4547914"/>
              <a:gd name="connsiteX65" fmla="*/ 5185360 w 12192000"/>
              <a:gd name="connsiteY65" fmla="*/ 151913 h 4547914"/>
              <a:gd name="connsiteX66" fmla="*/ 5297679 w 12192000"/>
              <a:gd name="connsiteY66" fmla="*/ 174179 h 4547914"/>
              <a:gd name="connsiteX67" fmla="*/ 5320681 w 12192000"/>
              <a:gd name="connsiteY67" fmla="*/ 180162 h 4547914"/>
              <a:gd name="connsiteX68" fmla="*/ 5336842 w 12192000"/>
              <a:gd name="connsiteY68" fmla="*/ 190246 h 4547914"/>
              <a:gd name="connsiteX69" fmla="*/ 5337444 w 12192000"/>
              <a:gd name="connsiteY69" fmla="*/ 196891 h 4547914"/>
              <a:gd name="connsiteX70" fmla="*/ 5349516 w 12192000"/>
              <a:gd name="connsiteY70" fmla="*/ 200975 h 4547914"/>
              <a:gd name="connsiteX71" fmla="*/ 5351972 w 12192000"/>
              <a:gd name="connsiteY71" fmla="*/ 203093 h 4547914"/>
              <a:gd name="connsiteX72" fmla="*/ 5366814 w 12192000"/>
              <a:gd name="connsiteY72" fmla="*/ 214209 h 4547914"/>
              <a:gd name="connsiteX73" fmla="*/ 5417244 w 12192000"/>
              <a:gd name="connsiteY73" fmla="*/ 212297 h 4547914"/>
              <a:gd name="connsiteX74" fmla="*/ 5463870 w 12192000"/>
              <a:gd name="connsiteY74" fmla="*/ 231038 h 4547914"/>
              <a:gd name="connsiteX75" fmla="*/ 5664412 w 12192000"/>
              <a:gd name="connsiteY75" fmla="*/ 269118 h 4547914"/>
              <a:gd name="connsiteX76" fmla="*/ 5680257 w 12192000"/>
              <a:gd name="connsiteY76" fmla="*/ 295883 h 4547914"/>
              <a:gd name="connsiteX77" fmla="*/ 5757046 w 12192000"/>
              <a:gd name="connsiteY77" fmla="*/ 318923 h 4547914"/>
              <a:gd name="connsiteX78" fmla="*/ 5899668 w 12192000"/>
              <a:gd name="connsiteY78" fmla="*/ 315366 h 4547914"/>
              <a:gd name="connsiteX79" fmla="*/ 6042086 w 12192000"/>
              <a:gd name="connsiteY79" fmla="*/ 355988 h 4547914"/>
              <a:gd name="connsiteX80" fmla="*/ 6058069 w 12192000"/>
              <a:gd name="connsiteY80" fmla="*/ 350640 h 4547914"/>
              <a:gd name="connsiteX81" fmla="*/ 6074444 w 12192000"/>
              <a:gd name="connsiteY81" fmla="*/ 349558 h 4547914"/>
              <a:gd name="connsiteX82" fmla="*/ 6075959 w 12192000"/>
              <a:gd name="connsiteY82" fmla="*/ 350905 h 4547914"/>
              <a:gd name="connsiteX83" fmla="*/ 6093540 w 12192000"/>
              <a:gd name="connsiteY83" fmla="*/ 354046 h 4547914"/>
              <a:gd name="connsiteX84" fmla="*/ 6098369 w 12192000"/>
              <a:gd name="connsiteY84" fmla="*/ 351775 h 4547914"/>
              <a:gd name="connsiteX85" fmla="*/ 6110738 w 12192000"/>
              <a:gd name="connsiteY85" fmla="*/ 353003 h 4547914"/>
              <a:gd name="connsiteX86" fmla="*/ 6135933 w 12192000"/>
              <a:gd name="connsiteY86" fmla="*/ 352922 h 4547914"/>
              <a:gd name="connsiteX87" fmla="*/ 6139871 w 12192000"/>
              <a:gd name="connsiteY87" fmla="*/ 355250 h 4547914"/>
              <a:gd name="connsiteX88" fmla="*/ 6176662 w 12192000"/>
              <a:gd name="connsiteY88" fmla="*/ 358778 h 4547914"/>
              <a:gd name="connsiteX89" fmla="*/ 6176801 w 12192000"/>
              <a:gd name="connsiteY89" fmla="*/ 359940 h 4547914"/>
              <a:gd name="connsiteX90" fmla="*/ 6185563 w 12192000"/>
              <a:gd name="connsiteY90" fmla="*/ 365795 h 4547914"/>
              <a:gd name="connsiteX91" fmla="*/ 6203148 w 12192000"/>
              <a:gd name="connsiteY91" fmla="*/ 374448 h 4547914"/>
              <a:gd name="connsiteX92" fmla="*/ 6239136 w 12192000"/>
              <a:gd name="connsiteY92" fmla="*/ 408168 h 4547914"/>
              <a:gd name="connsiteX93" fmla="*/ 6277452 w 12192000"/>
              <a:gd name="connsiteY93" fmla="*/ 411970 h 4547914"/>
              <a:gd name="connsiteX94" fmla="*/ 6284979 w 12192000"/>
              <a:gd name="connsiteY94" fmla="*/ 413344 h 4547914"/>
              <a:gd name="connsiteX95" fmla="*/ 6285055 w 12192000"/>
              <a:gd name="connsiteY95" fmla="*/ 413623 h 4547914"/>
              <a:gd name="connsiteX96" fmla="*/ 6292844 w 12192000"/>
              <a:gd name="connsiteY96" fmla="*/ 415573 h 4547914"/>
              <a:gd name="connsiteX97" fmla="*/ 6298705 w 12192000"/>
              <a:gd name="connsiteY97" fmla="*/ 415849 h 4547914"/>
              <a:gd name="connsiteX98" fmla="*/ 6313308 w 12192000"/>
              <a:gd name="connsiteY98" fmla="*/ 418514 h 4547914"/>
              <a:gd name="connsiteX99" fmla="*/ 6317834 w 12192000"/>
              <a:gd name="connsiteY99" fmla="*/ 421103 h 4547914"/>
              <a:gd name="connsiteX100" fmla="*/ 6318907 w 12192000"/>
              <a:gd name="connsiteY100" fmla="*/ 424540 h 4547914"/>
              <a:gd name="connsiteX101" fmla="*/ 6320341 w 12192000"/>
              <a:gd name="connsiteY101" fmla="*/ 424442 h 4547914"/>
              <a:gd name="connsiteX102" fmla="*/ 6345071 w 12192000"/>
              <a:gd name="connsiteY102" fmla="*/ 437925 h 4547914"/>
              <a:gd name="connsiteX103" fmla="*/ 6403531 w 12192000"/>
              <a:gd name="connsiteY103" fmla="*/ 458610 h 4547914"/>
              <a:gd name="connsiteX104" fmla="*/ 6438176 w 12192000"/>
              <a:gd name="connsiteY104" fmla="*/ 466584 h 4547914"/>
              <a:gd name="connsiteX105" fmla="*/ 6531805 w 12192000"/>
              <a:gd name="connsiteY105" fmla="*/ 492660 h 4547914"/>
              <a:gd name="connsiteX106" fmla="*/ 6624812 w 12192000"/>
              <a:gd name="connsiteY106" fmla="*/ 522053 h 4547914"/>
              <a:gd name="connsiteX107" fmla="*/ 6665821 w 12192000"/>
              <a:gd name="connsiteY107" fmla="*/ 554780 h 4547914"/>
              <a:gd name="connsiteX108" fmla="*/ 6671133 w 12192000"/>
              <a:gd name="connsiteY108" fmla="*/ 556507 h 4547914"/>
              <a:gd name="connsiteX109" fmla="*/ 6685990 w 12192000"/>
              <a:gd name="connsiteY109" fmla="*/ 556489 h 4547914"/>
              <a:gd name="connsiteX110" fmla="*/ 6691636 w 12192000"/>
              <a:gd name="connsiteY110" fmla="*/ 555702 h 4547914"/>
              <a:gd name="connsiteX111" fmla="*/ 6699772 w 12192000"/>
              <a:gd name="connsiteY111" fmla="*/ 556210 h 4547914"/>
              <a:gd name="connsiteX112" fmla="*/ 6699955 w 12192000"/>
              <a:gd name="connsiteY112" fmla="*/ 556471 h 4547914"/>
              <a:gd name="connsiteX113" fmla="*/ 6707613 w 12192000"/>
              <a:gd name="connsiteY113" fmla="*/ 556462 h 4547914"/>
              <a:gd name="connsiteX114" fmla="*/ 6745320 w 12192000"/>
              <a:gd name="connsiteY114" fmla="*/ 553275 h 4547914"/>
              <a:gd name="connsiteX115" fmla="*/ 6792811 w 12192000"/>
              <a:gd name="connsiteY115" fmla="*/ 579903 h 4547914"/>
              <a:gd name="connsiteX116" fmla="*/ 6812882 w 12192000"/>
              <a:gd name="connsiteY116" fmla="*/ 585228 h 4547914"/>
              <a:gd name="connsiteX117" fmla="*/ 6823500 w 12192000"/>
              <a:gd name="connsiteY117" fmla="*/ 589398 h 4547914"/>
              <a:gd name="connsiteX118" fmla="*/ 6824098 w 12192000"/>
              <a:gd name="connsiteY118" fmla="*/ 590514 h 4547914"/>
              <a:gd name="connsiteX119" fmla="*/ 6860252 w 12192000"/>
              <a:gd name="connsiteY119" fmla="*/ 587335 h 4547914"/>
              <a:gd name="connsiteX120" fmla="*/ 6864904 w 12192000"/>
              <a:gd name="connsiteY120" fmla="*/ 588912 h 4547914"/>
              <a:gd name="connsiteX121" fmla="*/ 6888662 w 12192000"/>
              <a:gd name="connsiteY121" fmla="*/ 584282 h 4547914"/>
              <a:gd name="connsiteX122" fmla="*/ 6900835 w 12192000"/>
              <a:gd name="connsiteY122" fmla="*/ 583254 h 4547914"/>
              <a:gd name="connsiteX123" fmla="*/ 6904484 w 12192000"/>
              <a:gd name="connsiteY123" fmla="*/ 580150 h 4547914"/>
              <a:gd name="connsiteX124" fmla="*/ 6922346 w 12192000"/>
              <a:gd name="connsiteY124" fmla="*/ 580062 h 4547914"/>
              <a:gd name="connsiteX125" fmla="*/ 6924318 w 12192000"/>
              <a:gd name="connsiteY125" fmla="*/ 581112 h 4547914"/>
              <a:gd name="connsiteX126" fmla="*/ 6939344 w 12192000"/>
              <a:gd name="connsiteY126" fmla="*/ 577092 h 4547914"/>
              <a:gd name="connsiteX127" fmla="*/ 6952296 w 12192000"/>
              <a:gd name="connsiteY127" fmla="*/ 568950 h 4547914"/>
              <a:gd name="connsiteX128" fmla="*/ 7103052 w 12192000"/>
              <a:gd name="connsiteY128" fmla="*/ 583137 h 4547914"/>
              <a:gd name="connsiteX129" fmla="*/ 7236304 w 12192000"/>
              <a:gd name="connsiteY129" fmla="*/ 553886 h 4547914"/>
              <a:gd name="connsiteX130" fmla="*/ 7318047 w 12192000"/>
              <a:gd name="connsiteY130" fmla="*/ 562652 h 4547914"/>
              <a:gd name="connsiteX131" fmla="*/ 7343733 w 12192000"/>
              <a:gd name="connsiteY131" fmla="*/ 586084 h 4547914"/>
              <a:gd name="connsiteX132" fmla="*/ 7548358 w 12192000"/>
              <a:gd name="connsiteY132" fmla="*/ 587278 h 4547914"/>
              <a:gd name="connsiteX133" fmla="*/ 7599893 w 12192000"/>
              <a:gd name="connsiteY133" fmla="*/ 597269 h 4547914"/>
              <a:gd name="connsiteX134" fmla="*/ 7646750 w 12192000"/>
              <a:gd name="connsiteY134" fmla="*/ 586283 h 4547914"/>
              <a:gd name="connsiteX135" fmla="*/ 7665217 w 12192000"/>
              <a:gd name="connsiteY135" fmla="*/ 594522 h 4547914"/>
              <a:gd name="connsiteX136" fmla="*/ 7668385 w 12192000"/>
              <a:gd name="connsiteY136" fmla="*/ 596159 h 4547914"/>
              <a:gd name="connsiteX137" fmla="*/ 7681420 w 12192000"/>
              <a:gd name="connsiteY137" fmla="*/ 597991 h 4547914"/>
              <a:gd name="connsiteX138" fmla="*/ 7684651 w 12192000"/>
              <a:gd name="connsiteY138" fmla="*/ 604410 h 4547914"/>
              <a:gd name="connsiteX139" fmla="*/ 7843050 w 12192000"/>
              <a:gd name="connsiteY139" fmla="*/ 614711 h 4547914"/>
              <a:gd name="connsiteX140" fmla="*/ 7911637 w 12192000"/>
              <a:gd name="connsiteY140" fmla="*/ 619429 h 4547914"/>
              <a:gd name="connsiteX141" fmla="*/ 7937365 w 12192000"/>
              <a:gd name="connsiteY141" fmla="*/ 627138 h 4547914"/>
              <a:gd name="connsiteX142" fmla="*/ 8037057 w 12192000"/>
              <a:gd name="connsiteY142" fmla="*/ 650485 h 4547914"/>
              <a:gd name="connsiteX143" fmla="*/ 8122868 w 12192000"/>
              <a:gd name="connsiteY143" fmla="*/ 664767 h 4547914"/>
              <a:gd name="connsiteX144" fmla="*/ 8186750 w 12192000"/>
              <a:gd name="connsiteY144" fmla="*/ 649905 h 4547914"/>
              <a:gd name="connsiteX145" fmla="*/ 8192054 w 12192000"/>
              <a:gd name="connsiteY145" fmla="*/ 654747 h 4547914"/>
              <a:gd name="connsiteX146" fmla="*/ 8235470 w 12192000"/>
              <a:gd name="connsiteY146" fmla="*/ 656811 h 4547914"/>
              <a:gd name="connsiteX147" fmla="*/ 8388968 w 12192000"/>
              <a:gd name="connsiteY147" fmla="*/ 633562 h 4547914"/>
              <a:gd name="connsiteX148" fmla="*/ 8473770 w 12192000"/>
              <a:gd name="connsiteY148" fmla="*/ 638438 h 4547914"/>
              <a:gd name="connsiteX149" fmla="*/ 8503642 w 12192000"/>
              <a:gd name="connsiteY149" fmla="*/ 645084 h 4547914"/>
              <a:gd name="connsiteX150" fmla="*/ 8553701 w 12192000"/>
              <a:gd name="connsiteY150" fmla="*/ 655915 h 4547914"/>
              <a:gd name="connsiteX151" fmla="*/ 8590556 w 12192000"/>
              <a:gd name="connsiteY151" fmla="*/ 676112 h 4547914"/>
              <a:gd name="connsiteX152" fmla="*/ 8632638 w 12192000"/>
              <a:gd name="connsiteY152" fmla="*/ 680372 h 4547914"/>
              <a:gd name="connsiteX153" fmla="*/ 8643140 w 12192000"/>
              <a:gd name="connsiteY153" fmla="*/ 665707 h 4547914"/>
              <a:gd name="connsiteX154" fmla="*/ 8687917 w 12192000"/>
              <a:gd name="connsiteY154" fmla="*/ 675343 h 4547914"/>
              <a:gd name="connsiteX155" fmla="*/ 8755765 w 12192000"/>
              <a:gd name="connsiteY155" fmla="*/ 691678 h 4547914"/>
              <a:gd name="connsiteX156" fmla="*/ 8795085 w 12192000"/>
              <a:gd name="connsiteY156" fmla="*/ 697058 h 4547914"/>
              <a:gd name="connsiteX157" fmla="*/ 8902279 w 12192000"/>
              <a:gd name="connsiteY157" fmla="*/ 716141 h 4547914"/>
              <a:gd name="connsiteX158" fmla="*/ 9009490 w 12192000"/>
              <a:gd name="connsiteY158" fmla="*/ 738600 h 4547914"/>
              <a:gd name="connsiteX159" fmla="*/ 9072120 w 12192000"/>
              <a:gd name="connsiteY159" fmla="*/ 770795 h 4547914"/>
              <a:gd name="connsiteX160" fmla="*/ 9160343 w 12192000"/>
              <a:gd name="connsiteY160" fmla="*/ 787216 h 4547914"/>
              <a:gd name="connsiteX161" fmla="*/ 9174981 w 12192000"/>
              <a:gd name="connsiteY161" fmla="*/ 792732 h 4547914"/>
              <a:gd name="connsiteX162" fmla="*/ 9278987 w 12192000"/>
              <a:gd name="connsiteY162" fmla="*/ 786295 h 4547914"/>
              <a:gd name="connsiteX163" fmla="*/ 9400617 w 12192000"/>
              <a:gd name="connsiteY163" fmla="*/ 821987 h 4547914"/>
              <a:gd name="connsiteX164" fmla="*/ 9552261 w 12192000"/>
              <a:gd name="connsiteY164" fmla="*/ 893301 h 4547914"/>
              <a:gd name="connsiteX165" fmla="*/ 9822258 w 12192000"/>
              <a:gd name="connsiteY165" fmla="*/ 1002324 h 4547914"/>
              <a:gd name="connsiteX166" fmla="*/ 10113244 w 12192000"/>
              <a:gd name="connsiteY166" fmla="*/ 1044980 h 4547914"/>
              <a:gd name="connsiteX167" fmla="*/ 10189871 w 12192000"/>
              <a:gd name="connsiteY167" fmla="*/ 1037861 h 4547914"/>
              <a:gd name="connsiteX168" fmla="*/ 10414253 w 12192000"/>
              <a:gd name="connsiteY168" fmla="*/ 1023845 h 4547914"/>
              <a:gd name="connsiteX169" fmla="*/ 10642574 w 12192000"/>
              <a:gd name="connsiteY169" fmla="*/ 951338 h 4547914"/>
              <a:gd name="connsiteX170" fmla="*/ 10786007 w 12192000"/>
              <a:gd name="connsiteY170" fmla="*/ 939394 h 4547914"/>
              <a:gd name="connsiteX171" fmla="*/ 10854151 w 12192000"/>
              <a:gd name="connsiteY171" fmla="*/ 920634 h 4547914"/>
              <a:gd name="connsiteX172" fmla="*/ 10901354 w 12192000"/>
              <a:gd name="connsiteY172" fmla="*/ 919737 h 4547914"/>
              <a:gd name="connsiteX173" fmla="*/ 10929658 w 12192000"/>
              <a:gd name="connsiteY173" fmla="*/ 917554 h 4547914"/>
              <a:gd name="connsiteX174" fmla="*/ 10978685 w 12192000"/>
              <a:gd name="connsiteY174" fmla="*/ 886324 h 4547914"/>
              <a:gd name="connsiteX175" fmla="*/ 11163594 w 12192000"/>
              <a:gd name="connsiteY175" fmla="*/ 876561 h 4547914"/>
              <a:gd name="connsiteX176" fmla="*/ 11340142 w 12192000"/>
              <a:gd name="connsiteY176" fmla="*/ 908065 h 4547914"/>
              <a:gd name="connsiteX177" fmla="*/ 11603318 w 12192000"/>
              <a:gd name="connsiteY177" fmla="*/ 818596 h 4547914"/>
              <a:gd name="connsiteX178" fmla="*/ 11630282 w 12192000"/>
              <a:gd name="connsiteY178" fmla="*/ 811576 h 4547914"/>
              <a:gd name="connsiteX179" fmla="*/ 11776458 w 12192000"/>
              <a:gd name="connsiteY179" fmla="*/ 776804 h 4547914"/>
              <a:gd name="connsiteX180" fmla="*/ 12105816 w 12192000"/>
              <a:gd name="connsiteY180" fmla="*/ 760705 h 4547914"/>
              <a:gd name="connsiteX181" fmla="*/ 12192000 w 12192000"/>
              <a:gd name="connsiteY181" fmla="*/ 696740 h 4547914"/>
              <a:gd name="connsiteX182" fmla="*/ 12192000 w 12192000"/>
              <a:gd name="connsiteY182" fmla="*/ 4547914 h 4547914"/>
              <a:gd name="connsiteX183" fmla="*/ 0 w 12192000"/>
              <a:gd name="connsiteY183" fmla="*/ 4547914 h 4547914"/>
              <a:gd name="connsiteX184" fmla="*/ 0 w 12192000"/>
              <a:gd name="connsiteY184" fmla="*/ 540952 h 4547914"/>
              <a:gd name="connsiteX185" fmla="*/ 3948 w 12192000"/>
              <a:gd name="connsiteY185" fmla="*/ 539910 h 4547914"/>
              <a:gd name="connsiteX186" fmla="*/ 79987 w 12192000"/>
              <a:gd name="connsiteY186" fmla="*/ 526438 h 4547914"/>
              <a:gd name="connsiteX187" fmla="*/ 173247 w 12192000"/>
              <a:gd name="connsiteY187" fmla="*/ 477963 h 4547914"/>
              <a:gd name="connsiteX188" fmla="*/ 206877 w 12192000"/>
              <a:gd name="connsiteY188" fmla="*/ 473422 h 4547914"/>
              <a:gd name="connsiteX189" fmla="*/ 205655 w 12192000"/>
              <a:gd name="connsiteY189" fmla="*/ 464845 h 4547914"/>
              <a:gd name="connsiteX190" fmla="*/ 218147 w 12192000"/>
              <a:gd name="connsiteY190" fmla="*/ 464214 h 4547914"/>
              <a:gd name="connsiteX191" fmla="*/ 246031 w 12192000"/>
              <a:gd name="connsiteY191" fmla="*/ 464005 h 4547914"/>
              <a:gd name="connsiteX192" fmla="*/ 329529 w 12192000"/>
              <a:gd name="connsiteY192" fmla="*/ 461625 h 4547914"/>
              <a:gd name="connsiteX193" fmla="*/ 352311 w 12192000"/>
              <a:gd name="connsiteY193" fmla="*/ 445177 h 4547914"/>
              <a:gd name="connsiteX194" fmla="*/ 373861 w 12192000"/>
              <a:gd name="connsiteY194" fmla="*/ 444919 h 4547914"/>
              <a:gd name="connsiteX195" fmla="*/ 498838 w 12192000"/>
              <a:gd name="connsiteY195" fmla="*/ 422873 h 4547914"/>
              <a:gd name="connsiteX196" fmla="*/ 516021 w 12192000"/>
              <a:gd name="connsiteY196" fmla="*/ 421224 h 4547914"/>
              <a:gd name="connsiteX197" fmla="*/ 525327 w 12192000"/>
              <a:gd name="connsiteY197" fmla="*/ 413834 h 4547914"/>
              <a:gd name="connsiteX198" fmla="*/ 558651 w 12192000"/>
              <a:gd name="connsiteY198" fmla="*/ 412364 h 4547914"/>
              <a:gd name="connsiteX199" fmla="*/ 560193 w 12192000"/>
              <a:gd name="connsiteY199" fmla="*/ 408156 h 4547914"/>
              <a:gd name="connsiteX200" fmla="*/ 669729 w 12192000"/>
              <a:gd name="connsiteY200" fmla="*/ 372028 h 4547914"/>
              <a:gd name="connsiteX201" fmla="*/ 688496 w 12192000"/>
              <a:gd name="connsiteY201" fmla="*/ 366060 h 4547914"/>
              <a:gd name="connsiteX202" fmla="*/ 704711 w 12192000"/>
              <a:gd name="connsiteY202" fmla="*/ 367870 h 4547914"/>
              <a:gd name="connsiteX203" fmla="*/ 794485 w 12192000"/>
              <a:gd name="connsiteY203" fmla="*/ 362712 h 4547914"/>
              <a:gd name="connsiteX204" fmla="*/ 815839 w 12192000"/>
              <a:gd name="connsiteY204" fmla="*/ 365879 h 4547914"/>
              <a:gd name="connsiteX205" fmla="*/ 824819 w 12192000"/>
              <a:gd name="connsiteY205" fmla="*/ 372565 h 4547914"/>
              <a:gd name="connsiteX206" fmla="*/ 859579 w 12192000"/>
              <a:gd name="connsiteY206" fmla="*/ 359931 h 4547914"/>
              <a:gd name="connsiteX207" fmla="*/ 913213 w 12192000"/>
              <a:gd name="connsiteY207" fmla="*/ 351274 h 4547914"/>
              <a:gd name="connsiteX208" fmla="*/ 938704 w 12192000"/>
              <a:gd name="connsiteY208" fmla="*/ 345025 h 4547914"/>
              <a:gd name="connsiteX209" fmla="*/ 959272 w 12192000"/>
              <a:gd name="connsiteY209" fmla="*/ 348818 h 4547914"/>
              <a:gd name="connsiteX210" fmla="*/ 1076317 w 12192000"/>
              <a:gd name="connsiteY210" fmla="*/ 349780 h 4547914"/>
              <a:gd name="connsiteX211" fmla="*/ 1103231 w 12192000"/>
              <a:gd name="connsiteY211" fmla="*/ 355807 h 4547914"/>
              <a:gd name="connsiteX212" fmla="*/ 1115987 w 12192000"/>
              <a:gd name="connsiteY212" fmla="*/ 367821 h 4547914"/>
              <a:gd name="connsiteX213" fmla="*/ 1125983 w 12192000"/>
              <a:gd name="connsiteY213" fmla="*/ 363537 h 4547914"/>
              <a:gd name="connsiteX214" fmla="*/ 1196778 w 12192000"/>
              <a:gd name="connsiteY214" fmla="*/ 363110 h 4547914"/>
              <a:gd name="connsiteX215" fmla="*/ 1242961 w 12192000"/>
              <a:gd name="connsiteY215" fmla="*/ 361735 h 4547914"/>
              <a:gd name="connsiteX216" fmla="*/ 1245768 w 12192000"/>
              <a:gd name="connsiteY216" fmla="*/ 345241 h 4547914"/>
              <a:gd name="connsiteX217" fmla="*/ 1286892 w 12192000"/>
              <a:gd name="connsiteY217" fmla="*/ 339365 h 4547914"/>
              <a:gd name="connsiteX218" fmla="*/ 1330717 w 12192000"/>
              <a:gd name="connsiteY218" fmla="*/ 349953 h 4547914"/>
              <a:gd name="connsiteX219" fmla="*/ 1382372 w 12192000"/>
              <a:gd name="connsiteY219" fmla="*/ 348469 h 4547914"/>
              <a:gd name="connsiteX220" fmla="*/ 1413281 w 12192000"/>
              <a:gd name="connsiteY220" fmla="*/ 347761 h 4547914"/>
              <a:gd name="connsiteX221" fmla="*/ 1494404 w 12192000"/>
              <a:gd name="connsiteY221" fmla="*/ 332377 h 4547914"/>
              <a:gd name="connsiteX222" fmla="*/ 1626029 w 12192000"/>
              <a:gd name="connsiteY222" fmla="*/ 273883 h 4547914"/>
              <a:gd name="connsiteX223" fmla="*/ 1667354 w 12192000"/>
              <a:gd name="connsiteY223" fmla="*/ 265594 h 4547914"/>
              <a:gd name="connsiteX224" fmla="*/ 1674578 w 12192000"/>
              <a:gd name="connsiteY224" fmla="*/ 268967 h 4547914"/>
              <a:gd name="connsiteX225" fmla="*/ 1880316 w 12192000"/>
              <a:gd name="connsiteY225" fmla="*/ 233838 h 4547914"/>
              <a:gd name="connsiteX226" fmla="*/ 1917126 w 12192000"/>
              <a:gd name="connsiteY226" fmla="*/ 231781 h 4547914"/>
              <a:gd name="connsiteX227" fmla="*/ 1944692 w 12192000"/>
              <a:gd name="connsiteY227" fmla="*/ 233065 h 4547914"/>
              <a:gd name="connsiteX228" fmla="*/ 2010665 w 12192000"/>
              <a:gd name="connsiteY228" fmla="*/ 221364 h 4547914"/>
              <a:gd name="connsiteX229" fmla="*/ 2118270 w 12192000"/>
              <a:gd name="connsiteY229" fmla="*/ 195708 h 4547914"/>
              <a:gd name="connsiteX230" fmla="*/ 2141504 w 12192000"/>
              <a:gd name="connsiteY230" fmla="*/ 191655 h 4547914"/>
              <a:gd name="connsiteX231" fmla="*/ 2162752 w 12192000"/>
              <a:gd name="connsiteY231" fmla="*/ 193769 h 4547914"/>
              <a:gd name="connsiteX232" fmla="*/ 2168793 w 12192000"/>
              <a:gd name="connsiteY232" fmla="*/ 199138 h 4547914"/>
              <a:gd name="connsiteX233" fmla="*/ 2181778 w 12192000"/>
              <a:gd name="connsiteY233" fmla="*/ 197808 h 4547914"/>
              <a:gd name="connsiteX234" fmla="*/ 2185499 w 12192000"/>
              <a:gd name="connsiteY234" fmla="*/ 198625 h 4547914"/>
              <a:gd name="connsiteX235" fmla="*/ 2206566 w 12192000"/>
              <a:gd name="connsiteY235" fmla="*/ 202132 h 4547914"/>
              <a:gd name="connsiteX236" fmla="*/ 2244903 w 12192000"/>
              <a:gd name="connsiteY236" fmla="*/ 180560 h 4547914"/>
              <a:gd name="connsiteX237" fmla="*/ 2297531 w 12192000"/>
              <a:gd name="connsiteY237" fmla="*/ 177926 h 4547914"/>
              <a:gd name="connsiteX238" fmla="*/ 2488258 w 12192000"/>
              <a:gd name="connsiteY238" fmla="*/ 130705 h 4547914"/>
              <a:gd name="connsiteX239" fmla="*/ 2523236 w 12192000"/>
              <a:gd name="connsiteY239" fmla="*/ 147023 h 4547914"/>
              <a:gd name="connsiteX240" fmla="*/ 2603355 w 12192000"/>
              <a:gd name="connsiteY240" fmla="*/ 136080 h 4547914"/>
              <a:gd name="connsiteX241" fmla="*/ 2713319 w 12192000"/>
              <a:gd name="connsiteY241" fmla="*/ 76637 h 4547914"/>
              <a:gd name="connsiteX242" fmla="*/ 2860143 w 12192000"/>
              <a:gd name="connsiteY242" fmla="*/ 54562 h 4547914"/>
              <a:gd name="connsiteX243" fmla="*/ 2868320 w 12192000"/>
              <a:gd name="connsiteY243" fmla="*/ 43721 h 4547914"/>
              <a:gd name="connsiteX244" fmla="*/ 2880379 w 12192000"/>
              <a:gd name="connsiteY244" fmla="*/ 36328 h 4547914"/>
              <a:gd name="connsiteX245" fmla="*/ 2882710 w 12192000"/>
              <a:gd name="connsiteY245" fmla="*/ 36866 h 4547914"/>
              <a:gd name="connsiteX246" fmla="*/ 2899268 w 12192000"/>
              <a:gd name="connsiteY246" fmla="*/ 32561 h 4547914"/>
              <a:gd name="connsiteX247" fmla="*/ 2901185 w 12192000"/>
              <a:gd name="connsiteY247" fmla="*/ 28732 h 4547914"/>
              <a:gd name="connsiteX248" fmla="*/ 2912009 w 12192000"/>
              <a:gd name="connsiteY248" fmla="*/ 24873 h 4547914"/>
              <a:gd name="connsiteX249" fmla="*/ 2931895 w 12192000"/>
              <a:gd name="connsiteY249" fmla="*/ 14835 h 4547914"/>
              <a:gd name="connsiteX250" fmla="*/ 2936965 w 12192000"/>
              <a:gd name="connsiteY250" fmla="*/ 15241 h 4547914"/>
              <a:gd name="connsiteX251" fmla="*/ 2969058 w 12192000"/>
              <a:gd name="connsiteY251" fmla="*/ 3658 h 4547914"/>
              <a:gd name="connsiteX252" fmla="*/ 2970141 w 12192000"/>
              <a:gd name="connsiteY252" fmla="*/ 4583 h 4547914"/>
              <a:gd name="connsiteX253" fmla="*/ 2981985 w 12192000"/>
              <a:gd name="connsiteY253" fmla="*/ 6059 h 4547914"/>
              <a:gd name="connsiteX254" fmla="*/ 3003160 w 12192000"/>
              <a:gd name="connsiteY254" fmla="*/ 6403 h 4547914"/>
              <a:gd name="connsiteX255" fmla="*/ 3059919 w 12192000"/>
              <a:gd name="connsiteY255" fmla="*/ 20620 h 4547914"/>
              <a:gd name="connsiteX256" fmla="*/ 3093450 w 12192000"/>
              <a:gd name="connsiteY256" fmla="*/ 8665 h 4547914"/>
              <a:gd name="connsiteX257" fmla="*/ 3100564 w 12192000"/>
              <a:gd name="connsiteY257" fmla="*/ 6845 h 4547914"/>
              <a:gd name="connsiteX258" fmla="*/ 3100855 w 12192000"/>
              <a:gd name="connsiteY258" fmla="*/ 7052 h 4547914"/>
              <a:gd name="connsiteX259" fmla="*/ 3108660 w 12192000"/>
              <a:gd name="connsiteY259" fmla="*/ 5615 h 4547914"/>
              <a:gd name="connsiteX260" fmla="*/ 3113534 w 12192000"/>
              <a:gd name="connsiteY260" fmla="*/ 3530 h 4547914"/>
              <a:gd name="connsiteX261" fmla="*/ 3127332 w 12192000"/>
              <a:gd name="connsiteY261" fmla="*/ 0 h 4547914"/>
              <a:gd name="connsiteX0" fmla="*/ 3127332 w 12192000"/>
              <a:gd name="connsiteY0" fmla="*/ 0 h 4547914"/>
              <a:gd name="connsiteX1" fmla="*/ 3133085 w 12192000"/>
              <a:gd name="connsiteY1" fmla="*/ 393 h 4547914"/>
              <a:gd name="connsiteX2" fmla="*/ 3186709 w 12192000"/>
              <a:gd name="connsiteY2" fmla="*/ 21974 h 4547914"/>
              <a:gd name="connsiteX3" fmla="*/ 3287078 w 12192000"/>
              <a:gd name="connsiteY3" fmla="*/ 28076 h 4547914"/>
              <a:gd name="connsiteX4" fmla="*/ 3386448 w 12192000"/>
              <a:gd name="connsiteY4" fmla="*/ 30863 h 4547914"/>
              <a:gd name="connsiteX5" fmla="*/ 3422427 w 12192000"/>
              <a:gd name="connsiteY5" fmla="*/ 30293 h 4547914"/>
              <a:gd name="connsiteX6" fmla="*/ 3486559 w 12192000"/>
              <a:gd name="connsiteY6" fmla="*/ 36240 h 4547914"/>
              <a:gd name="connsiteX7" fmla="*/ 3515932 w 12192000"/>
              <a:gd name="connsiteY7" fmla="*/ 43280 h 4547914"/>
              <a:gd name="connsiteX8" fmla="*/ 3517220 w 12192000"/>
              <a:gd name="connsiteY8" fmla="*/ 42847 h 4547914"/>
              <a:gd name="connsiteX9" fmla="*/ 3519845 w 12192000"/>
              <a:gd name="connsiteY9" fmla="*/ 45877 h 4547914"/>
              <a:gd name="connsiteX10" fmla="*/ 3525279 w 12192000"/>
              <a:gd name="connsiteY10" fmla="*/ 47281 h 4547914"/>
              <a:gd name="connsiteX11" fmla="*/ 3540113 w 12192000"/>
              <a:gd name="connsiteY11" fmla="*/ 46377 h 4547914"/>
              <a:gd name="connsiteX12" fmla="*/ 3545692 w 12192000"/>
              <a:gd name="connsiteY12" fmla="*/ 45256 h 4547914"/>
              <a:gd name="connsiteX13" fmla="*/ 3553854 w 12192000"/>
              <a:gd name="connsiteY13" fmla="*/ 45277 h 4547914"/>
              <a:gd name="connsiteX14" fmla="*/ 3554058 w 12192000"/>
              <a:gd name="connsiteY14" fmla="*/ 45526 h 4547914"/>
              <a:gd name="connsiteX15" fmla="*/ 3561703 w 12192000"/>
              <a:gd name="connsiteY15" fmla="*/ 45061 h 4547914"/>
              <a:gd name="connsiteX16" fmla="*/ 3599112 w 12192000"/>
              <a:gd name="connsiteY16" fmla="*/ 39636 h 4547914"/>
              <a:gd name="connsiteX17" fmla="*/ 3648544 w 12192000"/>
              <a:gd name="connsiteY17" fmla="*/ 63351 h 4547914"/>
              <a:gd name="connsiteX18" fmla="*/ 3668987 w 12192000"/>
              <a:gd name="connsiteY18" fmla="*/ 67462 h 4547914"/>
              <a:gd name="connsiteX19" fmla="*/ 3679906 w 12192000"/>
              <a:gd name="connsiteY19" fmla="*/ 70986 h 4547914"/>
              <a:gd name="connsiteX20" fmla="*/ 3680583 w 12192000"/>
              <a:gd name="connsiteY20" fmla="*/ 72064 h 4547914"/>
              <a:gd name="connsiteX21" fmla="*/ 3716448 w 12192000"/>
              <a:gd name="connsiteY21" fmla="*/ 66738 h 4547914"/>
              <a:gd name="connsiteX22" fmla="*/ 3721210 w 12192000"/>
              <a:gd name="connsiteY22" fmla="*/ 68033 h 4547914"/>
              <a:gd name="connsiteX23" fmla="*/ 3744585 w 12192000"/>
              <a:gd name="connsiteY23" fmla="*/ 62000 h 4547914"/>
              <a:gd name="connsiteX24" fmla="*/ 3756664 w 12192000"/>
              <a:gd name="connsiteY24" fmla="*/ 60251 h 4547914"/>
              <a:gd name="connsiteX25" fmla="*/ 3760076 w 12192000"/>
              <a:gd name="connsiteY25" fmla="*/ 56938 h 4547914"/>
              <a:gd name="connsiteX26" fmla="*/ 3777900 w 12192000"/>
              <a:gd name="connsiteY26" fmla="*/ 55785 h 4547914"/>
              <a:gd name="connsiteX27" fmla="*/ 3779950 w 12192000"/>
              <a:gd name="connsiteY27" fmla="*/ 56716 h 4547914"/>
              <a:gd name="connsiteX28" fmla="*/ 3794650 w 12192000"/>
              <a:gd name="connsiteY28" fmla="*/ 51811 h 4547914"/>
              <a:gd name="connsiteX29" fmla="*/ 3806969 w 12192000"/>
              <a:gd name="connsiteY29" fmla="*/ 42923 h 4547914"/>
              <a:gd name="connsiteX30" fmla="*/ 3958577 w 12192000"/>
              <a:gd name="connsiteY30" fmla="*/ 48077 h 4547914"/>
              <a:gd name="connsiteX31" fmla="*/ 4089430 w 12192000"/>
              <a:gd name="connsiteY31" fmla="*/ 10971 h 4547914"/>
              <a:gd name="connsiteX32" fmla="*/ 4171715 w 12192000"/>
              <a:gd name="connsiteY32" fmla="*/ 14837 h 4547914"/>
              <a:gd name="connsiteX33" fmla="*/ 4199128 w 12192000"/>
              <a:gd name="connsiteY33" fmla="*/ 36665 h 4547914"/>
              <a:gd name="connsiteX34" fmla="*/ 4403546 w 12192000"/>
              <a:gd name="connsiteY34" fmla="*/ 25654 h 4547914"/>
              <a:gd name="connsiteX35" fmla="*/ 4455762 w 12192000"/>
              <a:gd name="connsiteY35" fmla="*/ 32542 h 4547914"/>
              <a:gd name="connsiteX36" fmla="*/ 4501720 w 12192000"/>
              <a:gd name="connsiteY36" fmla="*/ 18795 h 4547914"/>
              <a:gd name="connsiteX37" fmla="*/ 4520780 w 12192000"/>
              <a:gd name="connsiteY37" fmla="*/ 25908 h 4547914"/>
              <a:gd name="connsiteX38" fmla="*/ 4524071 w 12192000"/>
              <a:gd name="connsiteY38" fmla="*/ 27353 h 4547914"/>
              <a:gd name="connsiteX39" fmla="*/ 4537225 w 12192000"/>
              <a:gd name="connsiteY39" fmla="*/ 28400 h 4547914"/>
              <a:gd name="connsiteX40" fmla="*/ 4540932 w 12192000"/>
              <a:gd name="connsiteY40" fmla="*/ 34609 h 4547914"/>
              <a:gd name="connsiteX41" fmla="*/ 4560732 w 12192000"/>
              <a:gd name="connsiteY41" fmla="*/ 40424 h 4547914"/>
              <a:gd name="connsiteX42" fmla="*/ 4584946 w 12192000"/>
              <a:gd name="connsiteY42" fmla="*/ 40704 h 4547914"/>
              <a:gd name="connsiteX43" fmla="*/ 4670972 w 12192000"/>
              <a:gd name="connsiteY43" fmla="*/ 42345 h 4547914"/>
              <a:gd name="connsiteX44" fmla="*/ 4685002 w 12192000"/>
              <a:gd name="connsiteY44" fmla="*/ 38991 h 4547914"/>
              <a:gd name="connsiteX45" fmla="*/ 4730794 w 12192000"/>
              <a:gd name="connsiteY45" fmla="*/ 44584 h 4547914"/>
              <a:gd name="connsiteX46" fmla="*/ 4771603 w 12192000"/>
              <a:gd name="connsiteY46" fmla="*/ 45842 h 4547914"/>
              <a:gd name="connsiteX47" fmla="*/ 4798044 w 12192000"/>
              <a:gd name="connsiteY47" fmla="*/ 43174 h 4547914"/>
              <a:gd name="connsiteX48" fmla="*/ 4804975 w 12192000"/>
              <a:gd name="connsiteY48" fmla="*/ 45385 h 4547914"/>
              <a:gd name="connsiteX49" fmla="*/ 4831600 w 12192000"/>
              <a:gd name="connsiteY49" fmla="*/ 46811 h 4547914"/>
              <a:gd name="connsiteX50" fmla="*/ 4845162 w 12192000"/>
              <a:gd name="connsiteY50" fmla="*/ 43534 h 4547914"/>
              <a:gd name="connsiteX51" fmla="*/ 4858548 w 12192000"/>
              <a:gd name="connsiteY51" fmla="*/ 51080 h 4547914"/>
              <a:gd name="connsiteX52" fmla="*/ 4861820 w 12192000"/>
              <a:gd name="connsiteY52" fmla="*/ 56610 h 4547914"/>
              <a:gd name="connsiteX53" fmla="*/ 4880767 w 12192000"/>
              <a:gd name="connsiteY53" fmla="*/ 54127 h 4547914"/>
              <a:gd name="connsiteX54" fmla="*/ 4896300 w 12192000"/>
              <a:gd name="connsiteY54" fmla="*/ 59531 h 4547914"/>
              <a:gd name="connsiteX55" fmla="*/ 4909841 w 12192000"/>
              <a:gd name="connsiteY55" fmla="*/ 55998 h 4547914"/>
              <a:gd name="connsiteX56" fmla="*/ 4915461 w 12192000"/>
              <a:gd name="connsiteY56" fmla="*/ 56794 h 4547914"/>
              <a:gd name="connsiteX57" fmla="*/ 4929430 w 12192000"/>
              <a:gd name="connsiteY57" fmla="*/ 59468 h 4547914"/>
              <a:gd name="connsiteX58" fmla="*/ 4953531 w 12192000"/>
              <a:gd name="connsiteY58" fmla="*/ 65410 h 4547914"/>
              <a:gd name="connsiteX59" fmla="*/ 4961050 w 12192000"/>
              <a:gd name="connsiteY59" fmla="*/ 66237 h 4547914"/>
              <a:gd name="connsiteX60" fmla="*/ 4977419 w 12192000"/>
              <a:gd name="connsiteY60" fmla="*/ 75324 h 4547914"/>
              <a:gd name="connsiteX61" fmla="*/ 5009106 w 12192000"/>
              <a:gd name="connsiteY61" fmla="*/ 83094 h 4547914"/>
              <a:gd name="connsiteX62" fmla="*/ 5064895 w 12192000"/>
              <a:gd name="connsiteY62" fmla="*/ 110208 h 4547914"/>
              <a:gd name="connsiteX63" fmla="*/ 5097688 w 12192000"/>
              <a:gd name="connsiteY63" fmla="*/ 123146 h 4547914"/>
              <a:gd name="connsiteX64" fmla="*/ 5119875 w 12192000"/>
              <a:gd name="connsiteY64" fmla="*/ 135071 h 4547914"/>
              <a:gd name="connsiteX65" fmla="*/ 5185360 w 12192000"/>
              <a:gd name="connsiteY65" fmla="*/ 151913 h 4547914"/>
              <a:gd name="connsiteX66" fmla="*/ 5297679 w 12192000"/>
              <a:gd name="connsiteY66" fmla="*/ 174179 h 4547914"/>
              <a:gd name="connsiteX67" fmla="*/ 5320681 w 12192000"/>
              <a:gd name="connsiteY67" fmla="*/ 180162 h 4547914"/>
              <a:gd name="connsiteX68" fmla="*/ 5336842 w 12192000"/>
              <a:gd name="connsiteY68" fmla="*/ 190246 h 4547914"/>
              <a:gd name="connsiteX69" fmla="*/ 5337444 w 12192000"/>
              <a:gd name="connsiteY69" fmla="*/ 196891 h 4547914"/>
              <a:gd name="connsiteX70" fmla="*/ 5349516 w 12192000"/>
              <a:gd name="connsiteY70" fmla="*/ 200975 h 4547914"/>
              <a:gd name="connsiteX71" fmla="*/ 5351972 w 12192000"/>
              <a:gd name="connsiteY71" fmla="*/ 203093 h 4547914"/>
              <a:gd name="connsiteX72" fmla="*/ 5366814 w 12192000"/>
              <a:gd name="connsiteY72" fmla="*/ 214209 h 4547914"/>
              <a:gd name="connsiteX73" fmla="*/ 5417244 w 12192000"/>
              <a:gd name="connsiteY73" fmla="*/ 212297 h 4547914"/>
              <a:gd name="connsiteX74" fmla="*/ 5463870 w 12192000"/>
              <a:gd name="connsiteY74" fmla="*/ 231038 h 4547914"/>
              <a:gd name="connsiteX75" fmla="*/ 5664412 w 12192000"/>
              <a:gd name="connsiteY75" fmla="*/ 269118 h 4547914"/>
              <a:gd name="connsiteX76" fmla="*/ 5680257 w 12192000"/>
              <a:gd name="connsiteY76" fmla="*/ 295883 h 4547914"/>
              <a:gd name="connsiteX77" fmla="*/ 5757046 w 12192000"/>
              <a:gd name="connsiteY77" fmla="*/ 318923 h 4547914"/>
              <a:gd name="connsiteX78" fmla="*/ 5899668 w 12192000"/>
              <a:gd name="connsiteY78" fmla="*/ 315366 h 4547914"/>
              <a:gd name="connsiteX79" fmla="*/ 6042086 w 12192000"/>
              <a:gd name="connsiteY79" fmla="*/ 355988 h 4547914"/>
              <a:gd name="connsiteX80" fmla="*/ 6058069 w 12192000"/>
              <a:gd name="connsiteY80" fmla="*/ 350640 h 4547914"/>
              <a:gd name="connsiteX81" fmla="*/ 6074444 w 12192000"/>
              <a:gd name="connsiteY81" fmla="*/ 349558 h 4547914"/>
              <a:gd name="connsiteX82" fmla="*/ 6075959 w 12192000"/>
              <a:gd name="connsiteY82" fmla="*/ 350905 h 4547914"/>
              <a:gd name="connsiteX83" fmla="*/ 6093540 w 12192000"/>
              <a:gd name="connsiteY83" fmla="*/ 354046 h 4547914"/>
              <a:gd name="connsiteX84" fmla="*/ 6098369 w 12192000"/>
              <a:gd name="connsiteY84" fmla="*/ 351775 h 4547914"/>
              <a:gd name="connsiteX85" fmla="*/ 6110738 w 12192000"/>
              <a:gd name="connsiteY85" fmla="*/ 353003 h 4547914"/>
              <a:gd name="connsiteX86" fmla="*/ 6135933 w 12192000"/>
              <a:gd name="connsiteY86" fmla="*/ 352922 h 4547914"/>
              <a:gd name="connsiteX87" fmla="*/ 6139871 w 12192000"/>
              <a:gd name="connsiteY87" fmla="*/ 355250 h 4547914"/>
              <a:gd name="connsiteX88" fmla="*/ 6176662 w 12192000"/>
              <a:gd name="connsiteY88" fmla="*/ 358778 h 4547914"/>
              <a:gd name="connsiteX89" fmla="*/ 6176801 w 12192000"/>
              <a:gd name="connsiteY89" fmla="*/ 359940 h 4547914"/>
              <a:gd name="connsiteX90" fmla="*/ 6185563 w 12192000"/>
              <a:gd name="connsiteY90" fmla="*/ 365795 h 4547914"/>
              <a:gd name="connsiteX91" fmla="*/ 6203148 w 12192000"/>
              <a:gd name="connsiteY91" fmla="*/ 374448 h 4547914"/>
              <a:gd name="connsiteX92" fmla="*/ 6239136 w 12192000"/>
              <a:gd name="connsiteY92" fmla="*/ 408168 h 4547914"/>
              <a:gd name="connsiteX93" fmla="*/ 6277452 w 12192000"/>
              <a:gd name="connsiteY93" fmla="*/ 411970 h 4547914"/>
              <a:gd name="connsiteX94" fmla="*/ 6284979 w 12192000"/>
              <a:gd name="connsiteY94" fmla="*/ 413344 h 4547914"/>
              <a:gd name="connsiteX95" fmla="*/ 6285055 w 12192000"/>
              <a:gd name="connsiteY95" fmla="*/ 413623 h 4547914"/>
              <a:gd name="connsiteX96" fmla="*/ 6292844 w 12192000"/>
              <a:gd name="connsiteY96" fmla="*/ 415573 h 4547914"/>
              <a:gd name="connsiteX97" fmla="*/ 6298705 w 12192000"/>
              <a:gd name="connsiteY97" fmla="*/ 415849 h 4547914"/>
              <a:gd name="connsiteX98" fmla="*/ 6313308 w 12192000"/>
              <a:gd name="connsiteY98" fmla="*/ 418514 h 4547914"/>
              <a:gd name="connsiteX99" fmla="*/ 6317834 w 12192000"/>
              <a:gd name="connsiteY99" fmla="*/ 421103 h 4547914"/>
              <a:gd name="connsiteX100" fmla="*/ 6318907 w 12192000"/>
              <a:gd name="connsiteY100" fmla="*/ 424540 h 4547914"/>
              <a:gd name="connsiteX101" fmla="*/ 6320341 w 12192000"/>
              <a:gd name="connsiteY101" fmla="*/ 424442 h 4547914"/>
              <a:gd name="connsiteX102" fmla="*/ 6345071 w 12192000"/>
              <a:gd name="connsiteY102" fmla="*/ 437925 h 4547914"/>
              <a:gd name="connsiteX103" fmla="*/ 6403531 w 12192000"/>
              <a:gd name="connsiteY103" fmla="*/ 458610 h 4547914"/>
              <a:gd name="connsiteX104" fmla="*/ 6438176 w 12192000"/>
              <a:gd name="connsiteY104" fmla="*/ 466584 h 4547914"/>
              <a:gd name="connsiteX105" fmla="*/ 6531805 w 12192000"/>
              <a:gd name="connsiteY105" fmla="*/ 492660 h 4547914"/>
              <a:gd name="connsiteX106" fmla="*/ 6624812 w 12192000"/>
              <a:gd name="connsiteY106" fmla="*/ 522053 h 4547914"/>
              <a:gd name="connsiteX107" fmla="*/ 6665821 w 12192000"/>
              <a:gd name="connsiteY107" fmla="*/ 554780 h 4547914"/>
              <a:gd name="connsiteX108" fmla="*/ 6671133 w 12192000"/>
              <a:gd name="connsiteY108" fmla="*/ 556507 h 4547914"/>
              <a:gd name="connsiteX109" fmla="*/ 6685990 w 12192000"/>
              <a:gd name="connsiteY109" fmla="*/ 556489 h 4547914"/>
              <a:gd name="connsiteX110" fmla="*/ 6691636 w 12192000"/>
              <a:gd name="connsiteY110" fmla="*/ 555702 h 4547914"/>
              <a:gd name="connsiteX111" fmla="*/ 6699772 w 12192000"/>
              <a:gd name="connsiteY111" fmla="*/ 556210 h 4547914"/>
              <a:gd name="connsiteX112" fmla="*/ 6699955 w 12192000"/>
              <a:gd name="connsiteY112" fmla="*/ 556471 h 4547914"/>
              <a:gd name="connsiteX113" fmla="*/ 6707613 w 12192000"/>
              <a:gd name="connsiteY113" fmla="*/ 556462 h 4547914"/>
              <a:gd name="connsiteX114" fmla="*/ 6745320 w 12192000"/>
              <a:gd name="connsiteY114" fmla="*/ 553275 h 4547914"/>
              <a:gd name="connsiteX115" fmla="*/ 6792811 w 12192000"/>
              <a:gd name="connsiteY115" fmla="*/ 579903 h 4547914"/>
              <a:gd name="connsiteX116" fmla="*/ 6812882 w 12192000"/>
              <a:gd name="connsiteY116" fmla="*/ 585228 h 4547914"/>
              <a:gd name="connsiteX117" fmla="*/ 6823500 w 12192000"/>
              <a:gd name="connsiteY117" fmla="*/ 589398 h 4547914"/>
              <a:gd name="connsiteX118" fmla="*/ 6824098 w 12192000"/>
              <a:gd name="connsiteY118" fmla="*/ 590514 h 4547914"/>
              <a:gd name="connsiteX119" fmla="*/ 6860252 w 12192000"/>
              <a:gd name="connsiteY119" fmla="*/ 587335 h 4547914"/>
              <a:gd name="connsiteX120" fmla="*/ 6864904 w 12192000"/>
              <a:gd name="connsiteY120" fmla="*/ 588912 h 4547914"/>
              <a:gd name="connsiteX121" fmla="*/ 6888662 w 12192000"/>
              <a:gd name="connsiteY121" fmla="*/ 584282 h 4547914"/>
              <a:gd name="connsiteX122" fmla="*/ 6900835 w 12192000"/>
              <a:gd name="connsiteY122" fmla="*/ 583254 h 4547914"/>
              <a:gd name="connsiteX123" fmla="*/ 6904484 w 12192000"/>
              <a:gd name="connsiteY123" fmla="*/ 580150 h 4547914"/>
              <a:gd name="connsiteX124" fmla="*/ 6922346 w 12192000"/>
              <a:gd name="connsiteY124" fmla="*/ 580062 h 4547914"/>
              <a:gd name="connsiteX125" fmla="*/ 6924318 w 12192000"/>
              <a:gd name="connsiteY125" fmla="*/ 581112 h 4547914"/>
              <a:gd name="connsiteX126" fmla="*/ 6939344 w 12192000"/>
              <a:gd name="connsiteY126" fmla="*/ 577092 h 4547914"/>
              <a:gd name="connsiteX127" fmla="*/ 6952296 w 12192000"/>
              <a:gd name="connsiteY127" fmla="*/ 568950 h 4547914"/>
              <a:gd name="connsiteX128" fmla="*/ 7103052 w 12192000"/>
              <a:gd name="connsiteY128" fmla="*/ 583137 h 4547914"/>
              <a:gd name="connsiteX129" fmla="*/ 7236304 w 12192000"/>
              <a:gd name="connsiteY129" fmla="*/ 553886 h 4547914"/>
              <a:gd name="connsiteX130" fmla="*/ 7318047 w 12192000"/>
              <a:gd name="connsiteY130" fmla="*/ 562652 h 4547914"/>
              <a:gd name="connsiteX131" fmla="*/ 7343733 w 12192000"/>
              <a:gd name="connsiteY131" fmla="*/ 586084 h 4547914"/>
              <a:gd name="connsiteX132" fmla="*/ 7548358 w 12192000"/>
              <a:gd name="connsiteY132" fmla="*/ 587278 h 4547914"/>
              <a:gd name="connsiteX133" fmla="*/ 7599893 w 12192000"/>
              <a:gd name="connsiteY133" fmla="*/ 597269 h 4547914"/>
              <a:gd name="connsiteX134" fmla="*/ 7646750 w 12192000"/>
              <a:gd name="connsiteY134" fmla="*/ 586283 h 4547914"/>
              <a:gd name="connsiteX135" fmla="*/ 7665217 w 12192000"/>
              <a:gd name="connsiteY135" fmla="*/ 594522 h 4547914"/>
              <a:gd name="connsiteX136" fmla="*/ 7668385 w 12192000"/>
              <a:gd name="connsiteY136" fmla="*/ 596159 h 4547914"/>
              <a:gd name="connsiteX137" fmla="*/ 7681420 w 12192000"/>
              <a:gd name="connsiteY137" fmla="*/ 597991 h 4547914"/>
              <a:gd name="connsiteX138" fmla="*/ 7684651 w 12192000"/>
              <a:gd name="connsiteY138" fmla="*/ 604410 h 4547914"/>
              <a:gd name="connsiteX139" fmla="*/ 7843050 w 12192000"/>
              <a:gd name="connsiteY139" fmla="*/ 614711 h 4547914"/>
              <a:gd name="connsiteX140" fmla="*/ 7911637 w 12192000"/>
              <a:gd name="connsiteY140" fmla="*/ 619429 h 4547914"/>
              <a:gd name="connsiteX141" fmla="*/ 7937365 w 12192000"/>
              <a:gd name="connsiteY141" fmla="*/ 627138 h 4547914"/>
              <a:gd name="connsiteX142" fmla="*/ 8037057 w 12192000"/>
              <a:gd name="connsiteY142" fmla="*/ 650485 h 4547914"/>
              <a:gd name="connsiteX143" fmla="*/ 8122868 w 12192000"/>
              <a:gd name="connsiteY143" fmla="*/ 664767 h 4547914"/>
              <a:gd name="connsiteX144" fmla="*/ 8186750 w 12192000"/>
              <a:gd name="connsiteY144" fmla="*/ 649905 h 4547914"/>
              <a:gd name="connsiteX145" fmla="*/ 8192054 w 12192000"/>
              <a:gd name="connsiteY145" fmla="*/ 654747 h 4547914"/>
              <a:gd name="connsiteX146" fmla="*/ 8235470 w 12192000"/>
              <a:gd name="connsiteY146" fmla="*/ 656811 h 4547914"/>
              <a:gd name="connsiteX147" fmla="*/ 8388968 w 12192000"/>
              <a:gd name="connsiteY147" fmla="*/ 633562 h 4547914"/>
              <a:gd name="connsiteX148" fmla="*/ 8473770 w 12192000"/>
              <a:gd name="connsiteY148" fmla="*/ 638438 h 4547914"/>
              <a:gd name="connsiteX149" fmla="*/ 8503642 w 12192000"/>
              <a:gd name="connsiteY149" fmla="*/ 645084 h 4547914"/>
              <a:gd name="connsiteX150" fmla="*/ 8553701 w 12192000"/>
              <a:gd name="connsiteY150" fmla="*/ 655915 h 4547914"/>
              <a:gd name="connsiteX151" fmla="*/ 8590556 w 12192000"/>
              <a:gd name="connsiteY151" fmla="*/ 676112 h 4547914"/>
              <a:gd name="connsiteX152" fmla="*/ 8632638 w 12192000"/>
              <a:gd name="connsiteY152" fmla="*/ 680372 h 4547914"/>
              <a:gd name="connsiteX153" fmla="*/ 8643140 w 12192000"/>
              <a:gd name="connsiteY153" fmla="*/ 665707 h 4547914"/>
              <a:gd name="connsiteX154" fmla="*/ 8687917 w 12192000"/>
              <a:gd name="connsiteY154" fmla="*/ 675343 h 4547914"/>
              <a:gd name="connsiteX155" fmla="*/ 8755765 w 12192000"/>
              <a:gd name="connsiteY155" fmla="*/ 691678 h 4547914"/>
              <a:gd name="connsiteX156" fmla="*/ 8795085 w 12192000"/>
              <a:gd name="connsiteY156" fmla="*/ 697058 h 4547914"/>
              <a:gd name="connsiteX157" fmla="*/ 8902279 w 12192000"/>
              <a:gd name="connsiteY157" fmla="*/ 716141 h 4547914"/>
              <a:gd name="connsiteX158" fmla="*/ 9009490 w 12192000"/>
              <a:gd name="connsiteY158" fmla="*/ 738600 h 4547914"/>
              <a:gd name="connsiteX159" fmla="*/ 9072120 w 12192000"/>
              <a:gd name="connsiteY159" fmla="*/ 770795 h 4547914"/>
              <a:gd name="connsiteX160" fmla="*/ 9160343 w 12192000"/>
              <a:gd name="connsiteY160" fmla="*/ 787216 h 4547914"/>
              <a:gd name="connsiteX161" fmla="*/ 9174981 w 12192000"/>
              <a:gd name="connsiteY161" fmla="*/ 792732 h 4547914"/>
              <a:gd name="connsiteX162" fmla="*/ 9278987 w 12192000"/>
              <a:gd name="connsiteY162" fmla="*/ 818101 h 4547914"/>
              <a:gd name="connsiteX163" fmla="*/ 9400617 w 12192000"/>
              <a:gd name="connsiteY163" fmla="*/ 821987 h 4547914"/>
              <a:gd name="connsiteX164" fmla="*/ 9552261 w 12192000"/>
              <a:gd name="connsiteY164" fmla="*/ 893301 h 4547914"/>
              <a:gd name="connsiteX165" fmla="*/ 9822258 w 12192000"/>
              <a:gd name="connsiteY165" fmla="*/ 1002324 h 4547914"/>
              <a:gd name="connsiteX166" fmla="*/ 10113244 w 12192000"/>
              <a:gd name="connsiteY166" fmla="*/ 1044980 h 4547914"/>
              <a:gd name="connsiteX167" fmla="*/ 10189871 w 12192000"/>
              <a:gd name="connsiteY167" fmla="*/ 1037861 h 4547914"/>
              <a:gd name="connsiteX168" fmla="*/ 10414253 w 12192000"/>
              <a:gd name="connsiteY168" fmla="*/ 1023845 h 4547914"/>
              <a:gd name="connsiteX169" fmla="*/ 10642574 w 12192000"/>
              <a:gd name="connsiteY169" fmla="*/ 951338 h 4547914"/>
              <a:gd name="connsiteX170" fmla="*/ 10786007 w 12192000"/>
              <a:gd name="connsiteY170" fmla="*/ 939394 h 4547914"/>
              <a:gd name="connsiteX171" fmla="*/ 10854151 w 12192000"/>
              <a:gd name="connsiteY171" fmla="*/ 920634 h 4547914"/>
              <a:gd name="connsiteX172" fmla="*/ 10901354 w 12192000"/>
              <a:gd name="connsiteY172" fmla="*/ 919737 h 4547914"/>
              <a:gd name="connsiteX173" fmla="*/ 10929658 w 12192000"/>
              <a:gd name="connsiteY173" fmla="*/ 917554 h 4547914"/>
              <a:gd name="connsiteX174" fmla="*/ 10978685 w 12192000"/>
              <a:gd name="connsiteY174" fmla="*/ 886324 h 4547914"/>
              <a:gd name="connsiteX175" fmla="*/ 11163594 w 12192000"/>
              <a:gd name="connsiteY175" fmla="*/ 876561 h 4547914"/>
              <a:gd name="connsiteX176" fmla="*/ 11340142 w 12192000"/>
              <a:gd name="connsiteY176" fmla="*/ 908065 h 4547914"/>
              <a:gd name="connsiteX177" fmla="*/ 11603318 w 12192000"/>
              <a:gd name="connsiteY177" fmla="*/ 818596 h 4547914"/>
              <a:gd name="connsiteX178" fmla="*/ 11630282 w 12192000"/>
              <a:gd name="connsiteY178" fmla="*/ 811576 h 4547914"/>
              <a:gd name="connsiteX179" fmla="*/ 11776458 w 12192000"/>
              <a:gd name="connsiteY179" fmla="*/ 776804 h 4547914"/>
              <a:gd name="connsiteX180" fmla="*/ 12105816 w 12192000"/>
              <a:gd name="connsiteY180" fmla="*/ 760705 h 4547914"/>
              <a:gd name="connsiteX181" fmla="*/ 12192000 w 12192000"/>
              <a:gd name="connsiteY181" fmla="*/ 696740 h 4547914"/>
              <a:gd name="connsiteX182" fmla="*/ 12192000 w 12192000"/>
              <a:gd name="connsiteY182" fmla="*/ 4547914 h 4547914"/>
              <a:gd name="connsiteX183" fmla="*/ 0 w 12192000"/>
              <a:gd name="connsiteY183" fmla="*/ 4547914 h 4547914"/>
              <a:gd name="connsiteX184" fmla="*/ 0 w 12192000"/>
              <a:gd name="connsiteY184" fmla="*/ 540952 h 4547914"/>
              <a:gd name="connsiteX185" fmla="*/ 3948 w 12192000"/>
              <a:gd name="connsiteY185" fmla="*/ 539910 h 4547914"/>
              <a:gd name="connsiteX186" fmla="*/ 79987 w 12192000"/>
              <a:gd name="connsiteY186" fmla="*/ 526438 h 4547914"/>
              <a:gd name="connsiteX187" fmla="*/ 173247 w 12192000"/>
              <a:gd name="connsiteY187" fmla="*/ 477963 h 4547914"/>
              <a:gd name="connsiteX188" fmla="*/ 206877 w 12192000"/>
              <a:gd name="connsiteY188" fmla="*/ 473422 h 4547914"/>
              <a:gd name="connsiteX189" fmla="*/ 205655 w 12192000"/>
              <a:gd name="connsiteY189" fmla="*/ 464845 h 4547914"/>
              <a:gd name="connsiteX190" fmla="*/ 218147 w 12192000"/>
              <a:gd name="connsiteY190" fmla="*/ 464214 h 4547914"/>
              <a:gd name="connsiteX191" fmla="*/ 246031 w 12192000"/>
              <a:gd name="connsiteY191" fmla="*/ 464005 h 4547914"/>
              <a:gd name="connsiteX192" fmla="*/ 329529 w 12192000"/>
              <a:gd name="connsiteY192" fmla="*/ 461625 h 4547914"/>
              <a:gd name="connsiteX193" fmla="*/ 352311 w 12192000"/>
              <a:gd name="connsiteY193" fmla="*/ 445177 h 4547914"/>
              <a:gd name="connsiteX194" fmla="*/ 373861 w 12192000"/>
              <a:gd name="connsiteY194" fmla="*/ 444919 h 4547914"/>
              <a:gd name="connsiteX195" fmla="*/ 498838 w 12192000"/>
              <a:gd name="connsiteY195" fmla="*/ 422873 h 4547914"/>
              <a:gd name="connsiteX196" fmla="*/ 516021 w 12192000"/>
              <a:gd name="connsiteY196" fmla="*/ 421224 h 4547914"/>
              <a:gd name="connsiteX197" fmla="*/ 525327 w 12192000"/>
              <a:gd name="connsiteY197" fmla="*/ 413834 h 4547914"/>
              <a:gd name="connsiteX198" fmla="*/ 558651 w 12192000"/>
              <a:gd name="connsiteY198" fmla="*/ 412364 h 4547914"/>
              <a:gd name="connsiteX199" fmla="*/ 560193 w 12192000"/>
              <a:gd name="connsiteY199" fmla="*/ 408156 h 4547914"/>
              <a:gd name="connsiteX200" fmla="*/ 669729 w 12192000"/>
              <a:gd name="connsiteY200" fmla="*/ 372028 h 4547914"/>
              <a:gd name="connsiteX201" fmla="*/ 688496 w 12192000"/>
              <a:gd name="connsiteY201" fmla="*/ 366060 h 4547914"/>
              <a:gd name="connsiteX202" fmla="*/ 704711 w 12192000"/>
              <a:gd name="connsiteY202" fmla="*/ 367870 h 4547914"/>
              <a:gd name="connsiteX203" fmla="*/ 794485 w 12192000"/>
              <a:gd name="connsiteY203" fmla="*/ 362712 h 4547914"/>
              <a:gd name="connsiteX204" fmla="*/ 815839 w 12192000"/>
              <a:gd name="connsiteY204" fmla="*/ 365879 h 4547914"/>
              <a:gd name="connsiteX205" fmla="*/ 824819 w 12192000"/>
              <a:gd name="connsiteY205" fmla="*/ 372565 h 4547914"/>
              <a:gd name="connsiteX206" fmla="*/ 859579 w 12192000"/>
              <a:gd name="connsiteY206" fmla="*/ 359931 h 4547914"/>
              <a:gd name="connsiteX207" fmla="*/ 913213 w 12192000"/>
              <a:gd name="connsiteY207" fmla="*/ 351274 h 4547914"/>
              <a:gd name="connsiteX208" fmla="*/ 938704 w 12192000"/>
              <a:gd name="connsiteY208" fmla="*/ 345025 h 4547914"/>
              <a:gd name="connsiteX209" fmla="*/ 959272 w 12192000"/>
              <a:gd name="connsiteY209" fmla="*/ 348818 h 4547914"/>
              <a:gd name="connsiteX210" fmla="*/ 1076317 w 12192000"/>
              <a:gd name="connsiteY210" fmla="*/ 349780 h 4547914"/>
              <a:gd name="connsiteX211" fmla="*/ 1103231 w 12192000"/>
              <a:gd name="connsiteY211" fmla="*/ 355807 h 4547914"/>
              <a:gd name="connsiteX212" fmla="*/ 1115987 w 12192000"/>
              <a:gd name="connsiteY212" fmla="*/ 367821 h 4547914"/>
              <a:gd name="connsiteX213" fmla="*/ 1125983 w 12192000"/>
              <a:gd name="connsiteY213" fmla="*/ 363537 h 4547914"/>
              <a:gd name="connsiteX214" fmla="*/ 1196778 w 12192000"/>
              <a:gd name="connsiteY214" fmla="*/ 363110 h 4547914"/>
              <a:gd name="connsiteX215" fmla="*/ 1242961 w 12192000"/>
              <a:gd name="connsiteY215" fmla="*/ 361735 h 4547914"/>
              <a:gd name="connsiteX216" fmla="*/ 1245768 w 12192000"/>
              <a:gd name="connsiteY216" fmla="*/ 345241 h 4547914"/>
              <a:gd name="connsiteX217" fmla="*/ 1286892 w 12192000"/>
              <a:gd name="connsiteY217" fmla="*/ 339365 h 4547914"/>
              <a:gd name="connsiteX218" fmla="*/ 1330717 w 12192000"/>
              <a:gd name="connsiteY218" fmla="*/ 349953 h 4547914"/>
              <a:gd name="connsiteX219" fmla="*/ 1382372 w 12192000"/>
              <a:gd name="connsiteY219" fmla="*/ 348469 h 4547914"/>
              <a:gd name="connsiteX220" fmla="*/ 1413281 w 12192000"/>
              <a:gd name="connsiteY220" fmla="*/ 347761 h 4547914"/>
              <a:gd name="connsiteX221" fmla="*/ 1494404 w 12192000"/>
              <a:gd name="connsiteY221" fmla="*/ 332377 h 4547914"/>
              <a:gd name="connsiteX222" fmla="*/ 1626029 w 12192000"/>
              <a:gd name="connsiteY222" fmla="*/ 273883 h 4547914"/>
              <a:gd name="connsiteX223" fmla="*/ 1667354 w 12192000"/>
              <a:gd name="connsiteY223" fmla="*/ 265594 h 4547914"/>
              <a:gd name="connsiteX224" fmla="*/ 1674578 w 12192000"/>
              <a:gd name="connsiteY224" fmla="*/ 268967 h 4547914"/>
              <a:gd name="connsiteX225" fmla="*/ 1880316 w 12192000"/>
              <a:gd name="connsiteY225" fmla="*/ 233838 h 4547914"/>
              <a:gd name="connsiteX226" fmla="*/ 1917126 w 12192000"/>
              <a:gd name="connsiteY226" fmla="*/ 231781 h 4547914"/>
              <a:gd name="connsiteX227" fmla="*/ 1944692 w 12192000"/>
              <a:gd name="connsiteY227" fmla="*/ 233065 h 4547914"/>
              <a:gd name="connsiteX228" fmla="*/ 2010665 w 12192000"/>
              <a:gd name="connsiteY228" fmla="*/ 221364 h 4547914"/>
              <a:gd name="connsiteX229" fmla="*/ 2118270 w 12192000"/>
              <a:gd name="connsiteY229" fmla="*/ 195708 h 4547914"/>
              <a:gd name="connsiteX230" fmla="*/ 2141504 w 12192000"/>
              <a:gd name="connsiteY230" fmla="*/ 191655 h 4547914"/>
              <a:gd name="connsiteX231" fmla="*/ 2162752 w 12192000"/>
              <a:gd name="connsiteY231" fmla="*/ 193769 h 4547914"/>
              <a:gd name="connsiteX232" fmla="*/ 2168793 w 12192000"/>
              <a:gd name="connsiteY232" fmla="*/ 199138 h 4547914"/>
              <a:gd name="connsiteX233" fmla="*/ 2181778 w 12192000"/>
              <a:gd name="connsiteY233" fmla="*/ 197808 h 4547914"/>
              <a:gd name="connsiteX234" fmla="*/ 2185499 w 12192000"/>
              <a:gd name="connsiteY234" fmla="*/ 198625 h 4547914"/>
              <a:gd name="connsiteX235" fmla="*/ 2206566 w 12192000"/>
              <a:gd name="connsiteY235" fmla="*/ 202132 h 4547914"/>
              <a:gd name="connsiteX236" fmla="*/ 2244903 w 12192000"/>
              <a:gd name="connsiteY236" fmla="*/ 180560 h 4547914"/>
              <a:gd name="connsiteX237" fmla="*/ 2297531 w 12192000"/>
              <a:gd name="connsiteY237" fmla="*/ 177926 h 4547914"/>
              <a:gd name="connsiteX238" fmla="*/ 2488258 w 12192000"/>
              <a:gd name="connsiteY238" fmla="*/ 130705 h 4547914"/>
              <a:gd name="connsiteX239" fmla="*/ 2523236 w 12192000"/>
              <a:gd name="connsiteY239" fmla="*/ 147023 h 4547914"/>
              <a:gd name="connsiteX240" fmla="*/ 2603355 w 12192000"/>
              <a:gd name="connsiteY240" fmla="*/ 136080 h 4547914"/>
              <a:gd name="connsiteX241" fmla="*/ 2713319 w 12192000"/>
              <a:gd name="connsiteY241" fmla="*/ 76637 h 4547914"/>
              <a:gd name="connsiteX242" fmla="*/ 2860143 w 12192000"/>
              <a:gd name="connsiteY242" fmla="*/ 54562 h 4547914"/>
              <a:gd name="connsiteX243" fmla="*/ 2868320 w 12192000"/>
              <a:gd name="connsiteY243" fmla="*/ 43721 h 4547914"/>
              <a:gd name="connsiteX244" fmla="*/ 2880379 w 12192000"/>
              <a:gd name="connsiteY244" fmla="*/ 36328 h 4547914"/>
              <a:gd name="connsiteX245" fmla="*/ 2882710 w 12192000"/>
              <a:gd name="connsiteY245" fmla="*/ 36866 h 4547914"/>
              <a:gd name="connsiteX246" fmla="*/ 2899268 w 12192000"/>
              <a:gd name="connsiteY246" fmla="*/ 32561 h 4547914"/>
              <a:gd name="connsiteX247" fmla="*/ 2901185 w 12192000"/>
              <a:gd name="connsiteY247" fmla="*/ 28732 h 4547914"/>
              <a:gd name="connsiteX248" fmla="*/ 2912009 w 12192000"/>
              <a:gd name="connsiteY248" fmla="*/ 24873 h 4547914"/>
              <a:gd name="connsiteX249" fmla="*/ 2931895 w 12192000"/>
              <a:gd name="connsiteY249" fmla="*/ 14835 h 4547914"/>
              <a:gd name="connsiteX250" fmla="*/ 2936965 w 12192000"/>
              <a:gd name="connsiteY250" fmla="*/ 15241 h 4547914"/>
              <a:gd name="connsiteX251" fmla="*/ 2969058 w 12192000"/>
              <a:gd name="connsiteY251" fmla="*/ 3658 h 4547914"/>
              <a:gd name="connsiteX252" fmla="*/ 2970141 w 12192000"/>
              <a:gd name="connsiteY252" fmla="*/ 4583 h 4547914"/>
              <a:gd name="connsiteX253" fmla="*/ 2981985 w 12192000"/>
              <a:gd name="connsiteY253" fmla="*/ 6059 h 4547914"/>
              <a:gd name="connsiteX254" fmla="*/ 3003160 w 12192000"/>
              <a:gd name="connsiteY254" fmla="*/ 6403 h 4547914"/>
              <a:gd name="connsiteX255" fmla="*/ 3059919 w 12192000"/>
              <a:gd name="connsiteY255" fmla="*/ 20620 h 4547914"/>
              <a:gd name="connsiteX256" fmla="*/ 3093450 w 12192000"/>
              <a:gd name="connsiteY256" fmla="*/ 8665 h 4547914"/>
              <a:gd name="connsiteX257" fmla="*/ 3100564 w 12192000"/>
              <a:gd name="connsiteY257" fmla="*/ 6845 h 4547914"/>
              <a:gd name="connsiteX258" fmla="*/ 3100855 w 12192000"/>
              <a:gd name="connsiteY258" fmla="*/ 7052 h 4547914"/>
              <a:gd name="connsiteX259" fmla="*/ 3108660 w 12192000"/>
              <a:gd name="connsiteY259" fmla="*/ 5615 h 4547914"/>
              <a:gd name="connsiteX260" fmla="*/ 3113534 w 12192000"/>
              <a:gd name="connsiteY260" fmla="*/ 3530 h 4547914"/>
              <a:gd name="connsiteX261" fmla="*/ 3127332 w 12192000"/>
              <a:gd name="connsiteY261" fmla="*/ 0 h 4547914"/>
              <a:gd name="connsiteX0" fmla="*/ 3113534 w 12192000"/>
              <a:gd name="connsiteY0" fmla="*/ 3137 h 4547521"/>
              <a:gd name="connsiteX1" fmla="*/ 3133085 w 12192000"/>
              <a:gd name="connsiteY1" fmla="*/ 0 h 4547521"/>
              <a:gd name="connsiteX2" fmla="*/ 3186709 w 12192000"/>
              <a:gd name="connsiteY2" fmla="*/ 21581 h 4547521"/>
              <a:gd name="connsiteX3" fmla="*/ 3287078 w 12192000"/>
              <a:gd name="connsiteY3" fmla="*/ 27683 h 4547521"/>
              <a:gd name="connsiteX4" fmla="*/ 3386448 w 12192000"/>
              <a:gd name="connsiteY4" fmla="*/ 30470 h 4547521"/>
              <a:gd name="connsiteX5" fmla="*/ 3422427 w 12192000"/>
              <a:gd name="connsiteY5" fmla="*/ 29900 h 4547521"/>
              <a:gd name="connsiteX6" fmla="*/ 3486559 w 12192000"/>
              <a:gd name="connsiteY6" fmla="*/ 35847 h 4547521"/>
              <a:gd name="connsiteX7" fmla="*/ 3515932 w 12192000"/>
              <a:gd name="connsiteY7" fmla="*/ 42887 h 4547521"/>
              <a:gd name="connsiteX8" fmla="*/ 3517220 w 12192000"/>
              <a:gd name="connsiteY8" fmla="*/ 42454 h 4547521"/>
              <a:gd name="connsiteX9" fmla="*/ 3519845 w 12192000"/>
              <a:gd name="connsiteY9" fmla="*/ 45484 h 4547521"/>
              <a:gd name="connsiteX10" fmla="*/ 3525279 w 12192000"/>
              <a:gd name="connsiteY10" fmla="*/ 46888 h 4547521"/>
              <a:gd name="connsiteX11" fmla="*/ 3540113 w 12192000"/>
              <a:gd name="connsiteY11" fmla="*/ 45984 h 4547521"/>
              <a:gd name="connsiteX12" fmla="*/ 3545692 w 12192000"/>
              <a:gd name="connsiteY12" fmla="*/ 44863 h 4547521"/>
              <a:gd name="connsiteX13" fmla="*/ 3553854 w 12192000"/>
              <a:gd name="connsiteY13" fmla="*/ 44884 h 4547521"/>
              <a:gd name="connsiteX14" fmla="*/ 3554058 w 12192000"/>
              <a:gd name="connsiteY14" fmla="*/ 45133 h 4547521"/>
              <a:gd name="connsiteX15" fmla="*/ 3561703 w 12192000"/>
              <a:gd name="connsiteY15" fmla="*/ 44668 h 4547521"/>
              <a:gd name="connsiteX16" fmla="*/ 3599112 w 12192000"/>
              <a:gd name="connsiteY16" fmla="*/ 39243 h 4547521"/>
              <a:gd name="connsiteX17" fmla="*/ 3648544 w 12192000"/>
              <a:gd name="connsiteY17" fmla="*/ 62958 h 4547521"/>
              <a:gd name="connsiteX18" fmla="*/ 3668987 w 12192000"/>
              <a:gd name="connsiteY18" fmla="*/ 67069 h 4547521"/>
              <a:gd name="connsiteX19" fmla="*/ 3679906 w 12192000"/>
              <a:gd name="connsiteY19" fmla="*/ 70593 h 4547521"/>
              <a:gd name="connsiteX20" fmla="*/ 3680583 w 12192000"/>
              <a:gd name="connsiteY20" fmla="*/ 71671 h 4547521"/>
              <a:gd name="connsiteX21" fmla="*/ 3716448 w 12192000"/>
              <a:gd name="connsiteY21" fmla="*/ 66345 h 4547521"/>
              <a:gd name="connsiteX22" fmla="*/ 3721210 w 12192000"/>
              <a:gd name="connsiteY22" fmla="*/ 67640 h 4547521"/>
              <a:gd name="connsiteX23" fmla="*/ 3744585 w 12192000"/>
              <a:gd name="connsiteY23" fmla="*/ 61607 h 4547521"/>
              <a:gd name="connsiteX24" fmla="*/ 3756664 w 12192000"/>
              <a:gd name="connsiteY24" fmla="*/ 59858 h 4547521"/>
              <a:gd name="connsiteX25" fmla="*/ 3760076 w 12192000"/>
              <a:gd name="connsiteY25" fmla="*/ 56545 h 4547521"/>
              <a:gd name="connsiteX26" fmla="*/ 3777900 w 12192000"/>
              <a:gd name="connsiteY26" fmla="*/ 55392 h 4547521"/>
              <a:gd name="connsiteX27" fmla="*/ 3779950 w 12192000"/>
              <a:gd name="connsiteY27" fmla="*/ 56323 h 4547521"/>
              <a:gd name="connsiteX28" fmla="*/ 3794650 w 12192000"/>
              <a:gd name="connsiteY28" fmla="*/ 51418 h 4547521"/>
              <a:gd name="connsiteX29" fmla="*/ 3806969 w 12192000"/>
              <a:gd name="connsiteY29" fmla="*/ 42530 h 4547521"/>
              <a:gd name="connsiteX30" fmla="*/ 3958577 w 12192000"/>
              <a:gd name="connsiteY30" fmla="*/ 47684 h 4547521"/>
              <a:gd name="connsiteX31" fmla="*/ 4089430 w 12192000"/>
              <a:gd name="connsiteY31" fmla="*/ 10578 h 4547521"/>
              <a:gd name="connsiteX32" fmla="*/ 4171715 w 12192000"/>
              <a:gd name="connsiteY32" fmla="*/ 14444 h 4547521"/>
              <a:gd name="connsiteX33" fmla="*/ 4199128 w 12192000"/>
              <a:gd name="connsiteY33" fmla="*/ 36272 h 4547521"/>
              <a:gd name="connsiteX34" fmla="*/ 4403546 w 12192000"/>
              <a:gd name="connsiteY34" fmla="*/ 25261 h 4547521"/>
              <a:gd name="connsiteX35" fmla="*/ 4455762 w 12192000"/>
              <a:gd name="connsiteY35" fmla="*/ 32149 h 4547521"/>
              <a:gd name="connsiteX36" fmla="*/ 4501720 w 12192000"/>
              <a:gd name="connsiteY36" fmla="*/ 18402 h 4547521"/>
              <a:gd name="connsiteX37" fmla="*/ 4520780 w 12192000"/>
              <a:gd name="connsiteY37" fmla="*/ 25515 h 4547521"/>
              <a:gd name="connsiteX38" fmla="*/ 4524071 w 12192000"/>
              <a:gd name="connsiteY38" fmla="*/ 26960 h 4547521"/>
              <a:gd name="connsiteX39" fmla="*/ 4537225 w 12192000"/>
              <a:gd name="connsiteY39" fmla="*/ 28007 h 4547521"/>
              <a:gd name="connsiteX40" fmla="*/ 4540932 w 12192000"/>
              <a:gd name="connsiteY40" fmla="*/ 34216 h 4547521"/>
              <a:gd name="connsiteX41" fmla="*/ 4560732 w 12192000"/>
              <a:gd name="connsiteY41" fmla="*/ 40031 h 4547521"/>
              <a:gd name="connsiteX42" fmla="*/ 4584946 w 12192000"/>
              <a:gd name="connsiteY42" fmla="*/ 40311 h 4547521"/>
              <a:gd name="connsiteX43" fmla="*/ 4670972 w 12192000"/>
              <a:gd name="connsiteY43" fmla="*/ 41952 h 4547521"/>
              <a:gd name="connsiteX44" fmla="*/ 4685002 w 12192000"/>
              <a:gd name="connsiteY44" fmla="*/ 38598 h 4547521"/>
              <a:gd name="connsiteX45" fmla="*/ 4730794 w 12192000"/>
              <a:gd name="connsiteY45" fmla="*/ 44191 h 4547521"/>
              <a:gd name="connsiteX46" fmla="*/ 4771603 w 12192000"/>
              <a:gd name="connsiteY46" fmla="*/ 45449 h 4547521"/>
              <a:gd name="connsiteX47" fmla="*/ 4798044 w 12192000"/>
              <a:gd name="connsiteY47" fmla="*/ 42781 h 4547521"/>
              <a:gd name="connsiteX48" fmla="*/ 4804975 w 12192000"/>
              <a:gd name="connsiteY48" fmla="*/ 44992 h 4547521"/>
              <a:gd name="connsiteX49" fmla="*/ 4831600 w 12192000"/>
              <a:gd name="connsiteY49" fmla="*/ 46418 h 4547521"/>
              <a:gd name="connsiteX50" fmla="*/ 4845162 w 12192000"/>
              <a:gd name="connsiteY50" fmla="*/ 43141 h 4547521"/>
              <a:gd name="connsiteX51" fmla="*/ 4858548 w 12192000"/>
              <a:gd name="connsiteY51" fmla="*/ 50687 h 4547521"/>
              <a:gd name="connsiteX52" fmla="*/ 4861820 w 12192000"/>
              <a:gd name="connsiteY52" fmla="*/ 56217 h 4547521"/>
              <a:gd name="connsiteX53" fmla="*/ 4880767 w 12192000"/>
              <a:gd name="connsiteY53" fmla="*/ 53734 h 4547521"/>
              <a:gd name="connsiteX54" fmla="*/ 4896300 w 12192000"/>
              <a:gd name="connsiteY54" fmla="*/ 59138 h 4547521"/>
              <a:gd name="connsiteX55" fmla="*/ 4909841 w 12192000"/>
              <a:gd name="connsiteY55" fmla="*/ 55605 h 4547521"/>
              <a:gd name="connsiteX56" fmla="*/ 4915461 w 12192000"/>
              <a:gd name="connsiteY56" fmla="*/ 56401 h 4547521"/>
              <a:gd name="connsiteX57" fmla="*/ 4929430 w 12192000"/>
              <a:gd name="connsiteY57" fmla="*/ 59075 h 4547521"/>
              <a:gd name="connsiteX58" fmla="*/ 4953531 w 12192000"/>
              <a:gd name="connsiteY58" fmla="*/ 65017 h 4547521"/>
              <a:gd name="connsiteX59" fmla="*/ 4961050 w 12192000"/>
              <a:gd name="connsiteY59" fmla="*/ 65844 h 4547521"/>
              <a:gd name="connsiteX60" fmla="*/ 4977419 w 12192000"/>
              <a:gd name="connsiteY60" fmla="*/ 74931 h 4547521"/>
              <a:gd name="connsiteX61" fmla="*/ 5009106 w 12192000"/>
              <a:gd name="connsiteY61" fmla="*/ 82701 h 4547521"/>
              <a:gd name="connsiteX62" fmla="*/ 5064895 w 12192000"/>
              <a:gd name="connsiteY62" fmla="*/ 109815 h 4547521"/>
              <a:gd name="connsiteX63" fmla="*/ 5097688 w 12192000"/>
              <a:gd name="connsiteY63" fmla="*/ 122753 h 4547521"/>
              <a:gd name="connsiteX64" fmla="*/ 5119875 w 12192000"/>
              <a:gd name="connsiteY64" fmla="*/ 134678 h 4547521"/>
              <a:gd name="connsiteX65" fmla="*/ 5185360 w 12192000"/>
              <a:gd name="connsiteY65" fmla="*/ 151520 h 4547521"/>
              <a:gd name="connsiteX66" fmla="*/ 5297679 w 12192000"/>
              <a:gd name="connsiteY66" fmla="*/ 173786 h 4547521"/>
              <a:gd name="connsiteX67" fmla="*/ 5320681 w 12192000"/>
              <a:gd name="connsiteY67" fmla="*/ 179769 h 4547521"/>
              <a:gd name="connsiteX68" fmla="*/ 5336842 w 12192000"/>
              <a:gd name="connsiteY68" fmla="*/ 189853 h 4547521"/>
              <a:gd name="connsiteX69" fmla="*/ 5337444 w 12192000"/>
              <a:gd name="connsiteY69" fmla="*/ 196498 h 4547521"/>
              <a:gd name="connsiteX70" fmla="*/ 5349516 w 12192000"/>
              <a:gd name="connsiteY70" fmla="*/ 200582 h 4547521"/>
              <a:gd name="connsiteX71" fmla="*/ 5351972 w 12192000"/>
              <a:gd name="connsiteY71" fmla="*/ 202700 h 4547521"/>
              <a:gd name="connsiteX72" fmla="*/ 5366814 w 12192000"/>
              <a:gd name="connsiteY72" fmla="*/ 213816 h 4547521"/>
              <a:gd name="connsiteX73" fmla="*/ 5417244 w 12192000"/>
              <a:gd name="connsiteY73" fmla="*/ 211904 h 4547521"/>
              <a:gd name="connsiteX74" fmla="*/ 5463870 w 12192000"/>
              <a:gd name="connsiteY74" fmla="*/ 230645 h 4547521"/>
              <a:gd name="connsiteX75" fmla="*/ 5664412 w 12192000"/>
              <a:gd name="connsiteY75" fmla="*/ 268725 h 4547521"/>
              <a:gd name="connsiteX76" fmla="*/ 5680257 w 12192000"/>
              <a:gd name="connsiteY76" fmla="*/ 295490 h 4547521"/>
              <a:gd name="connsiteX77" fmla="*/ 5757046 w 12192000"/>
              <a:gd name="connsiteY77" fmla="*/ 318530 h 4547521"/>
              <a:gd name="connsiteX78" fmla="*/ 5899668 w 12192000"/>
              <a:gd name="connsiteY78" fmla="*/ 314973 h 4547521"/>
              <a:gd name="connsiteX79" fmla="*/ 6042086 w 12192000"/>
              <a:gd name="connsiteY79" fmla="*/ 355595 h 4547521"/>
              <a:gd name="connsiteX80" fmla="*/ 6058069 w 12192000"/>
              <a:gd name="connsiteY80" fmla="*/ 350247 h 4547521"/>
              <a:gd name="connsiteX81" fmla="*/ 6074444 w 12192000"/>
              <a:gd name="connsiteY81" fmla="*/ 349165 h 4547521"/>
              <a:gd name="connsiteX82" fmla="*/ 6075959 w 12192000"/>
              <a:gd name="connsiteY82" fmla="*/ 350512 h 4547521"/>
              <a:gd name="connsiteX83" fmla="*/ 6093540 w 12192000"/>
              <a:gd name="connsiteY83" fmla="*/ 353653 h 4547521"/>
              <a:gd name="connsiteX84" fmla="*/ 6098369 w 12192000"/>
              <a:gd name="connsiteY84" fmla="*/ 351382 h 4547521"/>
              <a:gd name="connsiteX85" fmla="*/ 6110738 w 12192000"/>
              <a:gd name="connsiteY85" fmla="*/ 352610 h 4547521"/>
              <a:gd name="connsiteX86" fmla="*/ 6135933 w 12192000"/>
              <a:gd name="connsiteY86" fmla="*/ 352529 h 4547521"/>
              <a:gd name="connsiteX87" fmla="*/ 6139871 w 12192000"/>
              <a:gd name="connsiteY87" fmla="*/ 354857 h 4547521"/>
              <a:gd name="connsiteX88" fmla="*/ 6176662 w 12192000"/>
              <a:gd name="connsiteY88" fmla="*/ 358385 h 4547521"/>
              <a:gd name="connsiteX89" fmla="*/ 6176801 w 12192000"/>
              <a:gd name="connsiteY89" fmla="*/ 359547 h 4547521"/>
              <a:gd name="connsiteX90" fmla="*/ 6185563 w 12192000"/>
              <a:gd name="connsiteY90" fmla="*/ 365402 h 4547521"/>
              <a:gd name="connsiteX91" fmla="*/ 6203148 w 12192000"/>
              <a:gd name="connsiteY91" fmla="*/ 374055 h 4547521"/>
              <a:gd name="connsiteX92" fmla="*/ 6239136 w 12192000"/>
              <a:gd name="connsiteY92" fmla="*/ 407775 h 4547521"/>
              <a:gd name="connsiteX93" fmla="*/ 6277452 w 12192000"/>
              <a:gd name="connsiteY93" fmla="*/ 411577 h 4547521"/>
              <a:gd name="connsiteX94" fmla="*/ 6284979 w 12192000"/>
              <a:gd name="connsiteY94" fmla="*/ 412951 h 4547521"/>
              <a:gd name="connsiteX95" fmla="*/ 6285055 w 12192000"/>
              <a:gd name="connsiteY95" fmla="*/ 413230 h 4547521"/>
              <a:gd name="connsiteX96" fmla="*/ 6292844 w 12192000"/>
              <a:gd name="connsiteY96" fmla="*/ 415180 h 4547521"/>
              <a:gd name="connsiteX97" fmla="*/ 6298705 w 12192000"/>
              <a:gd name="connsiteY97" fmla="*/ 415456 h 4547521"/>
              <a:gd name="connsiteX98" fmla="*/ 6313308 w 12192000"/>
              <a:gd name="connsiteY98" fmla="*/ 418121 h 4547521"/>
              <a:gd name="connsiteX99" fmla="*/ 6317834 w 12192000"/>
              <a:gd name="connsiteY99" fmla="*/ 420710 h 4547521"/>
              <a:gd name="connsiteX100" fmla="*/ 6318907 w 12192000"/>
              <a:gd name="connsiteY100" fmla="*/ 424147 h 4547521"/>
              <a:gd name="connsiteX101" fmla="*/ 6320341 w 12192000"/>
              <a:gd name="connsiteY101" fmla="*/ 424049 h 4547521"/>
              <a:gd name="connsiteX102" fmla="*/ 6345071 w 12192000"/>
              <a:gd name="connsiteY102" fmla="*/ 437532 h 4547521"/>
              <a:gd name="connsiteX103" fmla="*/ 6403531 w 12192000"/>
              <a:gd name="connsiteY103" fmla="*/ 458217 h 4547521"/>
              <a:gd name="connsiteX104" fmla="*/ 6438176 w 12192000"/>
              <a:gd name="connsiteY104" fmla="*/ 466191 h 4547521"/>
              <a:gd name="connsiteX105" fmla="*/ 6531805 w 12192000"/>
              <a:gd name="connsiteY105" fmla="*/ 492267 h 4547521"/>
              <a:gd name="connsiteX106" fmla="*/ 6624812 w 12192000"/>
              <a:gd name="connsiteY106" fmla="*/ 521660 h 4547521"/>
              <a:gd name="connsiteX107" fmla="*/ 6665821 w 12192000"/>
              <a:gd name="connsiteY107" fmla="*/ 554387 h 4547521"/>
              <a:gd name="connsiteX108" fmla="*/ 6671133 w 12192000"/>
              <a:gd name="connsiteY108" fmla="*/ 556114 h 4547521"/>
              <a:gd name="connsiteX109" fmla="*/ 6685990 w 12192000"/>
              <a:gd name="connsiteY109" fmla="*/ 556096 h 4547521"/>
              <a:gd name="connsiteX110" fmla="*/ 6691636 w 12192000"/>
              <a:gd name="connsiteY110" fmla="*/ 555309 h 4547521"/>
              <a:gd name="connsiteX111" fmla="*/ 6699772 w 12192000"/>
              <a:gd name="connsiteY111" fmla="*/ 555817 h 4547521"/>
              <a:gd name="connsiteX112" fmla="*/ 6699955 w 12192000"/>
              <a:gd name="connsiteY112" fmla="*/ 556078 h 4547521"/>
              <a:gd name="connsiteX113" fmla="*/ 6707613 w 12192000"/>
              <a:gd name="connsiteY113" fmla="*/ 556069 h 4547521"/>
              <a:gd name="connsiteX114" fmla="*/ 6745320 w 12192000"/>
              <a:gd name="connsiteY114" fmla="*/ 552882 h 4547521"/>
              <a:gd name="connsiteX115" fmla="*/ 6792811 w 12192000"/>
              <a:gd name="connsiteY115" fmla="*/ 579510 h 4547521"/>
              <a:gd name="connsiteX116" fmla="*/ 6812882 w 12192000"/>
              <a:gd name="connsiteY116" fmla="*/ 584835 h 4547521"/>
              <a:gd name="connsiteX117" fmla="*/ 6823500 w 12192000"/>
              <a:gd name="connsiteY117" fmla="*/ 589005 h 4547521"/>
              <a:gd name="connsiteX118" fmla="*/ 6824098 w 12192000"/>
              <a:gd name="connsiteY118" fmla="*/ 590121 h 4547521"/>
              <a:gd name="connsiteX119" fmla="*/ 6860252 w 12192000"/>
              <a:gd name="connsiteY119" fmla="*/ 586942 h 4547521"/>
              <a:gd name="connsiteX120" fmla="*/ 6864904 w 12192000"/>
              <a:gd name="connsiteY120" fmla="*/ 588519 h 4547521"/>
              <a:gd name="connsiteX121" fmla="*/ 6888662 w 12192000"/>
              <a:gd name="connsiteY121" fmla="*/ 583889 h 4547521"/>
              <a:gd name="connsiteX122" fmla="*/ 6900835 w 12192000"/>
              <a:gd name="connsiteY122" fmla="*/ 582861 h 4547521"/>
              <a:gd name="connsiteX123" fmla="*/ 6904484 w 12192000"/>
              <a:gd name="connsiteY123" fmla="*/ 579757 h 4547521"/>
              <a:gd name="connsiteX124" fmla="*/ 6922346 w 12192000"/>
              <a:gd name="connsiteY124" fmla="*/ 579669 h 4547521"/>
              <a:gd name="connsiteX125" fmla="*/ 6924318 w 12192000"/>
              <a:gd name="connsiteY125" fmla="*/ 580719 h 4547521"/>
              <a:gd name="connsiteX126" fmla="*/ 6939344 w 12192000"/>
              <a:gd name="connsiteY126" fmla="*/ 576699 h 4547521"/>
              <a:gd name="connsiteX127" fmla="*/ 6952296 w 12192000"/>
              <a:gd name="connsiteY127" fmla="*/ 568557 h 4547521"/>
              <a:gd name="connsiteX128" fmla="*/ 7103052 w 12192000"/>
              <a:gd name="connsiteY128" fmla="*/ 582744 h 4547521"/>
              <a:gd name="connsiteX129" fmla="*/ 7236304 w 12192000"/>
              <a:gd name="connsiteY129" fmla="*/ 553493 h 4547521"/>
              <a:gd name="connsiteX130" fmla="*/ 7318047 w 12192000"/>
              <a:gd name="connsiteY130" fmla="*/ 562259 h 4547521"/>
              <a:gd name="connsiteX131" fmla="*/ 7343733 w 12192000"/>
              <a:gd name="connsiteY131" fmla="*/ 585691 h 4547521"/>
              <a:gd name="connsiteX132" fmla="*/ 7548358 w 12192000"/>
              <a:gd name="connsiteY132" fmla="*/ 586885 h 4547521"/>
              <a:gd name="connsiteX133" fmla="*/ 7599893 w 12192000"/>
              <a:gd name="connsiteY133" fmla="*/ 596876 h 4547521"/>
              <a:gd name="connsiteX134" fmla="*/ 7646750 w 12192000"/>
              <a:gd name="connsiteY134" fmla="*/ 585890 h 4547521"/>
              <a:gd name="connsiteX135" fmla="*/ 7665217 w 12192000"/>
              <a:gd name="connsiteY135" fmla="*/ 594129 h 4547521"/>
              <a:gd name="connsiteX136" fmla="*/ 7668385 w 12192000"/>
              <a:gd name="connsiteY136" fmla="*/ 595766 h 4547521"/>
              <a:gd name="connsiteX137" fmla="*/ 7681420 w 12192000"/>
              <a:gd name="connsiteY137" fmla="*/ 597598 h 4547521"/>
              <a:gd name="connsiteX138" fmla="*/ 7684651 w 12192000"/>
              <a:gd name="connsiteY138" fmla="*/ 604017 h 4547521"/>
              <a:gd name="connsiteX139" fmla="*/ 7843050 w 12192000"/>
              <a:gd name="connsiteY139" fmla="*/ 614318 h 4547521"/>
              <a:gd name="connsiteX140" fmla="*/ 7911637 w 12192000"/>
              <a:gd name="connsiteY140" fmla="*/ 619036 h 4547521"/>
              <a:gd name="connsiteX141" fmla="*/ 7937365 w 12192000"/>
              <a:gd name="connsiteY141" fmla="*/ 626745 h 4547521"/>
              <a:gd name="connsiteX142" fmla="*/ 8037057 w 12192000"/>
              <a:gd name="connsiteY142" fmla="*/ 650092 h 4547521"/>
              <a:gd name="connsiteX143" fmla="*/ 8122868 w 12192000"/>
              <a:gd name="connsiteY143" fmla="*/ 664374 h 4547521"/>
              <a:gd name="connsiteX144" fmla="*/ 8186750 w 12192000"/>
              <a:gd name="connsiteY144" fmla="*/ 649512 h 4547521"/>
              <a:gd name="connsiteX145" fmla="*/ 8192054 w 12192000"/>
              <a:gd name="connsiteY145" fmla="*/ 654354 h 4547521"/>
              <a:gd name="connsiteX146" fmla="*/ 8235470 w 12192000"/>
              <a:gd name="connsiteY146" fmla="*/ 656418 h 4547521"/>
              <a:gd name="connsiteX147" fmla="*/ 8388968 w 12192000"/>
              <a:gd name="connsiteY147" fmla="*/ 633169 h 4547521"/>
              <a:gd name="connsiteX148" fmla="*/ 8473770 w 12192000"/>
              <a:gd name="connsiteY148" fmla="*/ 638045 h 4547521"/>
              <a:gd name="connsiteX149" fmla="*/ 8503642 w 12192000"/>
              <a:gd name="connsiteY149" fmla="*/ 644691 h 4547521"/>
              <a:gd name="connsiteX150" fmla="*/ 8553701 w 12192000"/>
              <a:gd name="connsiteY150" fmla="*/ 655522 h 4547521"/>
              <a:gd name="connsiteX151" fmla="*/ 8590556 w 12192000"/>
              <a:gd name="connsiteY151" fmla="*/ 675719 h 4547521"/>
              <a:gd name="connsiteX152" fmla="*/ 8632638 w 12192000"/>
              <a:gd name="connsiteY152" fmla="*/ 679979 h 4547521"/>
              <a:gd name="connsiteX153" fmla="*/ 8643140 w 12192000"/>
              <a:gd name="connsiteY153" fmla="*/ 665314 h 4547521"/>
              <a:gd name="connsiteX154" fmla="*/ 8687917 w 12192000"/>
              <a:gd name="connsiteY154" fmla="*/ 674950 h 4547521"/>
              <a:gd name="connsiteX155" fmla="*/ 8755765 w 12192000"/>
              <a:gd name="connsiteY155" fmla="*/ 691285 h 4547521"/>
              <a:gd name="connsiteX156" fmla="*/ 8795085 w 12192000"/>
              <a:gd name="connsiteY156" fmla="*/ 696665 h 4547521"/>
              <a:gd name="connsiteX157" fmla="*/ 8902279 w 12192000"/>
              <a:gd name="connsiteY157" fmla="*/ 715748 h 4547521"/>
              <a:gd name="connsiteX158" fmla="*/ 9009490 w 12192000"/>
              <a:gd name="connsiteY158" fmla="*/ 738207 h 4547521"/>
              <a:gd name="connsiteX159" fmla="*/ 9072120 w 12192000"/>
              <a:gd name="connsiteY159" fmla="*/ 770402 h 4547521"/>
              <a:gd name="connsiteX160" fmla="*/ 9160343 w 12192000"/>
              <a:gd name="connsiteY160" fmla="*/ 786823 h 4547521"/>
              <a:gd name="connsiteX161" fmla="*/ 9174981 w 12192000"/>
              <a:gd name="connsiteY161" fmla="*/ 792339 h 4547521"/>
              <a:gd name="connsiteX162" fmla="*/ 9278987 w 12192000"/>
              <a:gd name="connsiteY162" fmla="*/ 817708 h 4547521"/>
              <a:gd name="connsiteX163" fmla="*/ 9400617 w 12192000"/>
              <a:gd name="connsiteY163" fmla="*/ 821594 h 4547521"/>
              <a:gd name="connsiteX164" fmla="*/ 9552261 w 12192000"/>
              <a:gd name="connsiteY164" fmla="*/ 892908 h 4547521"/>
              <a:gd name="connsiteX165" fmla="*/ 9822258 w 12192000"/>
              <a:gd name="connsiteY165" fmla="*/ 1001931 h 4547521"/>
              <a:gd name="connsiteX166" fmla="*/ 10113244 w 12192000"/>
              <a:gd name="connsiteY166" fmla="*/ 1044587 h 4547521"/>
              <a:gd name="connsiteX167" fmla="*/ 10189871 w 12192000"/>
              <a:gd name="connsiteY167" fmla="*/ 1037468 h 4547521"/>
              <a:gd name="connsiteX168" fmla="*/ 10414253 w 12192000"/>
              <a:gd name="connsiteY168" fmla="*/ 1023452 h 4547521"/>
              <a:gd name="connsiteX169" fmla="*/ 10642574 w 12192000"/>
              <a:gd name="connsiteY169" fmla="*/ 950945 h 4547521"/>
              <a:gd name="connsiteX170" fmla="*/ 10786007 w 12192000"/>
              <a:gd name="connsiteY170" fmla="*/ 939001 h 4547521"/>
              <a:gd name="connsiteX171" fmla="*/ 10854151 w 12192000"/>
              <a:gd name="connsiteY171" fmla="*/ 920241 h 4547521"/>
              <a:gd name="connsiteX172" fmla="*/ 10901354 w 12192000"/>
              <a:gd name="connsiteY172" fmla="*/ 919344 h 4547521"/>
              <a:gd name="connsiteX173" fmla="*/ 10929658 w 12192000"/>
              <a:gd name="connsiteY173" fmla="*/ 917161 h 4547521"/>
              <a:gd name="connsiteX174" fmla="*/ 10978685 w 12192000"/>
              <a:gd name="connsiteY174" fmla="*/ 885931 h 4547521"/>
              <a:gd name="connsiteX175" fmla="*/ 11163594 w 12192000"/>
              <a:gd name="connsiteY175" fmla="*/ 876168 h 4547521"/>
              <a:gd name="connsiteX176" fmla="*/ 11340142 w 12192000"/>
              <a:gd name="connsiteY176" fmla="*/ 907672 h 4547521"/>
              <a:gd name="connsiteX177" fmla="*/ 11603318 w 12192000"/>
              <a:gd name="connsiteY177" fmla="*/ 818203 h 4547521"/>
              <a:gd name="connsiteX178" fmla="*/ 11630282 w 12192000"/>
              <a:gd name="connsiteY178" fmla="*/ 811183 h 4547521"/>
              <a:gd name="connsiteX179" fmla="*/ 11776458 w 12192000"/>
              <a:gd name="connsiteY179" fmla="*/ 776411 h 4547521"/>
              <a:gd name="connsiteX180" fmla="*/ 12105816 w 12192000"/>
              <a:gd name="connsiteY180" fmla="*/ 760312 h 4547521"/>
              <a:gd name="connsiteX181" fmla="*/ 12192000 w 12192000"/>
              <a:gd name="connsiteY181" fmla="*/ 696347 h 4547521"/>
              <a:gd name="connsiteX182" fmla="*/ 12192000 w 12192000"/>
              <a:gd name="connsiteY182" fmla="*/ 4547521 h 4547521"/>
              <a:gd name="connsiteX183" fmla="*/ 0 w 12192000"/>
              <a:gd name="connsiteY183" fmla="*/ 4547521 h 4547521"/>
              <a:gd name="connsiteX184" fmla="*/ 0 w 12192000"/>
              <a:gd name="connsiteY184" fmla="*/ 540559 h 4547521"/>
              <a:gd name="connsiteX185" fmla="*/ 3948 w 12192000"/>
              <a:gd name="connsiteY185" fmla="*/ 539517 h 4547521"/>
              <a:gd name="connsiteX186" fmla="*/ 79987 w 12192000"/>
              <a:gd name="connsiteY186" fmla="*/ 526045 h 4547521"/>
              <a:gd name="connsiteX187" fmla="*/ 173247 w 12192000"/>
              <a:gd name="connsiteY187" fmla="*/ 477570 h 4547521"/>
              <a:gd name="connsiteX188" fmla="*/ 206877 w 12192000"/>
              <a:gd name="connsiteY188" fmla="*/ 473029 h 4547521"/>
              <a:gd name="connsiteX189" fmla="*/ 205655 w 12192000"/>
              <a:gd name="connsiteY189" fmla="*/ 464452 h 4547521"/>
              <a:gd name="connsiteX190" fmla="*/ 218147 w 12192000"/>
              <a:gd name="connsiteY190" fmla="*/ 463821 h 4547521"/>
              <a:gd name="connsiteX191" fmla="*/ 246031 w 12192000"/>
              <a:gd name="connsiteY191" fmla="*/ 463612 h 4547521"/>
              <a:gd name="connsiteX192" fmla="*/ 329529 w 12192000"/>
              <a:gd name="connsiteY192" fmla="*/ 461232 h 4547521"/>
              <a:gd name="connsiteX193" fmla="*/ 352311 w 12192000"/>
              <a:gd name="connsiteY193" fmla="*/ 444784 h 4547521"/>
              <a:gd name="connsiteX194" fmla="*/ 373861 w 12192000"/>
              <a:gd name="connsiteY194" fmla="*/ 444526 h 4547521"/>
              <a:gd name="connsiteX195" fmla="*/ 498838 w 12192000"/>
              <a:gd name="connsiteY195" fmla="*/ 422480 h 4547521"/>
              <a:gd name="connsiteX196" fmla="*/ 516021 w 12192000"/>
              <a:gd name="connsiteY196" fmla="*/ 420831 h 4547521"/>
              <a:gd name="connsiteX197" fmla="*/ 525327 w 12192000"/>
              <a:gd name="connsiteY197" fmla="*/ 413441 h 4547521"/>
              <a:gd name="connsiteX198" fmla="*/ 558651 w 12192000"/>
              <a:gd name="connsiteY198" fmla="*/ 411971 h 4547521"/>
              <a:gd name="connsiteX199" fmla="*/ 560193 w 12192000"/>
              <a:gd name="connsiteY199" fmla="*/ 407763 h 4547521"/>
              <a:gd name="connsiteX200" fmla="*/ 669729 w 12192000"/>
              <a:gd name="connsiteY200" fmla="*/ 371635 h 4547521"/>
              <a:gd name="connsiteX201" fmla="*/ 688496 w 12192000"/>
              <a:gd name="connsiteY201" fmla="*/ 365667 h 4547521"/>
              <a:gd name="connsiteX202" fmla="*/ 704711 w 12192000"/>
              <a:gd name="connsiteY202" fmla="*/ 367477 h 4547521"/>
              <a:gd name="connsiteX203" fmla="*/ 794485 w 12192000"/>
              <a:gd name="connsiteY203" fmla="*/ 362319 h 4547521"/>
              <a:gd name="connsiteX204" fmla="*/ 815839 w 12192000"/>
              <a:gd name="connsiteY204" fmla="*/ 365486 h 4547521"/>
              <a:gd name="connsiteX205" fmla="*/ 824819 w 12192000"/>
              <a:gd name="connsiteY205" fmla="*/ 372172 h 4547521"/>
              <a:gd name="connsiteX206" fmla="*/ 859579 w 12192000"/>
              <a:gd name="connsiteY206" fmla="*/ 359538 h 4547521"/>
              <a:gd name="connsiteX207" fmla="*/ 913213 w 12192000"/>
              <a:gd name="connsiteY207" fmla="*/ 350881 h 4547521"/>
              <a:gd name="connsiteX208" fmla="*/ 938704 w 12192000"/>
              <a:gd name="connsiteY208" fmla="*/ 344632 h 4547521"/>
              <a:gd name="connsiteX209" fmla="*/ 959272 w 12192000"/>
              <a:gd name="connsiteY209" fmla="*/ 348425 h 4547521"/>
              <a:gd name="connsiteX210" fmla="*/ 1076317 w 12192000"/>
              <a:gd name="connsiteY210" fmla="*/ 349387 h 4547521"/>
              <a:gd name="connsiteX211" fmla="*/ 1103231 w 12192000"/>
              <a:gd name="connsiteY211" fmla="*/ 355414 h 4547521"/>
              <a:gd name="connsiteX212" fmla="*/ 1115987 w 12192000"/>
              <a:gd name="connsiteY212" fmla="*/ 367428 h 4547521"/>
              <a:gd name="connsiteX213" fmla="*/ 1125983 w 12192000"/>
              <a:gd name="connsiteY213" fmla="*/ 363144 h 4547521"/>
              <a:gd name="connsiteX214" fmla="*/ 1196778 w 12192000"/>
              <a:gd name="connsiteY214" fmla="*/ 362717 h 4547521"/>
              <a:gd name="connsiteX215" fmla="*/ 1242961 w 12192000"/>
              <a:gd name="connsiteY215" fmla="*/ 361342 h 4547521"/>
              <a:gd name="connsiteX216" fmla="*/ 1245768 w 12192000"/>
              <a:gd name="connsiteY216" fmla="*/ 344848 h 4547521"/>
              <a:gd name="connsiteX217" fmla="*/ 1286892 w 12192000"/>
              <a:gd name="connsiteY217" fmla="*/ 338972 h 4547521"/>
              <a:gd name="connsiteX218" fmla="*/ 1330717 w 12192000"/>
              <a:gd name="connsiteY218" fmla="*/ 349560 h 4547521"/>
              <a:gd name="connsiteX219" fmla="*/ 1382372 w 12192000"/>
              <a:gd name="connsiteY219" fmla="*/ 348076 h 4547521"/>
              <a:gd name="connsiteX220" fmla="*/ 1413281 w 12192000"/>
              <a:gd name="connsiteY220" fmla="*/ 347368 h 4547521"/>
              <a:gd name="connsiteX221" fmla="*/ 1494404 w 12192000"/>
              <a:gd name="connsiteY221" fmla="*/ 331984 h 4547521"/>
              <a:gd name="connsiteX222" fmla="*/ 1626029 w 12192000"/>
              <a:gd name="connsiteY222" fmla="*/ 273490 h 4547521"/>
              <a:gd name="connsiteX223" fmla="*/ 1667354 w 12192000"/>
              <a:gd name="connsiteY223" fmla="*/ 265201 h 4547521"/>
              <a:gd name="connsiteX224" fmla="*/ 1674578 w 12192000"/>
              <a:gd name="connsiteY224" fmla="*/ 268574 h 4547521"/>
              <a:gd name="connsiteX225" fmla="*/ 1880316 w 12192000"/>
              <a:gd name="connsiteY225" fmla="*/ 233445 h 4547521"/>
              <a:gd name="connsiteX226" fmla="*/ 1917126 w 12192000"/>
              <a:gd name="connsiteY226" fmla="*/ 231388 h 4547521"/>
              <a:gd name="connsiteX227" fmla="*/ 1944692 w 12192000"/>
              <a:gd name="connsiteY227" fmla="*/ 232672 h 4547521"/>
              <a:gd name="connsiteX228" fmla="*/ 2010665 w 12192000"/>
              <a:gd name="connsiteY228" fmla="*/ 220971 h 4547521"/>
              <a:gd name="connsiteX229" fmla="*/ 2118270 w 12192000"/>
              <a:gd name="connsiteY229" fmla="*/ 195315 h 4547521"/>
              <a:gd name="connsiteX230" fmla="*/ 2141504 w 12192000"/>
              <a:gd name="connsiteY230" fmla="*/ 191262 h 4547521"/>
              <a:gd name="connsiteX231" fmla="*/ 2162752 w 12192000"/>
              <a:gd name="connsiteY231" fmla="*/ 193376 h 4547521"/>
              <a:gd name="connsiteX232" fmla="*/ 2168793 w 12192000"/>
              <a:gd name="connsiteY232" fmla="*/ 198745 h 4547521"/>
              <a:gd name="connsiteX233" fmla="*/ 2181778 w 12192000"/>
              <a:gd name="connsiteY233" fmla="*/ 197415 h 4547521"/>
              <a:gd name="connsiteX234" fmla="*/ 2185499 w 12192000"/>
              <a:gd name="connsiteY234" fmla="*/ 198232 h 4547521"/>
              <a:gd name="connsiteX235" fmla="*/ 2206566 w 12192000"/>
              <a:gd name="connsiteY235" fmla="*/ 201739 h 4547521"/>
              <a:gd name="connsiteX236" fmla="*/ 2244903 w 12192000"/>
              <a:gd name="connsiteY236" fmla="*/ 180167 h 4547521"/>
              <a:gd name="connsiteX237" fmla="*/ 2297531 w 12192000"/>
              <a:gd name="connsiteY237" fmla="*/ 177533 h 4547521"/>
              <a:gd name="connsiteX238" fmla="*/ 2488258 w 12192000"/>
              <a:gd name="connsiteY238" fmla="*/ 130312 h 4547521"/>
              <a:gd name="connsiteX239" fmla="*/ 2523236 w 12192000"/>
              <a:gd name="connsiteY239" fmla="*/ 146630 h 4547521"/>
              <a:gd name="connsiteX240" fmla="*/ 2603355 w 12192000"/>
              <a:gd name="connsiteY240" fmla="*/ 135687 h 4547521"/>
              <a:gd name="connsiteX241" fmla="*/ 2713319 w 12192000"/>
              <a:gd name="connsiteY241" fmla="*/ 76244 h 4547521"/>
              <a:gd name="connsiteX242" fmla="*/ 2860143 w 12192000"/>
              <a:gd name="connsiteY242" fmla="*/ 54169 h 4547521"/>
              <a:gd name="connsiteX243" fmla="*/ 2868320 w 12192000"/>
              <a:gd name="connsiteY243" fmla="*/ 43328 h 4547521"/>
              <a:gd name="connsiteX244" fmla="*/ 2880379 w 12192000"/>
              <a:gd name="connsiteY244" fmla="*/ 35935 h 4547521"/>
              <a:gd name="connsiteX245" fmla="*/ 2882710 w 12192000"/>
              <a:gd name="connsiteY245" fmla="*/ 36473 h 4547521"/>
              <a:gd name="connsiteX246" fmla="*/ 2899268 w 12192000"/>
              <a:gd name="connsiteY246" fmla="*/ 32168 h 4547521"/>
              <a:gd name="connsiteX247" fmla="*/ 2901185 w 12192000"/>
              <a:gd name="connsiteY247" fmla="*/ 28339 h 4547521"/>
              <a:gd name="connsiteX248" fmla="*/ 2912009 w 12192000"/>
              <a:gd name="connsiteY248" fmla="*/ 24480 h 4547521"/>
              <a:gd name="connsiteX249" fmla="*/ 2931895 w 12192000"/>
              <a:gd name="connsiteY249" fmla="*/ 14442 h 4547521"/>
              <a:gd name="connsiteX250" fmla="*/ 2936965 w 12192000"/>
              <a:gd name="connsiteY250" fmla="*/ 14848 h 4547521"/>
              <a:gd name="connsiteX251" fmla="*/ 2969058 w 12192000"/>
              <a:gd name="connsiteY251" fmla="*/ 3265 h 4547521"/>
              <a:gd name="connsiteX252" fmla="*/ 2970141 w 12192000"/>
              <a:gd name="connsiteY252" fmla="*/ 4190 h 4547521"/>
              <a:gd name="connsiteX253" fmla="*/ 2981985 w 12192000"/>
              <a:gd name="connsiteY253" fmla="*/ 5666 h 4547521"/>
              <a:gd name="connsiteX254" fmla="*/ 3003160 w 12192000"/>
              <a:gd name="connsiteY254" fmla="*/ 6010 h 4547521"/>
              <a:gd name="connsiteX255" fmla="*/ 3059919 w 12192000"/>
              <a:gd name="connsiteY255" fmla="*/ 20227 h 4547521"/>
              <a:gd name="connsiteX256" fmla="*/ 3093450 w 12192000"/>
              <a:gd name="connsiteY256" fmla="*/ 8272 h 4547521"/>
              <a:gd name="connsiteX257" fmla="*/ 3100564 w 12192000"/>
              <a:gd name="connsiteY257" fmla="*/ 6452 h 4547521"/>
              <a:gd name="connsiteX258" fmla="*/ 3100855 w 12192000"/>
              <a:gd name="connsiteY258" fmla="*/ 6659 h 4547521"/>
              <a:gd name="connsiteX259" fmla="*/ 3108660 w 12192000"/>
              <a:gd name="connsiteY259" fmla="*/ 5222 h 4547521"/>
              <a:gd name="connsiteX260" fmla="*/ 3113534 w 12192000"/>
              <a:gd name="connsiteY260" fmla="*/ 3137 h 4547521"/>
              <a:gd name="connsiteX0" fmla="*/ 3108660 w 12192000"/>
              <a:gd name="connsiteY0" fmla="*/ 5222 h 4547521"/>
              <a:gd name="connsiteX1" fmla="*/ 3133085 w 12192000"/>
              <a:gd name="connsiteY1" fmla="*/ 0 h 4547521"/>
              <a:gd name="connsiteX2" fmla="*/ 3186709 w 12192000"/>
              <a:gd name="connsiteY2" fmla="*/ 21581 h 4547521"/>
              <a:gd name="connsiteX3" fmla="*/ 3287078 w 12192000"/>
              <a:gd name="connsiteY3" fmla="*/ 27683 h 4547521"/>
              <a:gd name="connsiteX4" fmla="*/ 3386448 w 12192000"/>
              <a:gd name="connsiteY4" fmla="*/ 30470 h 4547521"/>
              <a:gd name="connsiteX5" fmla="*/ 3422427 w 12192000"/>
              <a:gd name="connsiteY5" fmla="*/ 29900 h 4547521"/>
              <a:gd name="connsiteX6" fmla="*/ 3486559 w 12192000"/>
              <a:gd name="connsiteY6" fmla="*/ 35847 h 4547521"/>
              <a:gd name="connsiteX7" fmla="*/ 3515932 w 12192000"/>
              <a:gd name="connsiteY7" fmla="*/ 42887 h 4547521"/>
              <a:gd name="connsiteX8" fmla="*/ 3517220 w 12192000"/>
              <a:gd name="connsiteY8" fmla="*/ 42454 h 4547521"/>
              <a:gd name="connsiteX9" fmla="*/ 3519845 w 12192000"/>
              <a:gd name="connsiteY9" fmla="*/ 45484 h 4547521"/>
              <a:gd name="connsiteX10" fmla="*/ 3525279 w 12192000"/>
              <a:gd name="connsiteY10" fmla="*/ 46888 h 4547521"/>
              <a:gd name="connsiteX11" fmla="*/ 3540113 w 12192000"/>
              <a:gd name="connsiteY11" fmla="*/ 45984 h 4547521"/>
              <a:gd name="connsiteX12" fmla="*/ 3545692 w 12192000"/>
              <a:gd name="connsiteY12" fmla="*/ 44863 h 4547521"/>
              <a:gd name="connsiteX13" fmla="*/ 3553854 w 12192000"/>
              <a:gd name="connsiteY13" fmla="*/ 44884 h 4547521"/>
              <a:gd name="connsiteX14" fmla="*/ 3554058 w 12192000"/>
              <a:gd name="connsiteY14" fmla="*/ 45133 h 4547521"/>
              <a:gd name="connsiteX15" fmla="*/ 3561703 w 12192000"/>
              <a:gd name="connsiteY15" fmla="*/ 44668 h 4547521"/>
              <a:gd name="connsiteX16" fmla="*/ 3599112 w 12192000"/>
              <a:gd name="connsiteY16" fmla="*/ 39243 h 4547521"/>
              <a:gd name="connsiteX17" fmla="*/ 3648544 w 12192000"/>
              <a:gd name="connsiteY17" fmla="*/ 62958 h 4547521"/>
              <a:gd name="connsiteX18" fmla="*/ 3668987 w 12192000"/>
              <a:gd name="connsiteY18" fmla="*/ 67069 h 4547521"/>
              <a:gd name="connsiteX19" fmla="*/ 3679906 w 12192000"/>
              <a:gd name="connsiteY19" fmla="*/ 70593 h 4547521"/>
              <a:gd name="connsiteX20" fmla="*/ 3680583 w 12192000"/>
              <a:gd name="connsiteY20" fmla="*/ 71671 h 4547521"/>
              <a:gd name="connsiteX21" fmla="*/ 3716448 w 12192000"/>
              <a:gd name="connsiteY21" fmla="*/ 66345 h 4547521"/>
              <a:gd name="connsiteX22" fmla="*/ 3721210 w 12192000"/>
              <a:gd name="connsiteY22" fmla="*/ 67640 h 4547521"/>
              <a:gd name="connsiteX23" fmla="*/ 3744585 w 12192000"/>
              <a:gd name="connsiteY23" fmla="*/ 61607 h 4547521"/>
              <a:gd name="connsiteX24" fmla="*/ 3756664 w 12192000"/>
              <a:gd name="connsiteY24" fmla="*/ 59858 h 4547521"/>
              <a:gd name="connsiteX25" fmla="*/ 3760076 w 12192000"/>
              <a:gd name="connsiteY25" fmla="*/ 56545 h 4547521"/>
              <a:gd name="connsiteX26" fmla="*/ 3777900 w 12192000"/>
              <a:gd name="connsiteY26" fmla="*/ 55392 h 4547521"/>
              <a:gd name="connsiteX27" fmla="*/ 3779950 w 12192000"/>
              <a:gd name="connsiteY27" fmla="*/ 56323 h 4547521"/>
              <a:gd name="connsiteX28" fmla="*/ 3794650 w 12192000"/>
              <a:gd name="connsiteY28" fmla="*/ 51418 h 4547521"/>
              <a:gd name="connsiteX29" fmla="*/ 3806969 w 12192000"/>
              <a:gd name="connsiteY29" fmla="*/ 42530 h 4547521"/>
              <a:gd name="connsiteX30" fmla="*/ 3958577 w 12192000"/>
              <a:gd name="connsiteY30" fmla="*/ 47684 h 4547521"/>
              <a:gd name="connsiteX31" fmla="*/ 4089430 w 12192000"/>
              <a:gd name="connsiteY31" fmla="*/ 10578 h 4547521"/>
              <a:gd name="connsiteX32" fmla="*/ 4171715 w 12192000"/>
              <a:gd name="connsiteY32" fmla="*/ 14444 h 4547521"/>
              <a:gd name="connsiteX33" fmla="*/ 4199128 w 12192000"/>
              <a:gd name="connsiteY33" fmla="*/ 36272 h 4547521"/>
              <a:gd name="connsiteX34" fmla="*/ 4403546 w 12192000"/>
              <a:gd name="connsiteY34" fmla="*/ 25261 h 4547521"/>
              <a:gd name="connsiteX35" fmla="*/ 4455762 w 12192000"/>
              <a:gd name="connsiteY35" fmla="*/ 32149 h 4547521"/>
              <a:gd name="connsiteX36" fmla="*/ 4501720 w 12192000"/>
              <a:gd name="connsiteY36" fmla="*/ 18402 h 4547521"/>
              <a:gd name="connsiteX37" fmla="*/ 4520780 w 12192000"/>
              <a:gd name="connsiteY37" fmla="*/ 25515 h 4547521"/>
              <a:gd name="connsiteX38" fmla="*/ 4524071 w 12192000"/>
              <a:gd name="connsiteY38" fmla="*/ 26960 h 4547521"/>
              <a:gd name="connsiteX39" fmla="*/ 4537225 w 12192000"/>
              <a:gd name="connsiteY39" fmla="*/ 28007 h 4547521"/>
              <a:gd name="connsiteX40" fmla="*/ 4540932 w 12192000"/>
              <a:gd name="connsiteY40" fmla="*/ 34216 h 4547521"/>
              <a:gd name="connsiteX41" fmla="*/ 4560732 w 12192000"/>
              <a:gd name="connsiteY41" fmla="*/ 40031 h 4547521"/>
              <a:gd name="connsiteX42" fmla="*/ 4584946 w 12192000"/>
              <a:gd name="connsiteY42" fmla="*/ 40311 h 4547521"/>
              <a:gd name="connsiteX43" fmla="*/ 4670972 w 12192000"/>
              <a:gd name="connsiteY43" fmla="*/ 41952 h 4547521"/>
              <a:gd name="connsiteX44" fmla="*/ 4685002 w 12192000"/>
              <a:gd name="connsiteY44" fmla="*/ 38598 h 4547521"/>
              <a:gd name="connsiteX45" fmla="*/ 4730794 w 12192000"/>
              <a:gd name="connsiteY45" fmla="*/ 44191 h 4547521"/>
              <a:gd name="connsiteX46" fmla="*/ 4771603 w 12192000"/>
              <a:gd name="connsiteY46" fmla="*/ 45449 h 4547521"/>
              <a:gd name="connsiteX47" fmla="*/ 4798044 w 12192000"/>
              <a:gd name="connsiteY47" fmla="*/ 42781 h 4547521"/>
              <a:gd name="connsiteX48" fmla="*/ 4804975 w 12192000"/>
              <a:gd name="connsiteY48" fmla="*/ 44992 h 4547521"/>
              <a:gd name="connsiteX49" fmla="*/ 4831600 w 12192000"/>
              <a:gd name="connsiteY49" fmla="*/ 46418 h 4547521"/>
              <a:gd name="connsiteX50" fmla="*/ 4845162 w 12192000"/>
              <a:gd name="connsiteY50" fmla="*/ 43141 h 4547521"/>
              <a:gd name="connsiteX51" fmla="*/ 4858548 w 12192000"/>
              <a:gd name="connsiteY51" fmla="*/ 50687 h 4547521"/>
              <a:gd name="connsiteX52" fmla="*/ 4861820 w 12192000"/>
              <a:gd name="connsiteY52" fmla="*/ 56217 h 4547521"/>
              <a:gd name="connsiteX53" fmla="*/ 4880767 w 12192000"/>
              <a:gd name="connsiteY53" fmla="*/ 53734 h 4547521"/>
              <a:gd name="connsiteX54" fmla="*/ 4896300 w 12192000"/>
              <a:gd name="connsiteY54" fmla="*/ 59138 h 4547521"/>
              <a:gd name="connsiteX55" fmla="*/ 4909841 w 12192000"/>
              <a:gd name="connsiteY55" fmla="*/ 55605 h 4547521"/>
              <a:gd name="connsiteX56" fmla="*/ 4915461 w 12192000"/>
              <a:gd name="connsiteY56" fmla="*/ 56401 h 4547521"/>
              <a:gd name="connsiteX57" fmla="*/ 4929430 w 12192000"/>
              <a:gd name="connsiteY57" fmla="*/ 59075 h 4547521"/>
              <a:gd name="connsiteX58" fmla="*/ 4953531 w 12192000"/>
              <a:gd name="connsiteY58" fmla="*/ 65017 h 4547521"/>
              <a:gd name="connsiteX59" fmla="*/ 4961050 w 12192000"/>
              <a:gd name="connsiteY59" fmla="*/ 65844 h 4547521"/>
              <a:gd name="connsiteX60" fmla="*/ 4977419 w 12192000"/>
              <a:gd name="connsiteY60" fmla="*/ 74931 h 4547521"/>
              <a:gd name="connsiteX61" fmla="*/ 5009106 w 12192000"/>
              <a:gd name="connsiteY61" fmla="*/ 82701 h 4547521"/>
              <a:gd name="connsiteX62" fmla="*/ 5064895 w 12192000"/>
              <a:gd name="connsiteY62" fmla="*/ 109815 h 4547521"/>
              <a:gd name="connsiteX63" fmla="*/ 5097688 w 12192000"/>
              <a:gd name="connsiteY63" fmla="*/ 122753 h 4547521"/>
              <a:gd name="connsiteX64" fmla="*/ 5119875 w 12192000"/>
              <a:gd name="connsiteY64" fmla="*/ 134678 h 4547521"/>
              <a:gd name="connsiteX65" fmla="*/ 5185360 w 12192000"/>
              <a:gd name="connsiteY65" fmla="*/ 151520 h 4547521"/>
              <a:gd name="connsiteX66" fmla="*/ 5297679 w 12192000"/>
              <a:gd name="connsiteY66" fmla="*/ 173786 h 4547521"/>
              <a:gd name="connsiteX67" fmla="*/ 5320681 w 12192000"/>
              <a:gd name="connsiteY67" fmla="*/ 179769 h 4547521"/>
              <a:gd name="connsiteX68" fmla="*/ 5336842 w 12192000"/>
              <a:gd name="connsiteY68" fmla="*/ 189853 h 4547521"/>
              <a:gd name="connsiteX69" fmla="*/ 5337444 w 12192000"/>
              <a:gd name="connsiteY69" fmla="*/ 196498 h 4547521"/>
              <a:gd name="connsiteX70" fmla="*/ 5349516 w 12192000"/>
              <a:gd name="connsiteY70" fmla="*/ 200582 h 4547521"/>
              <a:gd name="connsiteX71" fmla="*/ 5351972 w 12192000"/>
              <a:gd name="connsiteY71" fmla="*/ 202700 h 4547521"/>
              <a:gd name="connsiteX72" fmla="*/ 5366814 w 12192000"/>
              <a:gd name="connsiteY72" fmla="*/ 213816 h 4547521"/>
              <a:gd name="connsiteX73" fmla="*/ 5417244 w 12192000"/>
              <a:gd name="connsiteY73" fmla="*/ 211904 h 4547521"/>
              <a:gd name="connsiteX74" fmla="*/ 5463870 w 12192000"/>
              <a:gd name="connsiteY74" fmla="*/ 230645 h 4547521"/>
              <a:gd name="connsiteX75" fmla="*/ 5664412 w 12192000"/>
              <a:gd name="connsiteY75" fmla="*/ 268725 h 4547521"/>
              <a:gd name="connsiteX76" fmla="*/ 5680257 w 12192000"/>
              <a:gd name="connsiteY76" fmla="*/ 295490 h 4547521"/>
              <a:gd name="connsiteX77" fmla="*/ 5757046 w 12192000"/>
              <a:gd name="connsiteY77" fmla="*/ 318530 h 4547521"/>
              <a:gd name="connsiteX78" fmla="*/ 5899668 w 12192000"/>
              <a:gd name="connsiteY78" fmla="*/ 314973 h 4547521"/>
              <a:gd name="connsiteX79" fmla="*/ 6042086 w 12192000"/>
              <a:gd name="connsiteY79" fmla="*/ 355595 h 4547521"/>
              <a:gd name="connsiteX80" fmla="*/ 6058069 w 12192000"/>
              <a:gd name="connsiteY80" fmla="*/ 350247 h 4547521"/>
              <a:gd name="connsiteX81" fmla="*/ 6074444 w 12192000"/>
              <a:gd name="connsiteY81" fmla="*/ 349165 h 4547521"/>
              <a:gd name="connsiteX82" fmla="*/ 6075959 w 12192000"/>
              <a:gd name="connsiteY82" fmla="*/ 350512 h 4547521"/>
              <a:gd name="connsiteX83" fmla="*/ 6093540 w 12192000"/>
              <a:gd name="connsiteY83" fmla="*/ 353653 h 4547521"/>
              <a:gd name="connsiteX84" fmla="*/ 6098369 w 12192000"/>
              <a:gd name="connsiteY84" fmla="*/ 351382 h 4547521"/>
              <a:gd name="connsiteX85" fmla="*/ 6110738 w 12192000"/>
              <a:gd name="connsiteY85" fmla="*/ 352610 h 4547521"/>
              <a:gd name="connsiteX86" fmla="*/ 6135933 w 12192000"/>
              <a:gd name="connsiteY86" fmla="*/ 352529 h 4547521"/>
              <a:gd name="connsiteX87" fmla="*/ 6139871 w 12192000"/>
              <a:gd name="connsiteY87" fmla="*/ 354857 h 4547521"/>
              <a:gd name="connsiteX88" fmla="*/ 6176662 w 12192000"/>
              <a:gd name="connsiteY88" fmla="*/ 358385 h 4547521"/>
              <a:gd name="connsiteX89" fmla="*/ 6176801 w 12192000"/>
              <a:gd name="connsiteY89" fmla="*/ 359547 h 4547521"/>
              <a:gd name="connsiteX90" fmla="*/ 6185563 w 12192000"/>
              <a:gd name="connsiteY90" fmla="*/ 365402 h 4547521"/>
              <a:gd name="connsiteX91" fmla="*/ 6203148 w 12192000"/>
              <a:gd name="connsiteY91" fmla="*/ 374055 h 4547521"/>
              <a:gd name="connsiteX92" fmla="*/ 6239136 w 12192000"/>
              <a:gd name="connsiteY92" fmla="*/ 407775 h 4547521"/>
              <a:gd name="connsiteX93" fmla="*/ 6277452 w 12192000"/>
              <a:gd name="connsiteY93" fmla="*/ 411577 h 4547521"/>
              <a:gd name="connsiteX94" fmla="*/ 6284979 w 12192000"/>
              <a:gd name="connsiteY94" fmla="*/ 412951 h 4547521"/>
              <a:gd name="connsiteX95" fmla="*/ 6285055 w 12192000"/>
              <a:gd name="connsiteY95" fmla="*/ 413230 h 4547521"/>
              <a:gd name="connsiteX96" fmla="*/ 6292844 w 12192000"/>
              <a:gd name="connsiteY96" fmla="*/ 415180 h 4547521"/>
              <a:gd name="connsiteX97" fmla="*/ 6298705 w 12192000"/>
              <a:gd name="connsiteY97" fmla="*/ 415456 h 4547521"/>
              <a:gd name="connsiteX98" fmla="*/ 6313308 w 12192000"/>
              <a:gd name="connsiteY98" fmla="*/ 418121 h 4547521"/>
              <a:gd name="connsiteX99" fmla="*/ 6317834 w 12192000"/>
              <a:gd name="connsiteY99" fmla="*/ 420710 h 4547521"/>
              <a:gd name="connsiteX100" fmla="*/ 6318907 w 12192000"/>
              <a:gd name="connsiteY100" fmla="*/ 424147 h 4547521"/>
              <a:gd name="connsiteX101" fmla="*/ 6320341 w 12192000"/>
              <a:gd name="connsiteY101" fmla="*/ 424049 h 4547521"/>
              <a:gd name="connsiteX102" fmla="*/ 6345071 w 12192000"/>
              <a:gd name="connsiteY102" fmla="*/ 437532 h 4547521"/>
              <a:gd name="connsiteX103" fmla="*/ 6403531 w 12192000"/>
              <a:gd name="connsiteY103" fmla="*/ 458217 h 4547521"/>
              <a:gd name="connsiteX104" fmla="*/ 6438176 w 12192000"/>
              <a:gd name="connsiteY104" fmla="*/ 466191 h 4547521"/>
              <a:gd name="connsiteX105" fmla="*/ 6531805 w 12192000"/>
              <a:gd name="connsiteY105" fmla="*/ 492267 h 4547521"/>
              <a:gd name="connsiteX106" fmla="*/ 6624812 w 12192000"/>
              <a:gd name="connsiteY106" fmla="*/ 521660 h 4547521"/>
              <a:gd name="connsiteX107" fmla="*/ 6665821 w 12192000"/>
              <a:gd name="connsiteY107" fmla="*/ 554387 h 4547521"/>
              <a:gd name="connsiteX108" fmla="*/ 6671133 w 12192000"/>
              <a:gd name="connsiteY108" fmla="*/ 556114 h 4547521"/>
              <a:gd name="connsiteX109" fmla="*/ 6685990 w 12192000"/>
              <a:gd name="connsiteY109" fmla="*/ 556096 h 4547521"/>
              <a:gd name="connsiteX110" fmla="*/ 6691636 w 12192000"/>
              <a:gd name="connsiteY110" fmla="*/ 555309 h 4547521"/>
              <a:gd name="connsiteX111" fmla="*/ 6699772 w 12192000"/>
              <a:gd name="connsiteY111" fmla="*/ 555817 h 4547521"/>
              <a:gd name="connsiteX112" fmla="*/ 6699955 w 12192000"/>
              <a:gd name="connsiteY112" fmla="*/ 556078 h 4547521"/>
              <a:gd name="connsiteX113" fmla="*/ 6707613 w 12192000"/>
              <a:gd name="connsiteY113" fmla="*/ 556069 h 4547521"/>
              <a:gd name="connsiteX114" fmla="*/ 6745320 w 12192000"/>
              <a:gd name="connsiteY114" fmla="*/ 552882 h 4547521"/>
              <a:gd name="connsiteX115" fmla="*/ 6792811 w 12192000"/>
              <a:gd name="connsiteY115" fmla="*/ 579510 h 4547521"/>
              <a:gd name="connsiteX116" fmla="*/ 6812882 w 12192000"/>
              <a:gd name="connsiteY116" fmla="*/ 584835 h 4547521"/>
              <a:gd name="connsiteX117" fmla="*/ 6823500 w 12192000"/>
              <a:gd name="connsiteY117" fmla="*/ 589005 h 4547521"/>
              <a:gd name="connsiteX118" fmla="*/ 6824098 w 12192000"/>
              <a:gd name="connsiteY118" fmla="*/ 590121 h 4547521"/>
              <a:gd name="connsiteX119" fmla="*/ 6860252 w 12192000"/>
              <a:gd name="connsiteY119" fmla="*/ 586942 h 4547521"/>
              <a:gd name="connsiteX120" fmla="*/ 6864904 w 12192000"/>
              <a:gd name="connsiteY120" fmla="*/ 588519 h 4547521"/>
              <a:gd name="connsiteX121" fmla="*/ 6888662 w 12192000"/>
              <a:gd name="connsiteY121" fmla="*/ 583889 h 4547521"/>
              <a:gd name="connsiteX122" fmla="*/ 6900835 w 12192000"/>
              <a:gd name="connsiteY122" fmla="*/ 582861 h 4547521"/>
              <a:gd name="connsiteX123" fmla="*/ 6904484 w 12192000"/>
              <a:gd name="connsiteY123" fmla="*/ 579757 h 4547521"/>
              <a:gd name="connsiteX124" fmla="*/ 6922346 w 12192000"/>
              <a:gd name="connsiteY124" fmla="*/ 579669 h 4547521"/>
              <a:gd name="connsiteX125" fmla="*/ 6924318 w 12192000"/>
              <a:gd name="connsiteY125" fmla="*/ 580719 h 4547521"/>
              <a:gd name="connsiteX126" fmla="*/ 6939344 w 12192000"/>
              <a:gd name="connsiteY126" fmla="*/ 576699 h 4547521"/>
              <a:gd name="connsiteX127" fmla="*/ 6952296 w 12192000"/>
              <a:gd name="connsiteY127" fmla="*/ 568557 h 4547521"/>
              <a:gd name="connsiteX128" fmla="*/ 7103052 w 12192000"/>
              <a:gd name="connsiteY128" fmla="*/ 582744 h 4547521"/>
              <a:gd name="connsiteX129" fmla="*/ 7236304 w 12192000"/>
              <a:gd name="connsiteY129" fmla="*/ 553493 h 4547521"/>
              <a:gd name="connsiteX130" fmla="*/ 7318047 w 12192000"/>
              <a:gd name="connsiteY130" fmla="*/ 562259 h 4547521"/>
              <a:gd name="connsiteX131" fmla="*/ 7343733 w 12192000"/>
              <a:gd name="connsiteY131" fmla="*/ 585691 h 4547521"/>
              <a:gd name="connsiteX132" fmla="*/ 7548358 w 12192000"/>
              <a:gd name="connsiteY132" fmla="*/ 586885 h 4547521"/>
              <a:gd name="connsiteX133" fmla="*/ 7599893 w 12192000"/>
              <a:gd name="connsiteY133" fmla="*/ 596876 h 4547521"/>
              <a:gd name="connsiteX134" fmla="*/ 7646750 w 12192000"/>
              <a:gd name="connsiteY134" fmla="*/ 585890 h 4547521"/>
              <a:gd name="connsiteX135" fmla="*/ 7665217 w 12192000"/>
              <a:gd name="connsiteY135" fmla="*/ 594129 h 4547521"/>
              <a:gd name="connsiteX136" fmla="*/ 7668385 w 12192000"/>
              <a:gd name="connsiteY136" fmla="*/ 595766 h 4547521"/>
              <a:gd name="connsiteX137" fmla="*/ 7681420 w 12192000"/>
              <a:gd name="connsiteY137" fmla="*/ 597598 h 4547521"/>
              <a:gd name="connsiteX138" fmla="*/ 7684651 w 12192000"/>
              <a:gd name="connsiteY138" fmla="*/ 604017 h 4547521"/>
              <a:gd name="connsiteX139" fmla="*/ 7843050 w 12192000"/>
              <a:gd name="connsiteY139" fmla="*/ 614318 h 4547521"/>
              <a:gd name="connsiteX140" fmla="*/ 7911637 w 12192000"/>
              <a:gd name="connsiteY140" fmla="*/ 619036 h 4547521"/>
              <a:gd name="connsiteX141" fmla="*/ 7937365 w 12192000"/>
              <a:gd name="connsiteY141" fmla="*/ 626745 h 4547521"/>
              <a:gd name="connsiteX142" fmla="*/ 8037057 w 12192000"/>
              <a:gd name="connsiteY142" fmla="*/ 650092 h 4547521"/>
              <a:gd name="connsiteX143" fmla="*/ 8122868 w 12192000"/>
              <a:gd name="connsiteY143" fmla="*/ 664374 h 4547521"/>
              <a:gd name="connsiteX144" fmla="*/ 8186750 w 12192000"/>
              <a:gd name="connsiteY144" fmla="*/ 649512 h 4547521"/>
              <a:gd name="connsiteX145" fmla="*/ 8192054 w 12192000"/>
              <a:gd name="connsiteY145" fmla="*/ 654354 h 4547521"/>
              <a:gd name="connsiteX146" fmla="*/ 8235470 w 12192000"/>
              <a:gd name="connsiteY146" fmla="*/ 656418 h 4547521"/>
              <a:gd name="connsiteX147" fmla="*/ 8388968 w 12192000"/>
              <a:gd name="connsiteY147" fmla="*/ 633169 h 4547521"/>
              <a:gd name="connsiteX148" fmla="*/ 8473770 w 12192000"/>
              <a:gd name="connsiteY148" fmla="*/ 638045 h 4547521"/>
              <a:gd name="connsiteX149" fmla="*/ 8503642 w 12192000"/>
              <a:gd name="connsiteY149" fmla="*/ 644691 h 4547521"/>
              <a:gd name="connsiteX150" fmla="*/ 8553701 w 12192000"/>
              <a:gd name="connsiteY150" fmla="*/ 655522 h 4547521"/>
              <a:gd name="connsiteX151" fmla="*/ 8590556 w 12192000"/>
              <a:gd name="connsiteY151" fmla="*/ 675719 h 4547521"/>
              <a:gd name="connsiteX152" fmla="*/ 8632638 w 12192000"/>
              <a:gd name="connsiteY152" fmla="*/ 679979 h 4547521"/>
              <a:gd name="connsiteX153" fmla="*/ 8643140 w 12192000"/>
              <a:gd name="connsiteY153" fmla="*/ 665314 h 4547521"/>
              <a:gd name="connsiteX154" fmla="*/ 8687917 w 12192000"/>
              <a:gd name="connsiteY154" fmla="*/ 674950 h 4547521"/>
              <a:gd name="connsiteX155" fmla="*/ 8755765 w 12192000"/>
              <a:gd name="connsiteY155" fmla="*/ 691285 h 4547521"/>
              <a:gd name="connsiteX156" fmla="*/ 8795085 w 12192000"/>
              <a:gd name="connsiteY156" fmla="*/ 696665 h 4547521"/>
              <a:gd name="connsiteX157" fmla="*/ 8902279 w 12192000"/>
              <a:gd name="connsiteY157" fmla="*/ 715748 h 4547521"/>
              <a:gd name="connsiteX158" fmla="*/ 9009490 w 12192000"/>
              <a:gd name="connsiteY158" fmla="*/ 738207 h 4547521"/>
              <a:gd name="connsiteX159" fmla="*/ 9072120 w 12192000"/>
              <a:gd name="connsiteY159" fmla="*/ 770402 h 4547521"/>
              <a:gd name="connsiteX160" fmla="*/ 9160343 w 12192000"/>
              <a:gd name="connsiteY160" fmla="*/ 786823 h 4547521"/>
              <a:gd name="connsiteX161" fmla="*/ 9174981 w 12192000"/>
              <a:gd name="connsiteY161" fmla="*/ 792339 h 4547521"/>
              <a:gd name="connsiteX162" fmla="*/ 9278987 w 12192000"/>
              <a:gd name="connsiteY162" fmla="*/ 817708 h 4547521"/>
              <a:gd name="connsiteX163" fmla="*/ 9400617 w 12192000"/>
              <a:gd name="connsiteY163" fmla="*/ 821594 h 4547521"/>
              <a:gd name="connsiteX164" fmla="*/ 9552261 w 12192000"/>
              <a:gd name="connsiteY164" fmla="*/ 892908 h 4547521"/>
              <a:gd name="connsiteX165" fmla="*/ 9822258 w 12192000"/>
              <a:gd name="connsiteY165" fmla="*/ 1001931 h 4547521"/>
              <a:gd name="connsiteX166" fmla="*/ 10113244 w 12192000"/>
              <a:gd name="connsiteY166" fmla="*/ 1044587 h 4547521"/>
              <a:gd name="connsiteX167" fmla="*/ 10189871 w 12192000"/>
              <a:gd name="connsiteY167" fmla="*/ 1037468 h 4547521"/>
              <a:gd name="connsiteX168" fmla="*/ 10414253 w 12192000"/>
              <a:gd name="connsiteY168" fmla="*/ 1023452 h 4547521"/>
              <a:gd name="connsiteX169" fmla="*/ 10642574 w 12192000"/>
              <a:gd name="connsiteY169" fmla="*/ 950945 h 4547521"/>
              <a:gd name="connsiteX170" fmla="*/ 10786007 w 12192000"/>
              <a:gd name="connsiteY170" fmla="*/ 939001 h 4547521"/>
              <a:gd name="connsiteX171" fmla="*/ 10854151 w 12192000"/>
              <a:gd name="connsiteY171" fmla="*/ 920241 h 4547521"/>
              <a:gd name="connsiteX172" fmla="*/ 10901354 w 12192000"/>
              <a:gd name="connsiteY172" fmla="*/ 919344 h 4547521"/>
              <a:gd name="connsiteX173" fmla="*/ 10929658 w 12192000"/>
              <a:gd name="connsiteY173" fmla="*/ 917161 h 4547521"/>
              <a:gd name="connsiteX174" fmla="*/ 10978685 w 12192000"/>
              <a:gd name="connsiteY174" fmla="*/ 885931 h 4547521"/>
              <a:gd name="connsiteX175" fmla="*/ 11163594 w 12192000"/>
              <a:gd name="connsiteY175" fmla="*/ 876168 h 4547521"/>
              <a:gd name="connsiteX176" fmla="*/ 11340142 w 12192000"/>
              <a:gd name="connsiteY176" fmla="*/ 907672 h 4547521"/>
              <a:gd name="connsiteX177" fmla="*/ 11603318 w 12192000"/>
              <a:gd name="connsiteY177" fmla="*/ 818203 h 4547521"/>
              <a:gd name="connsiteX178" fmla="*/ 11630282 w 12192000"/>
              <a:gd name="connsiteY178" fmla="*/ 811183 h 4547521"/>
              <a:gd name="connsiteX179" fmla="*/ 11776458 w 12192000"/>
              <a:gd name="connsiteY179" fmla="*/ 776411 h 4547521"/>
              <a:gd name="connsiteX180" fmla="*/ 12105816 w 12192000"/>
              <a:gd name="connsiteY180" fmla="*/ 760312 h 4547521"/>
              <a:gd name="connsiteX181" fmla="*/ 12192000 w 12192000"/>
              <a:gd name="connsiteY181" fmla="*/ 696347 h 4547521"/>
              <a:gd name="connsiteX182" fmla="*/ 12192000 w 12192000"/>
              <a:gd name="connsiteY182" fmla="*/ 4547521 h 4547521"/>
              <a:gd name="connsiteX183" fmla="*/ 0 w 12192000"/>
              <a:gd name="connsiteY183" fmla="*/ 4547521 h 4547521"/>
              <a:gd name="connsiteX184" fmla="*/ 0 w 12192000"/>
              <a:gd name="connsiteY184" fmla="*/ 540559 h 4547521"/>
              <a:gd name="connsiteX185" fmla="*/ 3948 w 12192000"/>
              <a:gd name="connsiteY185" fmla="*/ 539517 h 4547521"/>
              <a:gd name="connsiteX186" fmla="*/ 79987 w 12192000"/>
              <a:gd name="connsiteY186" fmla="*/ 526045 h 4547521"/>
              <a:gd name="connsiteX187" fmla="*/ 173247 w 12192000"/>
              <a:gd name="connsiteY187" fmla="*/ 477570 h 4547521"/>
              <a:gd name="connsiteX188" fmla="*/ 206877 w 12192000"/>
              <a:gd name="connsiteY188" fmla="*/ 473029 h 4547521"/>
              <a:gd name="connsiteX189" fmla="*/ 205655 w 12192000"/>
              <a:gd name="connsiteY189" fmla="*/ 464452 h 4547521"/>
              <a:gd name="connsiteX190" fmla="*/ 218147 w 12192000"/>
              <a:gd name="connsiteY190" fmla="*/ 463821 h 4547521"/>
              <a:gd name="connsiteX191" fmla="*/ 246031 w 12192000"/>
              <a:gd name="connsiteY191" fmla="*/ 463612 h 4547521"/>
              <a:gd name="connsiteX192" fmla="*/ 329529 w 12192000"/>
              <a:gd name="connsiteY192" fmla="*/ 461232 h 4547521"/>
              <a:gd name="connsiteX193" fmla="*/ 352311 w 12192000"/>
              <a:gd name="connsiteY193" fmla="*/ 444784 h 4547521"/>
              <a:gd name="connsiteX194" fmla="*/ 373861 w 12192000"/>
              <a:gd name="connsiteY194" fmla="*/ 444526 h 4547521"/>
              <a:gd name="connsiteX195" fmla="*/ 498838 w 12192000"/>
              <a:gd name="connsiteY195" fmla="*/ 422480 h 4547521"/>
              <a:gd name="connsiteX196" fmla="*/ 516021 w 12192000"/>
              <a:gd name="connsiteY196" fmla="*/ 420831 h 4547521"/>
              <a:gd name="connsiteX197" fmla="*/ 525327 w 12192000"/>
              <a:gd name="connsiteY197" fmla="*/ 413441 h 4547521"/>
              <a:gd name="connsiteX198" fmla="*/ 558651 w 12192000"/>
              <a:gd name="connsiteY198" fmla="*/ 411971 h 4547521"/>
              <a:gd name="connsiteX199" fmla="*/ 560193 w 12192000"/>
              <a:gd name="connsiteY199" fmla="*/ 407763 h 4547521"/>
              <a:gd name="connsiteX200" fmla="*/ 669729 w 12192000"/>
              <a:gd name="connsiteY200" fmla="*/ 371635 h 4547521"/>
              <a:gd name="connsiteX201" fmla="*/ 688496 w 12192000"/>
              <a:gd name="connsiteY201" fmla="*/ 365667 h 4547521"/>
              <a:gd name="connsiteX202" fmla="*/ 704711 w 12192000"/>
              <a:gd name="connsiteY202" fmla="*/ 367477 h 4547521"/>
              <a:gd name="connsiteX203" fmla="*/ 794485 w 12192000"/>
              <a:gd name="connsiteY203" fmla="*/ 362319 h 4547521"/>
              <a:gd name="connsiteX204" fmla="*/ 815839 w 12192000"/>
              <a:gd name="connsiteY204" fmla="*/ 365486 h 4547521"/>
              <a:gd name="connsiteX205" fmla="*/ 824819 w 12192000"/>
              <a:gd name="connsiteY205" fmla="*/ 372172 h 4547521"/>
              <a:gd name="connsiteX206" fmla="*/ 859579 w 12192000"/>
              <a:gd name="connsiteY206" fmla="*/ 359538 h 4547521"/>
              <a:gd name="connsiteX207" fmla="*/ 913213 w 12192000"/>
              <a:gd name="connsiteY207" fmla="*/ 350881 h 4547521"/>
              <a:gd name="connsiteX208" fmla="*/ 938704 w 12192000"/>
              <a:gd name="connsiteY208" fmla="*/ 344632 h 4547521"/>
              <a:gd name="connsiteX209" fmla="*/ 959272 w 12192000"/>
              <a:gd name="connsiteY209" fmla="*/ 348425 h 4547521"/>
              <a:gd name="connsiteX210" fmla="*/ 1076317 w 12192000"/>
              <a:gd name="connsiteY210" fmla="*/ 349387 h 4547521"/>
              <a:gd name="connsiteX211" fmla="*/ 1103231 w 12192000"/>
              <a:gd name="connsiteY211" fmla="*/ 355414 h 4547521"/>
              <a:gd name="connsiteX212" fmla="*/ 1115987 w 12192000"/>
              <a:gd name="connsiteY212" fmla="*/ 367428 h 4547521"/>
              <a:gd name="connsiteX213" fmla="*/ 1125983 w 12192000"/>
              <a:gd name="connsiteY213" fmla="*/ 363144 h 4547521"/>
              <a:gd name="connsiteX214" fmla="*/ 1196778 w 12192000"/>
              <a:gd name="connsiteY214" fmla="*/ 362717 h 4547521"/>
              <a:gd name="connsiteX215" fmla="*/ 1242961 w 12192000"/>
              <a:gd name="connsiteY215" fmla="*/ 361342 h 4547521"/>
              <a:gd name="connsiteX216" fmla="*/ 1245768 w 12192000"/>
              <a:gd name="connsiteY216" fmla="*/ 344848 h 4547521"/>
              <a:gd name="connsiteX217" fmla="*/ 1286892 w 12192000"/>
              <a:gd name="connsiteY217" fmla="*/ 338972 h 4547521"/>
              <a:gd name="connsiteX218" fmla="*/ 1330717 w 12192000"/>
              <a:gd name="connsiteY218" fmla="*/ 349560 h 4547521"/>
              <a:gd name="connsiteX219" fmla="*/ 1382372 w 12192000"/>
              <a:gd name="connsiteY219" fmla="*/ 348076 h 4547521"/>
              <a:gd name="connsiteX220" fmla="*/ 1413281 w 12192000"/>
              <a:gd name="connsiteY220" fmla="*/ 347368 h 4547521"/>
              <a:gd name="connsiteX221" fmla="*/ 1494404 w 12192000"/>
              <a:gd name="connsiteY221" fmla="*/ 331984 h 4547521"/>
              <a:gd name="connsiteX222" fmla="*/ 1626029 w 12192000"/>
              <a:gd name="connsiteY222" fmla="*/ 273490 h 4547521"/>
              <a:gd name="connsiteX223" fmla="*/ 1667354 w 12192000"/>
              <a:gd name="connsiteY223" fmla="*/ 265201 h 4547521"/>
              <a:gd name="connsiteX224" fmla="*/ 1674578 w 12192000"/>
              <a:gd name="connsiteY224" fmla="*/ 268574 h 4547521"/>
              <a:gd name="connsiteX225" fmla="*/ 1880316 w 12192000"/>
              <a:gd name="connsiteY225" fmla="*/ 233445 h 4547521"/>
              <a:gd name="connsiteX226" fmla="*/ 1917126 w 12192000"/>
              <a:gd name="connsiteY226" fmla="*/ 231388 h 4547521"/>
              <a:gd name="connsiteX227" fmla="*/ 1944692 w 12192000"/>
              <a:gd name="connsiteY227" fmla="*/ 232672 h 4547521"/>
              <a:gd name="connsiteX228" fmla="*/ 2010665 w 12192000"/>
              <a:gd name="connsiteY228" fmla="*/ 220971 h 4547521"/>
              <a:gd name="connsiteX229" fmla="*/ 2118270 w 12192000"/>
              <a:gd name="connsiteY229" fmla="*/ 195315 h 4547521"/>
              <a:gd name="connsiteX230" fmla="*/ 2141504 w 12192000"/>
              <a:gd name="connsiteY230" fmla="*/ 191262 h 4547521"/>
              <a:gd name="connsiteX231" fmla="*/ 2162752 w 12192000"/>
              <a:gd name="connsiteY231" fmla="*/ 193376 h 4547521"/>
              <a:gd name="connsiteX232" fmla="*/ 2168793 w 12192000"/>
              <a:gd name="connsiteY232" fmla="*/ 198745 h 4547521"/>
              <a:gd name="connsiteX233" fmla="*/ 2181778 w 12192000"/>
              <a:gd name="connsiteY233" fmla="*/ 197415 h 4547521"/>
              <a:gd name="connsiteX234" fmla="*/ 2185499 w 12192000"/>
              <a:gd name="connsiteY234" fmla="*/ 198232 h 4547521"/>
              <a:gd name="connsiteX235" fmla="*/ 2206566 w 12192000"/>
              <a:gd name="connsiteY235" fmla="*/ 201739 h 4547521"/>
              <a:gd name="connsiteX236" fmla="*/ 2244903 w 12192000"/>
              <a:gd name="connsiteY236" fmla="*/ 180167 h 4547521"/>
              <a:gd name="connsiteX237" fmla="*/ 2297531 w 12192000"/>
              <a:gd name="connsiteY237" fmla="*/ 177533 h 4547521"/>
              <a:gd name="connsiteX238" fmla="*/ 2488258 w 12192000"/>
              <a:gd name="connsiteY238" fmla="*/ 130312 h 4547521"/>
              <a:gd name="connsiteX239" fmla="*/ 2523236 w 12192000"/>
              <a:gd name="connsiteY239" fmla="*/ 146630 h 4547521"/>
              <a:gd name="connsiteX240" fmla="*/ 2603355 w 12192000"/>
              <a:gd name="connsiteY240" fmla="*/ 135687 h 4547521"/>
              <a:gd name="connsiteX241" fmla="*/ 2713319 w 12192000"/>
              <a:gd name="connsiteY241" fmla="*/ 76244 h 4547521"/>
              <a:gd name="connsiteX242" fmla="*/ 2860143 w 12192000"/>
              <a:gd name="connsiteY242" fmla="*/ 54169 h 4547521"/>
              <a:gd name="connsiteX243" fmla="*/ 2868320 w 12192000"/>
              <a:gd name="connsiteY243" fmla="*/ 43328 h 4547521"/>
              <a:gd name="connsiteX244" fmla="*/ 2880379 w 12192000"/>
              <a:gd name="connsiteY244" fmla="*/ 35935 h 4547521"/>
              <a:gd name="connsiteX245" fmla="*/ 2882710 w 12192000"/>
              <a:gd name="connsiteY245" fmla="*/ 36473 h 4547521"/>
              <a:gd name="connsiteX246" fmla="*/ 2899268 w 12192000"/>
              <a:gd name="connsiteY246" fmla="*/ 32168 h 4547521"/>
              <a:gd name="connsiteX247" fmla="*/ 2901185 w 12192000"/>
              <a:gd name="connsiteY247" fmla="*/ 28339 h 4547521"/>
              <a:gd name="connsiteX248" fmla="*/ 2912009 w 12192000"/>
              <a:gd name="connsiteY248" fmla="*/ 24480 h 4547521"/>
              <a:gd name="connsiteX249" fmla="*/ 2931895 w 12192000"/>
              <a:gd name="connsiteY249" fmla="*/ 14442 h 4547521"/>
              <a:gd name="connsiteX250" fmla="*/ 2936965 w 12192000"/>
              <a:gd name="connsiteY250" fmla="*/ 14848 h 4547521"/>
              <a:gd name="connsiteX251" fmla="*/ 2969058 w 12192000"/>
              <a:gd name="connsiteY251" fmla="*/ 3265 h 4547521"/>
              <a:gd name="connsiteX252" fmla="*/ 2970141 w 12192000"/>
              <a:gd name="connsiteY252" fmla="*/ 4190 h 4547521"/>
              <a:gd name="connsiteX253" fmla="*/ 2981985 w 12192000"/>
              <a:gd name="connsiteY253" fmla="*/ 5666 h 4547521"/>
              <a:gd name="connsiteX254" fmla="*/ 3003160 w 12192000"/>
              <a:gd name="connsiteY254" fmla="*/ 6010 h 4547521"/>
              <a:gd name="connsiteX255" fmla="*/ 3059919 w 12192000"/>
              <a:gd name="connsiteY255" fmla="*/ 20227 h 4547521"/>
              <a:gd name="connsiteX256" fmla="*/ 3093450 w 12192000"/>
              <a:gd name="connsiteY256" fmla="*/ 8272 h 4547521"/>
              <a:gd name="connsiteX257" fmla="*/ 3100564 w 12192000"/>
              <a:gd name="connsiteY257" fmla="*/ 6452 h 4547521"/>
              <a:gd name="connsiteX258" fmla="*/ 3100855 w 12192000"/>
              <a:gd name="connsiteY258" fmla="*/ 6659 h 4547521"/>
              <a:gd name="connsiteX259" fmla="*/ 3108660 w 12192000"/>
              <a:gd name="connsiteY259" fmla="*/ 5222 h 4547521"/>
              <a:gd name="connsiteX0" fmla="*/ 3100855 w 12192000"/>
              <a:gd name="connsiteY0" fmla="*/ 7132 h 4547994"/>
              <a:gd name="connsiteX1" fmla="*/ 3133085 w 12192000"/>
              <a:gd name="connsiteY1" fmla="*/ 473 h 4547994"/>
              <a:gd name="connsiteX2" fmla="*/ 3186709 w 12192000"/>
              <a:gd name="connsiteY2" fmla="*/ 22054 h 4547994"/>
              <a:gd name="connsiteX3" fmla="*/ 3287078 w 12192000"/>
              <a:gd name="connsiteY3" fmla="*/ 28156 h 4547994"/>
              <a:gd name="connsiteX4" fmla="*/ 3386448 w 12192000"/>
              <a:gd name="connsiteY4" fmla="*/ 30943 h 4547994"/>
              <a:gd name="connsiteX5" fmla="*/ 3422427 w 12192000"/>
              <a:gd name="connsiteY5" fmla="*/ 30373 h 4547994"/>
              <a:gd name="connsiteX6" fmla="*/ 3486559 w 12192000"/>
              <a:gd name="connsiteY6" fmla="*/ 36320 h 4547994"/>
              <a:gd name="connsiteX7" fmla="*/ 3515932 w 12192000"/>
              <a:gd name="connsiteY7" fmla="*/ 43360 h 4547994"/>
              <a:gd name="connsiteX8" fmla="*/ 3517220 w 12192000"/>
              <a:gd name="connsiteY8" fmla="*/ 42927 h 4547994"/>
              <a:gd name="connsiteX9" fmla="*/ 3519845 w 12192000"/>
              <a:gd name="connsiteY9" fmla="*/ 45957 h 4547994"/>
              <a:gd name="connsiteX10" fmla="*/ 3525279 w 12192000"/>
              <a:gd name="connsiteY10" fmla="*/ 47361 h 4547994"/>
              <a:gd name="connsiteX11" fmla="*/ 3540113 w 12192000"/>
              <a:gd name="connsiteY11" fmla="*/ 46457 h 4547994"/>
              <a:gd name="connsiteX12" fmla="*/ 3545692 w 12192000"/>
              <a:gd name="connsiteY12" fmla="*/ 45336 h 4547994"/>
              <a:gd name="connsiteX13" fmla="*/ 3553854 w 12192000"/>
              <a:gd name="connsiteY13" fmla="*/ 45357 h 4547994"/>
              <a:gd name="connsiteX14" fmla="*/ 3554058 w 12192000"/>
              <a:gd name="connsiteY14" fmla="*/ 45606 h 4547994"/>
              <a:gd name="connsiteX15" fmla="*/ 3561703 w 12192000"/>
              <a:gd name="connsiteY15" fmla="*/ 45141 h 4547994"/>
              <a:gd name="connsiteX16" fmla="*/ 3599112 w 12192000"/>
              <a:gd name="connsiteY16" fmla="*/ 39716 h 4547994"/>
              <a:gd name="connsiteX17" fmla="*/ 3648544 w 12192000"/>
              <a:gd name="connsiteY17" fmla="*/ 63431 h 4547994"/>
              <a:gd name="connsiteX18" fmla="*/ 3668987 w 12192000"/>
              <a:gd name="connsiteY18" fmla="*/ 67542 h 4547994"/>
              <a:gd name="connsiteX19" fmla="*/ 3679906 w 12192000"/>
              <a:gd name="connsiteY19" fmla="*/ 71066 h 4547994"/>
              <a:gd name="connsiteX20" fmla="*/ 3680583 w 12192000"/>
              <a:gd name="connsiteY20" fmla="*/ 72144 h 4547994"/>
              <a:gd name="connsiteX21" fmla="*/ 3716448 w 12192000"/>
              <a:gd name="connsiteY21" fmla="*/ 66818 h 4547994"/>
              <a:gd name="connsiteX22" fmla="*/ 3721210 w 12192000"/>
              <a:gd name="connsiteY22" fmla="*/ 68113 h 4547994"/>
              <a:gd name="connsiteX23" fmla="*/ 3744585 w 12192000"/>
              <a:gd name="connsiteY23" fmla="*/ 62080 h 4547994"/>
              <a:gd name="connsiteX24" fmla="*/ 3756664 w 12192000"/>
              <a:gd name="connsiteY24" fmla="*/ 60331 h 4547994"/>
              <a:gd name="connsiteX25" fmla="*/ 3760076 w 12192000"/>
              <a:gd name="connsiteY25" fmla="*/ 57018 h 4547994"/>
              <a:gd name="connsiteX26" fmla="*/ 3777900 w 12192000"/>
              <a:gd name="connsiteY26" fmla="*/ 55865 h 4547994"/>
              <a:gd name="connsiteX27" fmla="*/ 3779950 w 12192000"/>
              <a:gd name="connsiteY27" fmla="*/ 56796 h 4547994"/>
              <a:gd name="connsiteX28" fmla="*/ 3794650 w 12192000"/>
              <a:gd name="connsiteY28" fmla="*/ 51891 h 4547994"/>
              <a:gd name="connsiteX29" fmla="*/ 3806969 w 12192000"/>
              <a:gd name="connsiteY29" fmla="*/ 43003 h 4547994"/>
              <a:gd name="connsiteX30" fmla="*/ 3958577 w 12192000"/>
              <a:gd name="connsiteY30" fmla="*/ 48157 h 4547994"/>
              <a:gd name="connsiteX31" fmla="*/ 4089430 w 12192000"/>
              <a:gd name="connsiteY31" fmla="*/ 11051 h 4547994"/>
              <a:gd name="connsiteX32" fmla="*/ 4171715 w 12192000"/>
              <a:gd name="connsiteY32" fmla="*/ 14917 h 4547994"/>
              <a:gd name="connsiteX33" fmla="*/ 4199128 w 12192000"/>
              <a:gd name="connsiteY33" fmla="*/ 36745 h 4547994"/>
              <a:gd name="connsiteX34" fmla="*/ 4403546 w 12192000"/>
              <a:gd name="connsiteY34" fmla="*/ 25734 h 4547994"/>
              <a:gd name="connsiteX35" fmla="*/ 4455762 w 12192000"/>
              <a:gd name="connsiteY35" fmla="*/ 32622 h 4547994"/>
              <a:gd name="connsiteX36" fmla="*/ 4501720 w 12192000"/>
              <a:gd name="connsiteY36" fmla="*/ 18875 h 4547994"/>
              <a:gd name="connsiteX37" fmla="*/ 4520780 w 12192000"/>
              <a:gd name="connsiteY37" fmla="*/ 25988 h 4547994"/>
              <a:gd name="connsiteX38" fmla="*/ 4524071 w 12192000"/>
              <a:gd name="connsiteY38" fmla="*/ 27433 h 4547994"/>
              <a:gd name="connsiteX39" fmla="*/ 4537225 w 12192000"/>
              <a:gd name="connsiteY39" fmla="*/ 28480 h 4547994"/>
              <a:gd name="connsiteX40" fmla="*/ 4540932 w 12192000"/>
              <a:gd name="connsiteY40" fmla="*/ 34689 h 4547994"/>
              <a:gd name="connsiteX41" fmla="*/ 4560732 w 12192000"/>
              <a:gd name="connsiteY41" fmla="*/ 40504 h 4547994"/>
              <a:gd name="connsiteX42" fmla="*/ 4584946 w 12192000"/>
              <a:gd name="connsiteY42" fmla="*/ 40784 h 4547994"/>
              <a:gd name="connsiteX43" fmla="*/ 4670972 w 12192000"/>
              <a:gd name="connsiteY43" fmla="*/ 42425 h 4547994"/>
              <a:gd name="connsiteX44" fmla="*/ 4685002 w 12192000"/>
              <a:gd name="connsiteY44" fmla="*/ 39071 h 4547994"/>
              <a:gd name="connsiteX45" fmla="*/ 4730794 w 12192000"/>
              <a:gd name="connsiteY45" fmla="*/ 44664 h 4547994"/>
              <a:gd name="connsiteX46" fmla="*/ 4771603 w 12192000"/>
              <a:gd name="connsiteY46" fmla="*/ 45922 h 4547994"/>
              <a:gd name="connsiteX47" fmla="*/ 4798044 w 12192000"/>
              <a:gd name="connsiteY47" fmla="*/ 43254 h 4547994"/>
              <a:gd name="connsiteX48" fmla="*/ 4804975 w 12192000"/>
              <a:gd name="connsiteY48" fmla="*/ 45465 h 4547994"/>
              <a:gd name="connsiteX49" fmla="*/ 4831600 w 12192000"/>
              <a:gd name="connsiteY49" fmla="*/ 46891 h 4547994"/>
              <a:gd name="connsiteX50" fmla="*/ 4845162 w 12192000"/>
              <a:gd name="connsiteY50" fmla="*/ 43614 h 4547994"/>
              <a:gd name="connsiteX51" fmla="*/ 4858548 w 12192000"/>
              <a:gd name="connsiteY51" fmla="*/ 51160 h 4547994"/>
              <a:gd name="connsiteX52" fmla="*/ 4861820 w 12192000"/>
              <a:gd name="connsiteY52" fmla="*/ 56690 h 4547994"/>
              <a:gd name="connsiteX53" fmla="*/ 4880767 w 12192000"/>
              <a:gd name="connsiteY53" fmla="*/ 54207 h 4547994"/>
              <a:gd name="connsiteX54" fmla="*/ 4896300 w 12192000"/>
              <a:gd name="connsiteY54" fmla="*/ 59611 h 4547994"/>
              <a:gd name="connsiteX55" fmla="*/ 4909841 w 12192000"/>
              <a:gd name="connsiteY55" fmla="*/ 56078 h 4547994"/>
              <a:gd name="connsiteX56" fmla="*/ 4915461 w 12192000"/>
              <a:gd name="connsiteY56" fmla="*/ 56874 h 4547994"/>
              <a:gd name="connsiteX57" fmla="*/ 4929430 w 12192000"/>
              <a:gd name="connsiteY57" fmla="*/ 59548 h 4547994"/>
              <a:gd name="connsiteX58" fmla="*/ 4953531 w 12192000"/>
              <a:gd name="connsiteY58" fmla="*/ 65490 h 4547994"/>
              <a:gd name="connsiteX59" fmla="*/ 4961050 w 12192000"/>
              <a:gd name="connsiteY59" fmla="*/ 66317 h 4547994"/>
              <a:gd name="connsiteX60" fmla="*/ 4977419 w 12192000"/>
              <a:gd name="connsiteY60" fmla="*/ 75404 h 4547994"/>
              <a:gd name="connsiteX61" fmla="*/ 5009106 w 12192000"/>
              <a:gd name="connsiteY61" fmla="*/ 83174 h 4547994"/>
              <a:gd name="connsiteX62" fmla="*/ 5064895 w 12192000"/>
              <a:gd name="connsiteY62" fmla="*/ 110288 h 4547994"/>
              <a:gd name="connsiteX63" fmla="*/ 5097688 w 12192000"/>
              <a:gd name="connsiteY63" fmla="*/ 123226 h 4547994"/>
              <a:gd name="connsiteX64" fmla="*/ 5119875 w 12192000"/>
              <a:gd name="connsiteY64" fmla="*/ 135151 h 4547994"/>
              <a:gd name="connsiteX65" fmla="*/ 5185360 w 12192000"/>
              <a:gd name="connsiteY65" fmla="*/ 151993 h 4547994"/>
              <a:gd name="connsiteX66" fmla="*/ 5297679 w 12192000"/>
              <a:gd name="connsiteY66" fmla="*/ 174259 h 4547994"/>
              <a:gd name="connsiteX67" fmla="*/ 5320681 w 12192000"/>
              <a:gd name="connsiteY67" fmla="*/ 180242 h 4547994"/>
              <a:gd name="connsiteX68" fmla="*/ 5336842 w 12192000"/>
              <a:gd name="connsiteY68" fmla="*/ 190326 h 4547994"/>
              <a:gd name="connsiteX69" fmla="*/ 5337444 w 12192000"/>
              <a:gd name="connsiteY69" fmla="*/ 196971 h 4547994"/>
              <a:gd name="connsiteX70" fmla="*/ 5349516 w 12192000"/>
              <a:gd name="connsiteY70" fmla="*/ 201055 h 4547994"/>
              <a:gd name="connsiteX71" fmla="*/ 5351972 w 12192000"/>
              <a:gd name="connsiteY71" fmla="*/ 203173 h 4547994"/>
              <a:gd name="connsiteX72" fmla="*/ 5366814 w 12192000"/>
              <a:gd name="connsiteY72" fmla="*/ 214289 h 4547994"/>
              <a:gd name="connsiteX73" fmla="*/ 5417244 w 12192000"/>
              <a:gd name="connsiteY73" fmla="*/ 212377 h 4547994"/>
              <a:gd name="connsiteX74" fmla="*/ 5463870 w 12192000"/>
              <a:gd name="connsiteY74" fmla="*/ 231118 h 4547994"/>
              <a:gd name="connsiteX75" fmla="*/ 5664412 w 12192000"/>
              <a:gd name="connsiteY75" fmla="*/ 269198 h 4547994"/>
              <a:gd name="connsiteX76" fmla="*/ 5680257 w 12192000"/>
              <a:gd name="connsiteY76" fmla="*/ 295963 h 4547994"/>
              <a:gd name="connsiteX77" fmla="*/ 5757046 w 12192000"/>
              <a:gd name="connsiteY77" fmla="*/ 319003 h 4547994"/>
              <a:gd name="connsiteX78" fmla="*/ 5899668 w 12192000"/>
              <a:gd name="connsiteY78" fmla="*/ 315446 h 4547994"/>
              <a:gd name="connsiteX79" fmla="*/ 6042086 w 12192000"/>
              <a:gd name="connsiteY79" fmla="*/ 356068 h 4547994"/>
              <a:gd name="connsiteX80" fmla="*/ 6058069 w 12192000"/>
              <a:gd name="connsiteY80" fmla="*/ 350720 h 4547994"/>
              <a:gd name="connsiteX81" fmla="*/ 6074444 w 12192000"/>
              <a:gd name="connsiteY81" fmla="*/ 349638 h 4547994"/>
              <a:gd name="connsiteX82" fmla="*/ 6075959 w 12192000"/>
              <a:gd name="connsiteY82" fmla="*/ 350985 h 4547994"/>
              <a:gd name="connsiteX83" fmla="*/ 6093540 w 12192000"/>
              <a:gd name="connsiteY83" fmla="*/ 354126 h 4547994"/>
              <a:gd name="connsiteX84" fmla="*/ 6098369 w 12192000"/>
              <a:gd name="connsiteY84" fmla="*/ 351855 h 4547994"/>
              <a:gd name="connsiteX85" fmla="*/ 6110738 w 12192000"/>
              <a:gd name="connsiteY85" fmla="*/ 353083 h 4547994"/>
              <a:gd name="connsiteX86" fmla="*/ 6135933 w 12192000"/>
              <a:gd name="connsiteY86" fmla="*/ 353002 h 4547994"/>
              <a:gd name="connsiteX87" fmla="*/ 6139871 w 12192000"/>
              <a:gd name="connsiteY87" fmla="*/ 355330 h 4547994"/>
              <a:gd name="connsiteX88" fmla="*/ 6176662 w 12192000"/>
              <a:gd name="connsiteY88" fmla="*/ 358858 h 4547994"/>
              <a:gd name="connsiteX89" fmla="*/ 6176801 w 12192000"/>
              <a:gd name="connsiteY89" fmla="*/ 360020 h 4547994"/>
              <a:gd name="connsiteX90" fmla="*/ 6185563 w 12192000"/>
              <a:gd name="connsiteY90" fmla="*/ 365875 h 4547994"/>
              <a:gd name="connsiteX91" fmla="*/ 6203148 w 12192000"/>
              <a:gd name="connsiteY91" fmla="*/ 374528 h 4547994"/>
              <a:gd name="connsiteX92" fmla="*/ 6239136 w 12192000"/>
              <a:gd name="connsiteY92" fmla="*/ 408248 h 4547994"/>
              <a:gd name="connsiteX93" fmla="*/ 6277452 w 12192000"/>
              <a:gd name="connsiteY93" fmla="*/ 412050 h 4547994"/>
              <a:gd name="connsiteX94" fmla="*/ 6284979 w 12192000"/>
              <a:gd name="connsiteY94" fmla="*/ 413424 h 4547994"/>
              <a:gd name="connsiteX95" fmla="*/ 6285055 w 12192000"/>
              <a:gd name="connsiteY95" fmla="*/ 413703 h 4547994"/>
              <a:gd name="connsiteX96" fmla="*/ 6292844 w 12192000"/>
              <a:gd name="connsiteY96" fmla="*/ 415653 h 4547994"/>
              <a:gd name="connsiteX97" fmla="*/ 6298705 w 12192000"/>
              <a:gd name="connsiteY97" fmla="*/ 415929 h 4547994"/>
              <a:gd name="connsiteX98" fmla="*/ 6313308 w 12192000"/>
              <a:gd name="connsiteY98" fmla="*/ 418594 h 4547994"/>
              <a:gd name="connsiteX99" fmla="*/ 6317834 w 12192000"/>
              <a:gd name="connsiteY99" fmla="*/ 421183 h 4547994"/>
              <a:gd name="connsiteX100" fmla="*/ 6318907 w 12192000"/>
              <a:gd name="connsiteY100" fmla="*/ 424620 h 4547994"/>
              <a:gd name="connsiteX101" fmla="*/ 6320341 w 12192000"/>
              <a:gd name="connsiteY101" fmla="*/ 424522 h 4547994"/>
              <a:gd name="connsiteX102" fmla="*/ 6345071 w 12192000"/>
              <a:gd name="connsiteY102" fmla="*/ 438005 h 4547994"/>
              <a:gd name="connsiteX103" fmla="*/ 6403531 w 12192000"/>
              <a:gd name="connsiteY103" fmla="*/ 458690 h 4547994"/>
              <a:gd name="connsiteX104" fmla="*/ 6438176 w 12192000"/>
              <a:gd name="connsiteY104" fmla="*/ 466664 h 4547994"/>
              <a:gd name="connsiteX105" fmla="*/ 6531805 w 12192000"/>
              <a:gd name="connsiteY105" fmla="*/ 492740 h 4547994"/>
              <a:gd name="connsiteX106" fmla="*/ 6624812 w 12192000"/>
              <a:gd name="connsiteY106" fmla="*/ 522133 h 4547994"/>
              <a:gd name="connsiteX107" fmla="*/ 6665821 w 12192000"/>
              <a:gd name="connsiteY107" fmla="*/ 554860 h 4547994"/>
              <a:gd name="connsiteX108" fmla="*/ 6671133 w 12192000"/>
              <a:gd name="connsiteY108" fmla="*/ 556587 h 4547994"/>
              <a:gd name="connsiteX109" fmla="*/ 6685990 w 12192000"/>
              <a:gd name="connsiteY109" fmla="*/ 556569 h 4547994"/>
              <a:gd name="connsiteX110" fmla="*/ 6691636 w 12192000"/>
              <a:gd name="connsiteY110" fmla="*/ 555782 h 4547994"/>
              <a:gd name="connsiteX111" fmla="*/ 6699772 w 12192000"/>
              <a:gd name="connsiteY111" fmla="*/ 556290 h 4547994"/>
              <a:gd name="connsiteX112" fmla="*/ 6699955 w 12192000"/>
              <a:gd name="connsiteY112" fmla="*/ 556551 h 4547994"/>
              <a:gd name="connsiteX113" fmla="*/ 6707613 w 12192000"/>
              <a:gd name="connsiteY113" fmla="*/ 556542 h 4547994"/>
              <a:gd name="connsiteX114" fmla="*/ 6745320 w 12192000"/>
              <a:gd name="connsiteY114" fmla="*/ 553355 h 4547994"/>
              <a:gd name="connsiteX115" fmla="*/ 6792811 w 12192000"/>
              <a:gd name="connsiteY115" fmla="*/ 579983 h 4547994"/>
              <a:gd name="connsiteX116" fmla="*/ 6812882 w 12192000"/>
              <a:gd name="connsiteY116" fmla="*/ 585308 h 4547994"/>
              <a:gd name="connsiteX117" fmla="*/ 6823500 w 12192000"/>
              <a:gd name="connsiteY117" fmla="*/ 589478 h 4547994"/>
              <a:gd name="connsiteX118" fmla="*/ 6824098 w 12192000"/>
              <a:gd name="connsiteY118" fmla="*/ 590594 h 4547994"/>
              <a:gd name="connsiteX119" fmla="*/ 6860252 w 12192000"/>
              <a:gd name="connsiteY119" fmla="*/ 587415 h 4547994"/>
              <a:gd name="connsiteX120" fmla="*/ 6864904 w 12192000"/>
              <a:gd name="connsiteY120" fmla="*/ 588992 h 4547994"/>
              <a:gd name="connsiteX121" fmla="*/ 6888662 w 12192000"/>
              <a:gd name="connsiteY121" fmla="*/ 584362 h 4547994"/>
              <a:gd name="connsiteX122" fmla="*/ 6900835 w 12192000"/>
              <a:gd name="connsiteY122" fmla="*/ 583334 h 4547994"/>
              <a:gd name="connsiteX123" fmla="*/ 6904484 w 12192000"/>
              <a:gd name="connsiteY123" fmla="*/ 580230 h 4547994"/>
              <a:gd name="connsiteX124" fmla="*/ 6922346 w 12192000"/>
              <a:gd name="connsiteY124" fmla="*/ 580142 h 4547994"/>
              <a:gd name="connsiteX125" fmla="*/ 6924318 w 12192000"/>
              <a:gd name="connsiteY125" fmla="*/ 581192 h 4547994"/>
              <a:gd name="connsiteX126" fmla="*/ 6939344 w 12192000"/>
              <a:gd name="connsiteY126" fmla="*/ 577172 h 4547994"/>
              <a:gd name="connsiteX127" fmla="*/ 6952296 w 12192000"/>
              <a:gd name="connsiteY127" fmla="*/ 569030 h 4547994"/>
              <a:gd name="connsiteX128" fmla="*/ 7103052 w 12192000"/>
              <a:gd name="connsiteY128" fmla="*/ 583217 h 4547994"/>
              <a:gd name="connsiteX129" fmla="*/ 7236304 w 12192000"/>
              <a:gd name="connsiteY129" fmla="*/ 553966 h 4547994"/>
              <a:gd name="connsiteX130" fmla="*/ 7318047 w 12192000"/>
              <a:gd name="connsiteY130" fmla="*/ 562732 h 4547994"/>
              <a:gd name="connsiteX131" fmla="*/ 7343733 w 12192000"/>
              <a:gd name="connsiteY131" fmla="*/ 586164 h 4547994"/>
              <a:gd name="connsiteX132" fmla="*/ 7548358 w 12192000"/>
              <a:gd name="connsiteY132" fmla="*/ 587358 h 4547994"/>
              <a:gd name="connsiteX133" fmla="*/ 7599893 w 12192000"/>
              <a:gd name="connsiteY133" fmla="*/ 597349 h 4547994"/>
              <a:gd name="connsiteX134" fmla="*/ 7646750 w 12192000"/>
              <a:gd name="connsiteY134" fmla="*/ 586363 h 4547994"/>
              <a:gd name="connsiteX135" fmla="*/ 7665217 w 12192000"/>
              <a:gd name="connsiteY135" fmla="*/ 594602 h 4547994"/>
              <a:gd name="connsiteX136" fmla="*/ 7668385 w 12192000"/>
              <a:gd name="connsiteY136" fmla="*/ 596239 h 4547994"/>
              <a:gd name="connsiteX137" fmla="*/ 7681420 w 12192000"/>
              <a:gd name="connsiteY137" fmla="*/ 598071 h 4547994"/>
              <a:gd name="connsiteX138" fmla="*/ 7684651 w 12192000"/>
              <a:gd name="connsiteY138" fmla="*/ 604490 h 4547994"/>
              <a:gd name="connsiteX139" fmla="*/ 7843050 w 12192000"/>
              <a:gd name="connsiteY139" fmla="*/ 614791 h 4547994"/>
              <a:gd name="connsiteX140" fmla="*/ 7911637 w 12192000"/>
              <a:gd name="connsiteY140" fmla="*/ 619509 h 4547994"/>
              <a:gd name="connsiteX141" fmla="*/ 7937365 w 12192000"/>
              <a:gd name="connsiteY141" fmla="*/ 627218 h 4547994"/>
              <a:gd name="connsiteX142" fmla="*/ 8037057 w 12192000"/>
              <a:gd name="connsiteY142" fmla="*/ 650565 h 4547994"/>
              <a:gd name="connsiteX143" fmla="*/ 8122868 w 12192000"/>
              <a:gd name="connsiteY143" fmla="*/ 664847 h 4547994"/>
              <a:gd name="connsiteX144" fmla="*/ 8186750 w 12192000"/>
              <a:gd name="connsiteY144" fmla="*/ 649985 h 4547994"/>
              <a:gd name="connsiteX145" fmla="*/ 8192054 w 12192000"/>
              <a:gd name="connsiteY145" fmla="*/ 654827 h 4547994"/>
              <a:gd name="connsiteX146" fmla="*/ 8235470 w 12192000"/>
              <a:gd name="connsiteY146" fmla="*/ 656891 h 4547994"/>
              <a:gd name="connsiteX147" fmla="*/ 8388968 w 12192000"/>
              <a:gd name="connsiteY147" fmla="*/ 633642 h 4547994"/>
              <a:gd name="connsiteX148" fmla="*/ 8473770 w 12192000"/>
              <a:gd name="connsiteY148" fmla="*/ 638518 h 4547994"/>
              <a:gd name="connsiteX149" fmla="*/ 8503642 w 12192000"/>
              <a:gd name="connsiteY149" fmla="*/ 645164 h 4547994"/>
              <a:gd name="connsiteX150" fmla="*/ 8553701 w 12192000"/>
              <a:gd name="connsiteY150" fmla="*/ 655995 h 4547994"/>
              <a:gd name="connsiteX151" fmla="*/ 8590556 w 12192000"/>
              <a:gd name="connsiteY151" fmla="*/ 676192 h 4547994"/>
              <a:gd name="connsiteX152" fmla="*/ 8632638 w 12192000"/>
              <a:gd name="connsiteY152" fmla="*/ 680452 h 4547994"/>
              <a:gd name="connsiteX153" fmla="*/ 8643140 w 12192000"/>
              <a:gd name="connsiteY153" fmla="*/ 665787 h 4547994"/>
              <a:gd name="connsiteX154" fmla="*/ 8687917 w 12192000"/>
              <a:gd name="connsiteY154" fmla="*/ 675423 h 4547994"/>
              <a:gd name="connsiteX155" fmla="*/ 8755765 w 12192000"/>
              <a:gd name="connsiteY155" fmla="*/ 691758 h 4547994"/>
              <a:gd name="connsiteX156" fmla="*/ 8795085 w 12192000"/>
              <a:gd name="connsiteY156" fmla="*/ 697138 h 4547994"/>
              <a:gd name="connsiteX157" fmla="*/ 8902279 w 12192000"/>
              <a:gd name="connsiteY157" fmla="*/ 716221 h 4547994"/>
              <a:gd name="connsiteX158" fmla="*/ 9009490 w 12192000"/>
              <a:gd name="connsiteY158" fmla="*/ 738680 h 4547994"/>
              <a:gd name="connsiteX159" fmla="*/ 9072120 w 12192000"/>
              <a:gd name="connsiteY159" fmla="*/ 770875 h 4547994"/>
              <a:gd name="connsiteX160" fmla="*/ 9160343 w 12192000"/>
              <a:gd name="connsiteY160" fmla="*/ 787296 h 4547994"/>
              <a:gd name="connsiteX161" fmla="*/ 9174981 w 12192000"/>
              <a:gd name="connsiteY161" fmla="*/ 792812 h 4547994"/>
              <a:gd name="connsiteX162" fmla="*/ 9278987 w 12192000"/>
              <a:gd name="connsiteY162" fmla="*/ 818181 h 4547994"/>
              <a:gd name="connsiteX163" fmla="*/ 9400617 w 12192000"/>
              <a:gd name="connsiteY163" fmla="*/ 822067 h 4547994"/>
              <a:gd name="connsiteX164" fmla="*/ 9552261 w 12192000"/>
              <a:gd name="connsiteY164" fmla="*/ 893381 h 4547994"/>
              <a:gd name="connsiteX165" fmla="*/ 9822258 w 12192000"/>
              <a:gd name="connsiteY165" fmla="*/ 1002404 h 4547994"/>
              <a:gd name="connsiteX166" fmla="*/ 10113244 w 12192000"/>
              <a:gd name="connsiteY166" fmla="*/ 1045060 h 4547994"/>
              <a:gd name="connsiteX167" fmla="*/ 10189871 w 12192000"/>
              <a:gd name="connsiteY167" fmla="*/ 1037941 h 4547994"/>
              <a:gd name="connsiteX168" fmla="*/ 10414253 w 12192000"/>
              <a:gd name="connsiteY168" fmla="*/ 1023925 h 4547994"/>
              <a:gd name="connsiteX169" fmla="*/ 10642574 w 12192000"/>
              <a:gd name="connsiteY169" fmla="*/ 951418 h 4547994"/>
              <a:gd name="connsiteX170" fmla="*/ 10786007 w 12192000"/>
              <a:gd name="connsiteY170" fmla="*/ 939474 h 4547994"/>
              <a:gd name="connsiteX171" fmla="*/ 10854151 w 12192000"/>
              <a:gd name="connsiteY171" fmla="*/ 920714 h 4547994"/>
              <a:gd name="connsiteX172" fmla="*/ 10901354 w 12192000"/>
              <a:gd name="connsiteY172" fmla="*/ 919817 h 4547994"/>
              <a:gd name="connsiteX173" fmla="*/ 10929658 w 12192000"/>
              <a:gd name="connsiteY173" fmla="*/ 917634 h 4547994"/>
              <a:gd name="connsiteX174" fmla="*/ 10978685 w 12192000"/>
              <a:gd name="connsiteY174" fmla="*/ 886404 h 4547994"/>
              <a:gd name="connsiteX175" fmla="*/ 11163594 w 12192000"/>
              <a:gd name="connsiteY175" fmla="*/ 876641 h 4547994"/>
              <a:gd name="connsiteX176" fmla="*/ 11340142 w 12192000"/>
              <a:gd name="connsiteY176" fmla="*/ 908145 h 4547994"/>
              <a:gd name="connsiteX177" fmla="*/ 11603318 w 12192000"/>
              <a:gd name="connsiteY177" fmla="*/ 818676 h 4547994"/>
              <a:gd name="connsiteX178" fmla="*/ 11630282 w 12192000"/>
              <a:gd name="connsiteY178" fmla="*/ 811656 h 4547994"/>
              <a:gd name="connsiteX179" fmla="*/ 11776458 w 12192000"/>
              <a:gd name="connsiteY179" fmla="*/ 776884 h 4547994"/>
              <a:gd name="connsiteX180" fmla="*/ 12105816 w 12192000"/>
              <a:gd name="connsiteY180" fmla="*/ 760785 h 4547994"/>
              <a:gd name="connsiteX181" fmla="*/ 12192000 w 12192000"/>
              <a:gd name="connsiteY181" fmla="*/ 696820 h 4547994"/>
              <a:gd name="connsiteX182" fmla="*/ 12192000 w 12192000"/>
              <a:gd name="connsiteY182" fmla="*/ 4547994 h 4547994"/>
              <a:gd name="connsiteX183" fmla="*/ 0 w 12192000"/>
              <a:gd name="connsiteY183" fmla="*/ 4547994 h 4547994"/>
              <a:gd name="connsiteX184" fmla="*/ 0 w 12192000"/>
              <a:gd name="connsiteY184" fmla="*/ 541032 h 4547994"/>
              <a:gd name="connsiteX185" fmla="*/ 3948 w 12192000"/>
              <a:gd name="connsiteY185" fmla="*/ 539990 h 4547994"/>
              <a:gd name="connsiteX186" fmla="*/ 79987 w 12192000"/>
              <a:gd name="connsiteY186" fmla="*/ 526518 h 4547994"/>
              <a:gd name="connsiteX187" fmla="*/ 173247 w 12192000"/>
              <a:gd name="connsiteY187" fmla="*/ 478043 h 4547994"/>
              <a:gd name="connsiteX188" fmla="*/ 206877 w 12192000"/>
              <a:gd name="connsiteY188" fmla="*/ 473502 h 4547994"/>
              <a:gd name="connsiteX189" fmla="*/ 205655 w 12192000"/>
              <a:gd name="connsiteY189" fmla="*/ 464925 h 4547994"/>
              <a:gd name="connsiteX190" fmla="*/ 218147 w 12192000"/>
              <a:gd name="connsiteY190" fmla="*/ 464294 h 4547994"/>
              <a:gd name="connsiteX191" fmla="*/ 246031 w 12192000"/>
              <a:gd name="connsiteY191" fmla="*/ 464085 h 4547994"/>
              <a:gd name="connsiteX192" fmla="*/ 329529 w 12192000"/>
              <a:gd name="connsiteY192" fmla="*/ 461705 h 4547994"/>
              <a:gd name="connsiteX193" fmla="*/ 352311 w 12192000"/>
              <a:gd name="connsiteY193" fmla="*/ 445257 h 4547994"/>
              <a:gd name="connsiteX194" fmla="*/ 373861 w 12192000"/>
              <a:gd name="connsiteY194" fmla="*/ 444999 h 4547994"/>
              <a:gd name="connsiteX195" fmla="*/ 498838 w 12192000"/>
              <a:gd name="connsiteY195" fmla="*/ 422953 h 4547994"/>
              <a:gd name="connsiteX196" fmla="*/ 516021 w 12192000"/>
              <a:gd name="connsiteY196" fmla="*/ 421304 h 4547994"/>
              <a:gd name="connsiteX197" fmla="*/ 525327 w 12192000"/>
              <a:gd name="connsiteY197" fmla="*/ 413914 h 4547994"/>
              <a:gd name="connsiteX198" fmla="*/ 558651 w 12192000"/>
              <a:gd name="connsiteY198" fmla="*/ 412444 h 4547994"/>
              <a:gd name="connsiteX199" fmla="*/ 560193 w 12192000"/>
              <a:gd name="connsiteY199" fmla="*/ 408236 h 4547994"/>
              <a:gd name="connsiteX200" fmla="*/ 669729 w 12192000"/>
              <a:gd name="connsiteY200" fmla="*/ 372108 h 4547994"/>
              <a:gd name="connsiteX201" fmla="*/ 688496 w 12192000"/>
              <a:gd name="connsiteY201" fmla="*/ 366140 h 4547994"/>
              <a:gd name="connsiteX202" fmla="*/ 704711 w 12192000"/>
              <a:gd name="connsiteY202" fmla="*/ 367950 h 4547994"/>
              <a:gd name="connsiteX203" fmla="*/ 794485 w 12192000"/>
              <a:gd name="connsiteY203" fmla="*/ 362792 h 4547994"/>
              <a:gd name="connsiteX204" fmla="*/ 815839 w 12192000"/>
              <a:gd name="connsiteY204" fmla="*/ 365959 h 4547994"/>
              <a:gd name="connsiteX205" fmla="*/ 824819 w 12192000"/>
              <a:gd name="connsiteY205" fmla="*/ 372645 h 4547994"/>
              <a:gd name="connsiteX206" fmla="*/ 859579 w 12192000"/>
              <a:gd name="connsiteY206" fmla="*/ 360011 h 4547994"/>
              <a:gd name="connsiteX207" fmla="*/ 913213 w 12192000"/>
              <a:gd name="connsiteY207" fmla="*/ 351354 h 4547994"/>
              <a:gd name="connsiteX208" fmla="*/ 938704 w 12192000"/>
              <a:gd name="connsiteY208" fmla="*/ 345105 h 4547994"/>
              <a:gd name="connsiteX209" fmla="*/ 959272 w 12192000"/>
              <a:gd name="connsiteY209" fmla="*/ 348898 h 4547994"/>
              <a:gd name="connsiteX210" fmla="*/ 1076317 w 12192000"/>
              <a:gd name="connsiteY210" fmla="*/ 349860 h 4547994"/>
              <a:gd name="connsiteX211" fmla="*/ 1103231 w 12192000"/>
              <a:gd name="connsiteY211" fmla="*/ 355887 h 4547994"/>
              <a:gd name="connsiteX212" fmla="*/ 1115987 w 12192000"/>
              <a:gd name="connsiteY212" fmla="*/ 367901 h 4547994"/>
              <a:gd name="connsiteX213" fmla="*/ 1125983 w 12192000"/>
              <a:gd name="connsiteY213" fmla="*/ 363617 h 4547994"/>
              <a:gd name="connsiteX214" fmla="*/ 1196778 w 12192000"/>
              <a:gd name="connsiteY214" fmla="*/ 363190 h 4547994"/>
              <a:gd name="connsiteX215" fmla="*/ 1242961 w 12192000"/>
              <a:gd name="connsiteY215" fmla="*/ 361815 h 4547994"/>
              <a:gd name="connsiteX216" fmla="*/ 1245768 w 12192000"/>
              <a:gd name="connsiteY216" fmla="*/ 345321 h 4547994"/>
              <a:gd name="connsiteX217" fmla="*/ 1286892 w 12192000"/>
              <a:gd name="connsiteY217" fmla="*/ 339445 h 4547994"/>
              <a:gd name="connsiteX218" fmla="*/ 1330717 w 12192000"/>
              <a:gd name="connsiteY218" fmla="*/ 350033 h 4547994"/>
              <a:gd name="connsiteX219" fmla="*/ 1382372 w 12192000"/>
              <a:gd name="connsiteY219" fmla="*/ 348549 h 4547994"/>
              <a:gd name="connsiteX220" fmla="*/ 1413281 w 12192000"/>
              <a:gd name="connsiteY220" fmla="*/ 347841 h 4547994"/>
              <a:gd name="connsiteX221" fmla="*/ 1494404 w 12192000"/>
              <a:gd name="connsiteY221" fmla="*/ 332457 h 4547994"/>
              <a:gd name="connsiteX222" fmla="*/ 1626029 w 12192000"/>
              <a:gd name="connsiteY222" fmla="*/ 273963 h 4547994"/>
              <a:gd name="connsiteX223" fmla="*/ 1667354 w 12192000"/>
              <a:gd name="connsiteY223" fmla="*/ 265674 h 4547994"/>
              <a:gd name="connsiteX224" fmla="*/ 1674578 w 12192000"/>
              <a:gd name="connsiteY224" fmla="*/ 269047 h 4547994"/>
              <a:gd name="connsiteX225" fmla="*/ 1880316 w 12192000"/>
              <a:gd name="connsiteY225" fmla="*/ 233918 h 4547994"/>
              <a:gd name="connsiteX226" fmla="*/ 1917126 w 12192000"/>
              <a:gd name="connsiteY226" fmla="*/ 231861 h 4547994"/>
              <a:gd name="connsiteX227" fmla="*/ 1944692 w 12192000"/>
              <a:gd name="connsiteY227" fmla="*/ 233145 h 4547994"/>
              <a:gd name="connsiteX228" fmla="*/ 2010665 w 12192000"/>
              <a:gd name="connsiteY228" fmla="*/ 221444 h 4547994"/>
              <a:gd name="connsiteX229" fmla="*/ 2118270 w 12192000"/>
              <a:gd name="connsiteY229" fmla="*/ 195788 h 4547994"/>
              <a:gd name="connsiteX230" fmla="*/ 2141504 w 12192000"/>
              <a:gd name="connsiteY230" fmla="*/ 191735 h 4547994"/>
              <a:gd name="connsiteX231" fmla="*/ 2162752 w 12192000"/>
              <a:gd name="connsiteY231" fmla="*/ 193849 h 4547994"/>
              <a:gd name="connsiteX232" fmla="*/ 2168793 w 12192000"/>
              <a:gd name="connsiteY232" fmla="*/ 199218 h 4547994"/>
              <a:gd name="connsiteX233" fmla="*/ 2181778 w 12192000"/>
              <a:gd name="connsiteY233" fmla="*/ 197888 h 4547994"/>
              <a:gd name="connsiteX234" fmla="*/ 2185499 w 12192000"/>
              <a:gd name="connsiteY234" fmla="*/ 198705 h 4547994"/>
              <a:gd name="connsiteX235" fmla="*/ 2206566 w 12192000"/>
              <a:gd name="connsiteY235" fmla="*/ 202212 h 4547994"/>
              <a:gd name="connsiteX236" fmla="*/ 2244903 w 12192000"/>
              <a:gd name="connsiteY236" fmla="*/ 180640 h 4547994"/>
              <a:gd name="connsiteX237" fmla="*/ 2297531 w 12192000"/>
              <a:gd name="connsiteY237" fmla="*/ 178006 h 4547994"/>
              <a:gd name="connsiteX238" fmla="*/ 2488258 w 12192000"/>
              <a:gd name="connsiteY238" fmla="*/ 130785 h 4547994"/>
              <a:gd name="connsiteX239" fmla="*/ 2523236 w 12192000"/>
              <a:gd name="connsiteY239" fmla="*/ 147103 h 4547994"/>
              <a:gd name="connsiteX240" fmla="*/ 2603355 w 12192000"/>
              <a:gd name="connsiteY240" fmla="*/ 136160 h 4547994"/>
              <a:gd name="connsiteX241" fmla="*/ 2713319 w 12192000"/>
              <a:gd name="connsiteY241" fmla="*/ 76717 h 4547994"/>
              <a:gd name="connsiteX242" fmla="*/ 2860143 w 12192000"/>
              <a:gd name="connsiteY242" fmla="*/ 54642 h 4547994"/>
              <a:gd name="connsiteX243" fmla="*/ 2868320 w 12192000"/>
              <a:gd name="connsiteY243" fmla="*/ 43801 h 4547994"/>
              <a:gd name="connsiteX244" fmla="*/ 2880379 w 12192000"/>
              <a:gd name="connsiteY244" fmla="*/ 36408 h 4547994"/>
              <a:gd name="connsiteX245" fmla="*/ 2882710 w 12192000"/>
              <a:gd name="connsiteY245" fmla="*/ 36946 h 4547994"/>
              <a:gd name="connsiteX246" fmla="*/ 2899268 w 12192000"/>
              <a:gd name="connsiteY246" fmla="*/ 32641 h 4547994"/>
              <a:gd name="connsiteX247" fmla="*/ 2901185 w 12192000"/>
              <a:gd name="connsiteY247" fmla="*/ 28812 h 4547994"/>
              <a:gd name="connsiteX248" fmla="*/ 2912009 w 12192000"/>
              <a:gd name="connsiteY248" fmla="*/ 24953 h 4547994"/>
              <a:gd name="connsiteX249" fmla="*/ 2931895 w 12192000"/>
              <a:gd name="connsiteY249" fmla="*/ 14915 h 4547994"/>
              <a:gd name="connsiteX250" fmla="*/ 2936965 w 12192000"/>
              <a:gd name="connsiteY250" fmla="*/ 15321 h 4547994"/>
              <a:gd name="connsiteX251" fmla="*/ 2969058 w 12192000"/>
              <a:gd name="connsiteY251" fmla="*/ 3738 h 4547994"/>
              <a:gd name="connsiteX252" fmla="*/ 2970141 w 12192000"/>
              <a:gd name="connsiteY252" fmla="*/ 4663 h 4547994"/>
              <a:gd name="connsiteX253" fmla="*/ 2981985 w 12192000"/>
              <a:gd name="connsiteY253" fmla="*/ 6139 h 4547994"/>
              <a:gd name="connsiteX254" fmla="*/ 3003160 w 12192000"/>
              <a:gd name="connsiteY254" fmla="*/ 6483 h 4547994"/>
              <a:gd name="connsiteX255" fmla="*/ 3059919 w 12192000"/>
              <a:gd name="connsiteY255" fmla="*/ 20700 h 4547994"/>
              <a:gd name="connsiteX256" fmla="*/ 3093450 w 12192000"/>
              <a:gd name="connsiteY256" fmla="*/ 8745 h 4547994"/>
              <a:gd name="connsiteX257" fmla="*/ 3100564 w 12192000"/>
              <a:gd name="connsiteY257" fmla="*/ 6925 h 4547994"/>
              <a:gd name="connsiteX258" fmla="*/ 3100855 w 12192000"/>
              <a:gd name="connsiteY258" fmla="*/ 7132 h 4547994"/>
              <a:gd name="connsiteX0" fmla="*/ 3100855 w 12192000"/>
              <a:gd name="connsiteY0" fmla="*/ 7132 h 4547994"/>
              <a:gd name="connsiteX1" fmla="*/ 3133085 w 12192000"/>
              <a:gd name="connsiteY1" fmla="*/ 473 h 4547994"/>
              <a:gd name="connsiteX2" fmla="*/ 3287078 w 12192000"/>
              <a:gd name="connsiteY2" fmla="*/ 28156 h 4547994"/>
              <a:gd name="connsiteX3" fmla="*/ 3386448 w 12192000"/>
              <a:gd name="connsiteY3" fmla="*/ 30943 h 4547994"/>
              <a:gd name="connsiteX4" fmla="*/ 3422427 w 12192000"/>
              <a:gd name="connsiteY4" fmla="*/ 30373 h 4547994"/>
              <a:gd name="connsiteX5" fmla="*/ 3486559 w 12192000"/>
              <a:gd name="connsiteY5" fmla="*/ 36320 h 4547994"/>
              <a:gd name="connsiteX6" fmla="*/ 3515932 w 12192000"/>
              <a:gd name="connsiteY6" fmla="*/ 43360 h 4547994"/>
              <a:gd name="connsiteX7" fmla="*/ 3517220 w 12192000"/>
              <a:gd name="connsiteY7" fmla="*/ 42927 h 4547994"/>
              <a:gd name="connsiteX8" fmla="*/ 3519845 w 12192000"/>
              <a:gd name="connsiteY8" fmla="*/ 45957 h 4547994"/>
              <a:gd name="connsiteX9" fmla="*/ 3525279 w 12192000"/>
              <a:gd name="connsiteY9" fmla="*/ 47361 h 4547994"/>
              <a:gd name="connsiteX10" fmla="*/ 3540113 w 12192000"/>
              <a:gd name="connsiteY10" fmla="*/ 46457 h 4547994"/>
              <a:gd name="connsiteX11" fmla="*/ 3545692 w 12192000"/>
              <a:gd name="connsiteY11" fmla="*/ 45336 h 4547994"/>
              <a:gd name="connsiteX12" fmla="*/ 3553854 w 12192000"/>
              <a:gd name="connsiteY12" fmla="*/ 45357 h 4547994"/>
              <a:gd name="connsiteX13" fmla="*/ 3554058 w 12192000"/>
              <a:gd name="connsiteY13" fmla="*/ 45606 h 4547994"/>
              <a:gd name="connsiteX14" fmla="*/ 3561703 w 12192000"/>
              <a:gd name="connsiteY14" fmla="*/ 45141 h 4547994"/>
              <a:gd name="connsiteX15" fmla="*/ 3599112 w 12192000"/>
              <a:gd name="connsiteY15" fmla="*/ 39716 h 4547994"/>
              <a:gd name="connsiteX16" fmla="*/ 3648544 w 12192000"/>
              <a:gd name="connsiteY16" fmla="*/ 63431 h 4547994"/>
              <a:gd name="connsiteX17" fmla="*/ 3668987 w 12192000"/>
              <a:gd name="connsiteY17" fmla="*/ 67542 h 4547994"/>
              <a:gd name="connsiteX18" fmla="*/ 3679906 w 12192000"/>
              <a:gd name="connsiteY18" fmla="*/ 71066 h 4547994"/>
              <a:gd name="connsiteX19" fmla="*/ 3680583 w 12192000"/>
              <a:gd name="connsiteY19" fmla="*/ 72144 h 4547994"/>
              <a:gd name="connsiteX20" fmla="*/ 3716448 w 12192000"/>
              <a:gd name="connsiteY20" fmla="*/ 66818 h 4547994"/>
              <a:gd name="connsiteX21" fmla="*/ 3721210 w 12192000"/>
              <a:gd name="connsiteY21" fmla="*/ 68113 h 4547994"/>
              <a:gd name="connsiteX22" fmla="*/ 3744585 w 12192000"/>
              <a:gd name="connsiteY22" fmla="*/ 62080 h 4547994"/>
              <a:gd name="connsiteX23" fmla="*/ 3756664 w 12192000"/>
              <a:gd name="connsiteY23" fmla="*/ 60331 h 4547994"/>
              <a:gd name="connsiteX24" fmla="*/ 3760076 w 12192000"/>
              <a:gd name="connsiteY24" fmla="*/ 57018 h 4547994"/>
              <a:gd name="connsiteX25" fmla="*/ 3777900 w 12192000"/>
              <a:gd name="connsiteY25" fmla="*/ 55865 h 4547994"/>
              <a:gd name="connsiteX26" fmla="*/ 3779950 w 12192000"/>
              <a:gd name="connsiteY26" fmla="*/ 56796 h 4547994"/>
              <a:gd name="connsiteX27" fmla="*/ 3794650 w 12192000"/>
              <a:gd name="connsiteY27" fmla="*/ 51891 h 4547994"/>
              <a:gd name="connsiteX28" fmla="*/ 3806969 w 12192000"/>
              <a:gd name="connsiteY28" fmla="*/ 43003 h 4547994"/>
              <a:gd name="connsiteX29" fmla="*/ 3958577 w 12192000"/>
              <a:gd name="connsiteY29" fmla="*/ 48157 h 4547994"/>
              <a:gd name="connsiteX30" fmla="*/ 4089430 w 12192000"/>
              <a:gd name="connsiteY30" fmla="*/ 11051 h 4547994"/>
              <a:gd name="connsiteX31" fmla="*/ 4171715 w 12192000"/>
              <a:gd name="connsiteY31" fmla="*/ 14917 h 4547994"/>
              <a:gd name="connsiteX32" fmla="*/ 4199128 w 12192000"/>
              <a:gd name="connsiteY32" fmla="*/ 36745 h 4547994"/>
              <a:gd name="connsiteX33" fmla="*/ 4403546 w 12192000"/>
              <a:gd name="connsiteY33" fmla="*/ 25734 h 4547994"/>
              <a:gd name="connsiteX34" fmla="*/ 4455762 w 12192000"/>
              <a:gd name="connsiteY34" fmla="*/ 32622 h 4547994"/>
              <a:gd name="connsiteX35" fmla="*/ 4501720 w 12192000"/>
              <a:gd name="connsiteY35" fmla="*/ 18875 h 4547994"/>
              <a:gd name="connsiteX36" fmla="*/ 4520780 w 12192000"/>
              <a:gd name="connsiteY36" fmla="*/ 25988 h 4547994"/>
              <a:gd name="connsiteX37" fmla="*/ 4524071 w 12192000"/>
              <a:gd name="connsiteY37" fmla="*/ 27433 h 4547994"/>
              <a:gd name="connsiteX38" fmla="*/ 4537225 w 12192000"/>
              <a:gd name="connsiteY38" fmla="*/ 28480 h 4547994"/>
              <a:gd name="connsiteX39" fmla="*/ 4540932 w 12192000"/>
              <a:gd name="connsiteY39" fmla="*/ 34689 h 4547994"/>
              <a:gd name="connsiteX40" fmla="*/ 4560732 w 12192000"/>
              <a:gd name="connsiteY40" fmla="*/ 40504 h 4547994"/>
              <a:gd name="connsiteX41" fmla="*/ 4584946 w 12192000"/>
              <a:gd name="connsiteY41" fmla="*/ 40784 h 4547994"/>
              <a:gd name="connsiteX42" fmla="*/ 4670972 w 12192000"/>
              <a:gd name="connsiteY42" fmla="*/ 42425 h 4547994"/>
              <a:gd name="connsiteX43" fmla="*/ 4685002 w 12192000"/>
              <a:gd name="connsiteY43" fmla="*/ 39071 h 4547994"/>
              <a:gd name="connsiteX44" fmla="*/ 4730794 w 12192000"/>
              <a:gd name="connsiteY44" fmla="*/ 44664 h 4547994"/>
              <a:gd name="connsiteX45" fmla="*/ 4771603 w 12192000"/>
              <a:gd name="connsiteY45" fmla="*/ 45922 h 4547994"/>
              <a:gd name="connsiteX46" fmla="*/ 4798044 w 12192000"/>
              <a:gd name="connsiteY46" fmla="*/ 43254 h 4547994"/>
              <a:gd name="connsiteX47" fmla="*/ 4804975 w 12192000"/>
              <a:gd name="connsiteY47" fmla="*/ 45465 h 4547994"/>
              <a:gd name="connsiteX48" fmla="*/ 4831600 w 12192000"/>
              <a:gd name="connsiteY48" fmla="*/ 46891 h 4547994"/>
              <a:gd name="connsiteX49" fmla="*/ 4845162 w 12192000"/>
              <a:gd name="connsiteY49" fmla="*/ 43614 h 4547994"/>
              <a:gd name="connsiteX50" fmla="*/ 4858548 w 12192000"/>
              <a:gd name="connsiteY50" fmla="*/ 51160 h 4547994"/>
              <a:gd name="connsiteX51" fmla="*/ 4861820 w 12192000"/>
              <a:gd name="connsiteY51" fmla="*/ 56690 h 4547994"/>
              <a:gd name="connsiteX52" fmla="*/ 4880767 w 12192000"/>
              <a:gd name="connsiteY52" fmla="*/ 54207 h 4547994"/>
              <a:gd name="connsiteX53" fmla="*/ 4896300 w 12192000"/>
              <a:gd name="connsiteY53" fmla="*/ 59611 h 4547994"/>
              <a:gd name="connsiteX54" fmla="*/ 4909841 w 12192000"/>
              <a:gd name="connsiteY54" fmla="*/ 56078 h 4547994"/>
              <a:gd name="connsiteX55" fmla="*/ 4915461 w 12192000"/>
              <a:gd name="connsiteY55" fmla="*/ 56874 h 4547994"/>
              <a:gd name="connsiteX56" fmla="*/ 4929430 w 12192000"/>
              <a:gd name="connsiteY56" fmla="*/ 59548 h 4547994"/>
              <a:gd name="connsiteX57" fmla="*/ 4953531 w 12192000"/>
              <a:gd name="connsiteY57" fmla="*/ 65490 h 4547994"/>
              <a:gd name="connsiteX58" fmla="*/ 4961050 w 12192000"/>
              <a:gd name="connsiteY58" fmla="*/ 66317 h 4547994"/>
              <a:gd name="connsiteX59" fmla="*/ 4977419 w 12192000"/>
              <a:gd name="connsiteY59" fmla="*/ 75404 h 4547994"/>
              <a:gd name="connsiteX60" fmla="*/ 5009106 w 12192000"/>
              <a:gd name="connsiteY60" fmla="*/ 83174 h 4547994"/>
              <a:gd name="connsiteX61" fmla="*/ 5064895 w 12192000"/>
              <a:gd name="connsiteY61" fmla="*/ 110288 h 4547994"/>
              <a:gd name="connsiteX62" fmla="*/ 5097688 w 12192000"/>
              <a:gd name="connsiteY62" fmla="*/ 123226 h 4547994"/>
              <a:gd name="connsiteX63" fmla="*/ 5119875 w 12192000"/>
              <a:gd name="connsiteY63" fmla="*/ 135151 h 4547994"/>
              <a:gd name="connsiteX64" fmla="*/ 5185360 w 12192000"/>
              <a:gd name="connsiteY64" fmla="*/ 151993 h 4547994"/>
              <a:gd name="connsiteX65" fmla="*/ 5297679 w 12192000"/>
              <a:gd name="connsiteY65" fmla="*/ 174259 h 4547994"/>
              <a:gd name="connsiteX66" fmla="*/ 5320681 w 12192000"/>
              <a:gd name="connsiteY66" fmla="*/ 180242 h 4547994"/>
              <a:gd name="connsiteX67" fmla="*/ 5336842 w 12192000"/>
              <a:gd name="connsiteY67" fmla="*/ 190326 h 4547994"/>
              <a:gd name="connsiteX68" fmla="*/ 5337444 w 12192000"/>
              <a:gd name="connsiteY68" fmla="*/ 196971 h 4547994"/>
              <a:gd name="connsiteX69" fmla="*/ 5349516 w 12192000"/>
              <a:gd name="connsiteY69" fmla="*/ 201055 h 4547994"/>
              <a:gd name="connsiteX70" fmla="*/ 5351972 w 12192000"/>
              <a:gd name="connsiteY70" fmla="*/ 203173 h 4547994"/>
              <a:gd name="connsiteX71" fmla="*/ 5366814 w 12192000"/>
              <a:gd name="connsiteY71" fmla="*/ 214289 h 4547994"/>
              <a:gd name="connsiteX72" fmla="*/ 5417244 w 12192000"/>
              <a:gd name="connsiteY72" fmla="*/ 212377 h 4547994"/>
              <a:gd name="connsiteX73" fmla="*/ 5463870 w 12192000"/>
              <a:gd name="connsiteY73" fmla="*/ 231118 h 4547994"/>
              <a:gd name="connsiteX74" fmla="*/ 5664412 w 12192000"/>
              <a:gd name="connsiteY74" fmla="*/ 269198 h 4547994"/>
              <a:gd name="connsiteX75" fmla="*/ 5680257 w 12192000"/>
              <a:gd name="connsiteY75" fmla="*/ 295963 h 4547994"/>
              <a:gd name="connsiteX76" fmla="*/ 5757046 w 12192000"/>
              <a:gd name="connsiteY76" fmla="*/ 319003 h 4547994"/>
              <a:gd name="connsiteX77" fmla="*/ 5899668 w 12192000"/>
              <a:gd name="connsiteY77" fmla="*/ 315446 h 4547994"/>
              <a:gd name="connsiteX78" fmla="*/ 6042086 w 12192000"/>
              <a:gd name="connsiteY78" fmla="*/ 356068 h 4547994"/>
              <a:gd name="connsiteX79" fmla="*/ 6058069 w 12192000"/>
              <a:gd name="connsiteY79" fmla="*/ 350720 h 4547994"/>
              <a:gd name="connsiteX80" fmla="*/ 6074444 w 12192000"/>
              <a:gd name="connsiteY80" fmla="*/ 349638 h 4547994"/>
              <a:gd name="connsiteX81" fmla="*/ 6075959 w 12192000"/>
              <a:gd name="connsiteY81" fmla="*/ 350985 h 4547994"/>
              <a:gd name="connsiteX82" fmla="*/ 6093540 w 12192000"/>
              <a:gd name="connsiteY82" fmla="*/ 354126 h 4547994"/>
              <a:gd name="connsiteX83" fmla="*/ 6098369 w 12192000"/>
              <a:gd name="connsiteY83" fmla="*/ 351855 h 4547994"/>
              <a:gd name="connsiteX84" fmla="*/ 6110738 w 12192000"/>
              <a:gd name="connsiteY84" fmla="*/ 353083 h 4547994"/>
              <a:gd name="connsiteX85" fmla="*/ 6135933 w 12192000"/>
              <a:gd name="connsiteY85" fmla="*/ 353002 h 4547994"/>
              <a:gd name="connsiteX86" fmla="*/ 6139871 w 12192000"/>
              <a:gd name="connsiteY86" fmla="*/ 355330 h 4547994"/>
              <a:gd name="connsiteX87" fmla="*/ 6176662 w 12192000"/>
              <a:gd name="connsiteY87" fmla="*/ 358858 h 4547994"/>
              <a:gd name="connsiteX88" fmla="*/ 6176801 w 12192000"/>
              <a:gd name="connsiteY88" fmla="*/ 360020 h 4547994"/>
              <a:gd name="connsiteX89" fmla="*/ 6185563 w 12192000"/>
              <a:gd name="connsiteY89" fmla="*/ 365875 h 4547994"/>
              <a:gd name="connsiteX90" fmla="*/ 6203148 w 12192000"/>
              <a:gd name="connsiteY90" fmla="*/ 374528 h 4547994"/>
              <a:gd name="connsiteX91" fmla="*/ 6239136 w 12192000"/>
              <a:gd name="connsiteY91" fmla="*/ 408248 h 4547994"/>
              <a:gd name="connsiteX92" fmla="*/ 6277452 w 12192000"/>
              <a:gd name="connsiteY92" fmla="*/ 412050 h 4547994"/>
              <a:gd name="connsiteX93" fmla="*/ 6284979 w 12192000"/>
              <a:gd name="connsiteY93" fmla="*/ 413424 h 4547994"/>
              <a:gd name="connsiteX94" fmla="*/ 6285055 w 12192000"/>
              <a:gd name="connsiteY94" fmla="*/ 413703 h 4547994"/>
              <a:gd name="connsiteX95" fmla="*/ 6292844 w 12192000"/>
              <a:gd name="connsiteY95" fmla="*/ 415653 h 4547994"/>
              <a:gd name="connsiteX96" fmla="*/ 6298705 w 12192000"/>
              <a:gd name="connsiteY96" fmla="*/ 415929 h 4547994"/>
              <a:gd name="connsiteX97" fmla="*/ 6313308 w 12192000"/>
              <a:gd name="connsiteY97" fmla="*/ 418594 h 4547994"/>
              <a:gd name="connsiteX98" fmla="*/ 6317834 w 12192000"/>
              <a:gd name="connsiteY98" fmla="*/ 421183 h 4547994"/>
              <a:gd name="connsiteX99" fmla="*/ 6318907 w 12192000"/>
              <a:gd name="connsiteY99" fmla="*/ 424620 h 4547994"/>
              <a:gd name="connsiteX100" fmla="*/ 6320341 w 12192000"/>
              <a:gd name="connsiteY100" fmla="*/ 424522 h 4547994"/>
              <a:gd name="connsiteX101" fmla="*/ 6345071 w 12192000"/>
              <a:gd name="connsiteY101" fmla="*/ 438005 h 4547994"/>
              <a:gd name="connsiteX102" fmla="*/ 6403531 w 12192000"/>
              <a:gd name="connsiteY102" fmla="*/ 458690 h 4547994"/>
              <a:gd name="connsiteX103" fmla="*/ 6438176 w 12192000"/>
              <a:gd name="connsiteY103" fmla="*/ 466664 h 4547994"/>
              <a:gd name="connsiteX104" fmla="*/ 6531805 w 12192000"/>
              <a:gd name="connsiteY104" fmla="*/ 492740 h 4547994"/>
              <a:gd name="connsiteX105" fmla="*/ 6624812 w 12192000"/>
              <a:gd name="connsiteY105" fmla="*/ 522133 h 4547994"/>
              <a:gd name="connsiteX106" fmla="*/ 6665821 w 12192000"/>
              <a:gd name="connsiteY106" fmla="*/ 554860 h 4547994"/>
              <a:gd name="connsiteX107" fmla="*/ 6671133 w 12192000"/>
              <a:gd name="connsiteY107" fmla="*/ 556587 h 4547994"/>
              <a:gd name="connsiteX108" fmla="*/ 6685990 w 12192000"/>
              <a:gd name="connsiteY108" fmla="*/ 556569 h 4547994"/>
              <a:gd name="connsiteX109" fmla="*/ 6691636 w 12192000"/>
              <a:gd name="connsiteY109" fmla="*/ 555782 h 4547994"/>
              <a:gd name="connsiteX110" fmla="*/ 6699772 w 12192000"/>
              <a:gd name="connsiteY110" fmla="*/ 556290 h 4547994"/>
              <a:gd name="connsiteX111" fmla="*/ 6699955 w 12192000"/>
              <a:gd name="connsiteY111" fmla="*/ 556551 h 4547994"/>
              <a:gd name="connsiteX112" fmla="*/ 6707613 w 12192000"/>
              <a:gd name="connsiteY112" fmla="*/ 556542 h 4547994"/>
              <a:gd name="connsiteX113" fmla="*/ 6745320 w 12192000"/>
              <a:gd name="connsiteY113" fmla="*/ 553355 h 4547994"/>
              <a:gd name="connsiteX114" fmla="*/ 6792811 w 12192000"/>
              <a:gd name="connsiteY114" fmla="*/ 579983 h 4547994"/>
              <a:gd name="connsiteX115" fmla="*/ 6812882 w 12192000"/>
              <a:gd name="connsiteY115" fmla="*/ 585308 h 4547994"/>
              <a:gd name="connsiteX116" fmla="*/ 6823500 w 12192000"/>
              <a:gd name="connsiteY116" fmla="*/ 589478 h 4547994"/>
              <a:gd name="connsiteX117" fmla="*/ 6824098 w 12192000"/>
              <a:gd name="connsiteY117" fmla="*/ 590594 h 4547994"/>
              <a:gd name="connsiteX118" fmla="*/ 6860252 w 12192000"/>
              <a:gd name="connsiteY118" fmla="*/ 587415 h 4547994"/>
              <a:gd name="connsiteX119" fmla="*/ 6864904 w 12192000"/>
              <a:gd name="connsiteY119" fmla="*/ 588992 h 4547994"/>
              <a:gd name="connsiteX120" fmla="*/ 6888662 w 12192000"/>
              <a:gd name="connsiteY120" fmla="*/ 584362 h 4547994"/>
              <a:gd name="connsiteX121" fmla="*/ 6900835 w 12192000"/>
              <a:gd name="connsiteY121" fmla="*/ 583334 h 4547994"/>
              <a:gd name="connsiteX122" fmla="*/ 6904484 w 12192000"/>
              <a:gd name="connsiteY122" fmla="*/ 580230 h 4547994"/>
              <a:gd name="connsiteX123" fmla="*/ 6922346 w 12192000"/>
              <a:gd name="connsiteY123" fmla="*/ 580142 h 4547994"/>
              <a:gd name="connsiteX124" fmla="*/ 6924318 w 12192000"/>
              <a:gd name="connsiteY124" fmla="*/ 581192 h 4547994"/>
              <a:gd name="connsiteX125" fmla="*/ 6939344 w 12192000"/>
              <a:gd name="connsiteY125" fmla="*/ 577172 h 4547994"/>
              <a:gd name="connsiteX126" fmla="*/ 6952296 w 12192000"/>
              <a:gd name="connsiteY126" fmla="*/ 569030 h 4547994"/>
              <a:gd name="connsiteX127" fmla="*/ 7103052 w 12192000"/>
              <a:gd name="connsiteY127" fmla="*/ 583217 h 4547994"/>
              <a:gd name="connsiteX128" fmla="*/ 7236304 w 12192000"/>
              <a:gd name="connsiteY128" fmla="*/ 553966 h 4547994"/>
              <a:gd name="connsiteX129" fmla="*/ 7318047 w 12192000"/>
              <a:gd name="connsiteY129" fmla="*/ 562732 h 4547994"/>
              <a:gd name="connsiteX130" fmla="*/ 7343733 w 12192000"/>
              <a:gd name="connsiteY130" fmla="*/ 586164 h 4547994"/>
              <a:gd name="connsiteX131" fmla="*/ 7548358 w 12192000"/>
              <a:gd name="connsiteY131" fmla="*/ 587358 h 4547994"/>
              <a:gd name="connsiteX132" fmla="*/ 7599893 w 12192000"/>
              <a:gd name="connsiteY132" fmla="*/ 597349 h 4547994"/>
              <a:gd name="connsiteX133" fmla="*/ 7646750 w 12192000"/>
              <a:gd name="connsiteY133" fmla="*/ 586363 h 4547994"/>
              <a:gd name="connsiteX134" fmla="*/ 7665217 w 12192000"/>
              <a:gd name="connsiteY134" fmla="*/ 594602 h 4547994"/>
              <a:gd name="connsiteX135" fmla="*/ 7668385 w 12192000"/>
              <a:gd name="connsiteY135" fmla="*/ 596239 h 4547994"/>
              <a:gd name="connsiteX136" fmla="*/ 7681420 w 12192000"/>
              <a:gd name="connsiteY136" fmla="*/ 598071 h 4547994"/>
              <a:gd name="connsiteX137" fmla="*/ 7684651 w 12192000"/>
              <a:gd name="connsiteY137" fmla="*/ 604490 h 4547994"/>
              <a:gd name="connsiteX138" fmla="*/ 7843050 w 12192000"/>
              <a:gd name="connsiteY138" fmla="*/ 614791 h 4547994"/>
              <a:gd name="connsiteX139" fmla="*/ 7911637 w 12192000"/>
              <a:gd name="connsiteY139" fmla="*/ 619509 h 4547994"/>
              <a:gd name="connsiteX140" fmla="*/ 7937365 w 12192000"/>
              <a:gd name="connsiteY140" fmla="*/ 627218 h 4547994"/>
              <a:gd name="connsiteX141" fmla="*/ 8037057 w 12192000"/>
              <a:gd name="connsiteY141" fmla="*/ 650565 h 4547994"/>
              <a:gd name="connsiteX142" fmla="*/ 8122868 w 12192000"/>
              <a:gd name="connsiteY142" fmla="*/ 664847 h 4547994"/>
              <a:gd name="connsiteX143" fmla="*/ 8186750 w 12192000"/>
              <a:gd name="connsiteY143" fmla="*/ 649985 h 4547994"/>
              <a:gd name="connsiteX144" fmla="*/ 8192054 w 12192000"/>
              <a:gd name="connsiteY144" fmla="*/ 654827 h 4547994"/>
              <a:gd name="connsiteX145" fmla="*/ 8235470 w 12192000"/>
              <a:gd name="connsiteY145" fmla="*/ 656891 h 4547994"/>
              <a:gd name="connsiteX146" fmla="*/ 8388968 w 12192000"/>
              <a:gd name="connsiteY146" fmla="*/ 633642 h 4547994"/>
              <a:gd name="connsiteX147" fmla="*/ 8473770 w 12192000"/>
              <a:gd name="connsiteY147" fmla="*/ 638518 h 4547994"/>
              <a:gd name="connsiteX148" fmla="*/ 8503642 w 12192000"/>
              <a:gd name="connsiteY148" fmla="*/ 645164 h 4547994"/>
              <a:gd name="connsiteX149" fmla="*/ 8553701 w 12192000"/>
              <a:gd name="connsiteY149" fmla="*/ 655995 h 4547994"/>
              <a:gd name="connsiteX150" fmla="*/ 8590556 w 12192000"/>
              <a:gd name="connsiteY150" fmla="*/ 676192 h 4547994"/>
              <a:gd name="connsiteX151" fmla="*/ 8632638 w 12192000"/>
              <a:gd name="connsiteY151" fmla="*/ 680452 h 4547994"/>
              <a:gd name="connsiteX152" fmla="*/ 8643140 w 12192000"/>
              <a:gd name="connsiteY152" fmla="*/ 665787 h 4547994"/>
              <a:gd name="connsiteX153" fmla="*/ 8687917 w 12192000"/>
              <a:gd name="connsiteY153" fmla="*/ 675423 h 4547994"/>
              <a:gd name="connsiteX154" fmla="*/ 8755765 w 12192000"/>
              <a:gd name="connsiteY154" fmla="*/ 691758 h 4547994"/>
              <a:gd name="connsiteX155" fmla="*/ 8795085 w 12192000"/>
              <a:gd name="connsiteY155" fmla="*/ 697138 h 4547994"/>
              <a:gd name="connsiteX156" fmla="*/ 8902279 w 12192000"/>
              <a:gd name="connsiteY156" fmla="*/ 716221 h 4547994"/>
              <a:gd name="connsiteX157" fmla="*/ 9009490 w 12192000"/>
              <a:gd name="connsiteY157" fmla="*/ 738680 h 4547994"/>
              <a:gd name="connsiteX158" fmla="*/ 9072120 w 12192000"/>
              <a:gd name="connsiteY158" fmla="*/ 770875 h 4547994"/>
              <a:gd name="connsiteX159" fmla="*/ 9160343 w 12192000"/>
              <a:gd name="connsiteY159" fmla="*/ 787296 h 4547994"/>
              <a:gd name="connsiteX160" fmla="*/ 9174981 w 12192000"/>
              <a:gd name="connsiteY160" fmla="*/ 792812 h 4547994"/>
              <a:gd name="connsiteX161" fmla="*/ 9278987 w 12192000"/>
              <a:gd name="connsiteY161" fmla="*/ 818181 h 4547994"/>
              <a:gd name="connsiteX162" fmla="*/ 9400617 w 12192000"/>
              <a:gd name="connsiteY162" fmla="*/ 822067 h 4547994"/>
              <a:gd name="connsiteX163" fmla="*/ 9552261 w 12192000"/>
              <a:gd name="connsiteY163" fmla="*/ 893381 h 4547994"/>
              <a:gd name="connsiteX164" fmla="*/ 9822258 w 12192000"/>
              <a:gd name="connsiteY164" fmla="*/ 1002404 h 4547994"/>
              <a:gd name="connsiteX165" fmla="*/ 10113244 w 12192000"/>
              <a:gd name="connsiteY165" fmla="*/ 1045060 h 4547994"/>
              <a:gd name="connsiteX166" fmla="*/ 10189871 w 12192000"/>
              <a:gd name="connsiteY166" fmla="*/ 1037941 h 4547994"/>
              <a:gd name="connsiteX167" fmla="*/ 10414253 w 12192000"/>
              <a:gd name="connsiteY167" fmla="*/ 1023925 h 4547994"/>
              <a:gd name="connsiteX168" fmla="*/ 10642574 w 12192000"/>
              <a:gd name="connsiteY168" fmla="*/ 951418 h 4547994"/>
              <a:gd name="connsiteX169" fmla="*/ 10786007 w 12192000"/>
              <a:gd name="connsiteY169" fmla="*/ 939474 h 4547994"/>
              <a:gd name="connsiteX170" fmla="*/ 10854151 w 12192000"/>
              <a:gd name="connsiteY170" fmla="*/ 920714 h 4547994"/>
              <a:gd name="connsiteX171" fmla="*/ 10901354 w 12192000"/>
              <a:gd name="connsiteY171" fmla="*/ 919817 h 4547994"/>
              <a:gd name="connsiteX172" fmla="*/ 10929658 w 12192000"/>
              <a:gd name="connsiteY172" fmla="*/ 917634 h 4547994"/>
              <a:gd name="connsiteX173" fmla="*/ 10978685 w 12192000"/>
              <a:gd name="connsiteY173" fmla="*/ 886404 h 4547994"/>
              <a:gd name="connsiteX174" fmla="*/ 11163594 w 12192000"/>
              <a:gd name="connsiteY174" fmla="*/ 876641 h 4547994"/>
              <a:gd name="connsiteX175" fmla="*/ 11340142 w 12192000"/>
              <a:gd name="connsiteY175" fmla="*/ 908145 h 4547994"/>
              <a:gd name="connsiteX176" fmla="*/ 11603318 w 12192000"/>
              <a:gd name="connsiteY176" fmla="*/ 818676 h 4547994"/>
              <a:gd name="connsiteX177" fmla="*/ 11630282 w 12192000"/>
              <a:gd name="connsiteY177" fmla="*/ 811656 h 4547994"/>
              <a:gd name="connsiteX178" fmla="*/ 11776458 w 12192000"/>
              <a:gd name="connsiteY178" fmla="*/ 776884 h 4547994"/>
              <a:gd name="connsiteX179" fmla="*/ 12105816 w 12192000"/>
              <a:gd name="connsiteY179" fmla="*/ 760785 h 4547994"/>
              <a:gd name="connsiteX180" fmla="*/ 12192000 w 12192000"/>
              <a:gd name="connsiteY180" fmla="*/ 696820 h 4547994"/>
              <a:gd name="connsiteX181" fmla="*/ 12192000 w 12192000"/>
              <a:gd name="connsiteY181" fmla="*/ 4547994 h 4547994"/>
              <a:gd name="connsiteX182" fmla="*/ 0 w 12192000"/>
              <a:gd name="connsiteY182" fmla="*/ 4547994 h 4547994"/>
              <a:gd name="connsiteX183" fmla="*/ 0 w 12192000"/>
              <a:gd name="connsiteY183" fmla="*/ 541032 h 4547994"/>
              <a:gd name="connsiteX184" fmla="*/ 3948 w 12192000"/>
              <a:gd name="connsiteY184" fmla="*/ 539990 h 4547994"/>
              <a:gd name="connsiteX185" fmla="*/ 79987 w 12192000"/>
              <a:gd name="connsiteY185" fmla="*/ 526518 h 4547994"/>
              <a:gd name="connsiteX186" fmla="*/ 173247 w 12192000"/>
              <a:gd name="connsiteY186" fmla="*/ 478043 h 4547994"/>
              <a:gd name="connsiteX187" fmla="*/ 206877 w 12192000"/>
              <a:gd name="connsiteY187" fmla="*/ 473502 h 4547994"/>
              <a:gd name="connsiteX188" fmla="*/ 205655 w 12192000"/>
              <a:gd name="connsiteY188" fmla="*/ 464925 h 4547994"/>
              <a:gd name="connsiteX189" fmla="*/ 218147 w 12192000"/>
              <a:gd name="connsiteY189" fmla="*/ 464294 h 4547994"/>
              <a:gd name="connsiteX190" fmla="*/ 246031 w 12192000"/>
              <a:gd name="connsiteY190" fmla="*/ 464085 h 4547994"/>
              <a:gd name="connsiteX191" fmla="*/ 329529 w 12192000"/>
              <a:gd name="connsiteY191" fmla="*/ 461705 h 4547994"/>
              <a:gd name="connsiteX192" fmla="*/ 352311 w 12192000"/>
              <a:gd name="connsiteY192" fmla="*/ 445257 h 4547994"/>
              <a:gd name="connsiteX193" fmla="*/ 373861 w 12192000"/>
              <a:gd name="connsiteY193" fmla="*/ 444999 h 4547994"/>
              <a:gd name="connsiteX194" fmla="*/ 498838 w 12192000"/>
              <a:gd name="connsiteY194" fmla="*/ 422953 h 4547994"/>
              <a:gd name="connsiteX195" fmla="*/ 516021 w 12192000"/>
              <a:gd name="connsiteY195" fmla="*/ 421304 h 4547994"/>
              <a:gd name="connsiteX196" fmla="*/ 525327 w 12192000"/>
              <a:gd name="connsiteY196" fmla="*/ 413914 h 4547994"/>
              <a:gd name="connsiteX197" fmla="*/ 558651 w 12192000"/>
              <a:gd name="connsiteY197" fmla="*/ 412444 h 4547994"/>
              <a:gd name="connsiteX198" fmla="*/ 560193 w 12192000"/>
              <a:gd name="connsiteY198" fmla="*/ 408236 h 4547994"/>
              <a:gd name="connsiteX199" fmla="*/ 669729 w 12192000"/>
              <a:gd name="connsiteY199" fmla="*/ 372108 h 4547994"/>
              <a:gd name="connsiteX200" fmla="*/ 688496 w 12192000"/>
              <a:gd name="connsiteY200" fmla="*/ 366140 h 4547994"/>
              <a:gd name="connsiteX201" fmla="*/ 704711 w 12192000"/>
              <a:gd name="connsiteY201" fmla="*/ 367950 h 4547994"/>
              <a:gd name="connsiteX202" fmla="*/ 794485 w 12192000"/>
              <a:gd name="connsiteY202" fmla="*/ 362792 h 4547994"/>
              <a:gd name="connsiteX203" fmla="*/ 815839 w 12192000"/>
              <a:gd name="connsiteY203" fmla="*/ 365959 h 4547994"/>
              <a:gd name="connsiteX204" fmla="*/ 824819 w 12192000"/>
              <a:gd name="connsiteY204" fmla="*/ 372645 h 4547994"/>
              <a:gd name="connsiteX205" fmla="*/ 859579 w 12192000"/>
              <a:gd name="connsiteY205" fmla="*/ 360011 h 4547994"/>
              <a:gd name="connsiteX206" fmla="*/ 913213 w 12192000"/>
              <a:gd name="connsiteY206" fmla="*/ 351354 h 4547994"/>
              <a:gd name="connsiteX207" fmla="*/ 938704 w 12192000"/>
              <a:gd name="connsiteY207" fmla="*/ 345105 h 4547994"/>
              <a:gd name="connsiteX208" fmla="*/ 959272 w 12192000"/>
              <a:gd name="connsiteY208" fmla="*/ 348898 h 4547994"/>
              <a:gd name="connsiteX209" fmla="*/ 1076317 w 12192000"/>
              <a:gd name="connsiteY209" fmla="*/ 349860 h 4547994"/>
              <a:gd name="connsiteX210" fmla="*/ 1103231 w 12192000"/>
              <a:gd name="connsiteY210" fmla="*/ 355887 h 4547994"/>
              <a:gd name="connsiteX211" fmla="*/ 1115987 w 12192000"/>
              <a:gd name="connsiteY211" fmla="*/ 367901 h 4547994"/>
              <a:gd name="connsiteX212" fmla="*/ 1125983 w 12192000"/>
              <a:gd name="connsiteY212" fmla="*/ 363617 h 4547994"/>
              <a:gd name="connsiteX213" fmla="*/ 1196778 w 12192000"/>
              <a:gd name="connsiteY213" fmla="*/ 363190 h 4547994"/>
              <a:gd name="connsiteX214" fmla="*/ 1242961 w 12192000"/>
              <a:gd name="connsiteY214" fmla="*/ 361815 h 4547994"/>
              <a:gd name="connsiteX215" fmla="*/ 1245768 w 12192000"/>
              <a:gd name="connsiteY215" fmla="*/ 345321 h 4547994"/>
              <a:gd name="connsiteX216" fmla="*/ 1286892 w 12192000"/>
              <a:gd name="connsiteY216" fmla="*/ 339445 h 4547994"/>
              <a:gd name="connsiteX217" fmla="*/ 1330717 w 12192000"/>
              <a:gd name="connsiteY217" fmla="*/ 350033 h 4547994"/>
              <a:gd name="connsiteX218" fmla="*/ 1382372 w 12192000"/>
              <a:gd name="connsiteY218" fmla="*/ 348549 h 4547994"/>
              <a:gd name="connsiteX219" fmla="*/ 1413281 w 12192000"/>
              <a:gd name="connsiteY219" fmla="*/ 347841 h 4547994"/>
              <a:gd name="connsiteX220" fmla="*/ 1494404 w 12192000"/>
              <a:gd name="connsiteY220" fmla="*/ 332457 h 4547994"/>
              <a:gd name="connsiteX221" fmla="*/ 1626029 w 12192000"/>
              <a:gd name="connsiteY221" fmla="*/ 273963 h 4547994"/>
              <a:gd name="connsiteX222" fmla="*/ 1667354 w 12192000"/>
              <a:gd name="connsiteY222" fmla="*/ 265674 h 4547994"/>
              <a:gd name="connsiteX223" fmla="*/ 1674578 w 12192000"/>
              <a:gd name="connsiteY223" fmla="*/ 269047 h 4547994"/>
              <a:gd name="connsiteX224" fmla="*/ 1880316 w 12192000"/>
              <a:gd name="connsiteY224" fmla="*/ 233918 h 4547994"/>
              <a:gd name="connsiteX225" fmla="*/ 1917126 w 12192000"/>
              <a:gd name="connsiteY225" fmla="*/ 231861 h 4547994"/>
              <a:gd name="connsiteX226" fmla="*/ 1944692 w 12192000"/>
              <a:gd name="connsiteY226" fmla="*/ 233145 h 4547994"/>
              <a:gd name="connsiteX227" fmla="*/ 2010665 w 12192000"/>
              <a:gd name="connsiteY227" fmla="*/ 221444 h 4547994"/>
              <a:gd name="connsiteX228" fmla="*/ 2118270 w 12192000"/>
              <a:gd name="connsiteY228" fmla="*/ 195788 h 4547994"/>
              <a:gd name="connsiteX229" fmla="*/ 2141504 w 12192000"/>
              <a:gd name="connsiteY229" fmla="*/ 191735 h 4547994"/>
              <a:gd name="connsiteX230" fmla="*/ 2162752 w 12192000"/>
              <a:gd name="connsiteY230" fmla="*/ 193849 h 4547994"/>
              <a:gd name="connsiteX231" fmla="*/ 2168793 w 12192000"/>
              <a:gd name="connsiteY231" fmla="*/ 199218 h 4547994"/>
              <a:gd name="connsiteX232" fmla="*/ 2181778 w 12192000"/>
              <a:gd name="connsiteY232" fmla="*/ 197888 h 4547994"/>
              <a:gd name="connsiteX233" fmla="*/ 2185499 w 12192000"/>
              <a:gd name="connsiteY233" fmla="*/ 198705 h 4547994"/>
              <a:gd name="connsiteX234" fmla="*/ 2206566 w 12192000"/>
              <a:gd name="connsiteY234" fmla="*/ 202212 h 4547994"/>
              <a:gd name="connsiteX235" fmla="*/ 2244903 w 12192000"/>
              <a:gd name="connsiteY235" fmla="*/ 180640 h 4547994"/>
              <a:gd name="connsiteX236" fmla="*/ 2297531 w 12192000"/>
              <a:gd name="connsiteY236" fmla="*/ 178006 h 4547994"/>
              <a:gd name="connsiteX237" fmla="*/ 2488258 w 12192000"/>
              <a:gd name="connsiteY237" fmla="*/ 130785 h 4547994"/>
              <a:gd name="connsiteX238" fmla="*/ 2523236 w 12192000"/>
              <a:gd name="connsiteY238" fmla="*/ 147103 h 4547994"/>
              <a:gd name="connsiteX239" fmla="*/ 2603355 w 12192000"/>
              <a:gd name="connsiteY239" fmla="*/ 136160 h 4547994"/>
              <a:gd name="connsiteX240" fmla="*/ 2713319 w 12192000"/>
              <a:gd name="connsiteY240" fmla="*/ 76717 h 4547994"/>
              <a:gd name="connsiteX241" fmla="*/ 2860143 w 12192000"/>
              <a:gd name="connsiteY241" fmla="*/ 54642 h 4547994"/>
              <a:gd name="connsiteX242" fmla="*/ 2868320 w 12192000"/>
              <a:gd name="connsiteY242" fmla="*/ 43801 h 4547994"/>
              <a:gd name="connsiteX243" fmla="*/ 2880379 w 12192000"/>
              <a:gd name="connsiteY243" fmla="*/ 36408 h 4547994"/>
              <a:gd name="connsiteX244" fmla="*/ 2882710 w 12192000"/>
              <a:gd name="connsiteY244" fmla="*/ 36946 h 4547994"/>
              <a:gd name="connsiteX245" fmla="*/ 2899268 w 12192000"/>
              <a:gd name="connsiteY245" fmla="*/ 32641 h 4547994"/>
              <a:gd name="connsiteX246" fmla="*/ 2901185 w 12192000"/>
              <a:gd name="connsiteY246" fmla="*/ 28812 h 4547994"/>
              <a:gd name="connsiteX247" fmla="*/ 2912009 w 12192000"/>
              <a:gd name="connsiteY247" fmla="*/ 24953 h 4547994"/>
              <a:gd name="connsiteX248" fmla="*/ 2931895 w 12192000"/>
              <a:gd name="connsiteY248" fmla="*/ 14915 h 4547994"/>
              <a:gd name="connsiteX249" fmla="*/ 2936965 w 12192000"/>
              <a:gd name="connsiteY249" fmla="*/ 15321 h 4547994"/>
              <a:gd name="connsiteX250" fmla="*/ 2969058 w 12192000"/>
              <a:gd name="connsiteY250" fmla="*/ 3738 h 4547994"/>
              <a:gd name="connsiteX251" fmla="*/ 2970141 w 12192000"/>
              <a:gd name="connsiteY251" fmla="*/ 4663 h 4547994"/>
              <a:gd name="connsiteX252" fmla="*/ 2981985 w 12192000"/>
              <a:gd name="connsiteY252" fmla="*/ 6139 h 4547994"/>
              <a:gd name="connsiteX253" fmla="*/ 3003160 w 12192000"/>
              <a:gd name="connsiteY253" fmla="*/ 6483 h 4547994"/>
              <a:gd name="connsiteX254" fmla="*/ 3059919 w 12192000"/>
              <a:gd name="connsiteY254" fmla="*/ 20700 h 4547994"/>
              <a:gd name="connsiteX255" fmla="*/ 3093450 w 12192000"/>
              <a:gd name="connsiteY255" fmla="*/ 8745 h 4547994"/>
              <a:gd name="connsiteX256" fmla="*/ 3100564 w 12192000"/>
              <a:gd name="connsiteY256" fmla="*/ 6925 h 4547994"/>
              <a:gd name="connsiteX257" fmla="*/ 3100855 w 12192000"/>
              <a:gd name="connsiteY257" fmla="*/ 7132 h 4547994"/>
              <a:gd name="connsiteX0" fmla="*/ 3100564 w 12192000"/>
              <a:gd name="connsiteY0" fmla="*/ 6452 h 4547521"/>
              <a:gd name="connsiteX1" fmla="*/ 3133085 w 12192000"/>
              <a:gd name="connsiteY1" fmla="*/ 0 h 4547521"/>
              <a:gd name="connsiteX2" fmla="*/ 3287078 w 12192000"/>
              <a:gd name="connsiteY2" fmla="*/ 27683 h 4547521"/>
              <a:gd name="connsiteX3" fmla="*/ 3386448 w 12192000"/>
              <a:gd name="connsiteY3" fmla="*/ 30470 h 4547521"/>
              <a:gd name="connsiteX4" fmla="*/ 3422427 w 12192000"/>
              <a:gd name="connsiteY4" fmla="*/ 29900 h 4547521"/>
              <a:gd name="connsiteX5" fmla="*/ 3486559 w 12192000"/>
              <a:gd name="connsiteY5" fmla="*/ 35847 h 4547521"/>
              <a:gd name="connsiteX6" fmla="*/ 3515932 w 12192000"/>
              <a:gd name="connsiteY6" fmla="*/ 42887 h 4547521"/>
              <a:gd name="connsiteX7" fmla="*/ 3517220 w 12192000"/>
              <a:gd name="connsiteY7" fmla="*/ 42454 h 4547521"/>
              <a:gd name="connsiteX8" fmla="*/ 3519845 w 12192000"/>
              <a:gd name="connsiteY8" fmla="*/ 45484 h 4547521"/>
              <a:gd name="connsiteX9" fmla="*/ 3525279 w 12192000"/>
              <a:gd name="connsiteY9" fmla="*/ 46888 h 4547521"/>
              <a:gd name="connsiteX10" fmla="*/ 3540113 w 12192000"/>
              <a:gd name="connsiteY10" fmla="*/ 45984 h 4547521"/>
              <a:gd name="connsiteX11" fmla="*/ 3545692 w 12192000"/>
              <a:gd name="connsiteY11" fmla="*/ 44863 h 4547521"/>
              <a:gd name="connsiteX12" fmla="*/ 3553854 w 12192000"/>
              <a:gd name="connsiteY12" fmla="*/ 44884 h 4547521"/>
              <a:gd name="connsiteX13" fmla="*/ 3554058 w 12192000"/>
              <a:gd name="connsiteY13" fmla="*/ 45133 h 4547521"/>
              <a:gd name="connsiteX14" fmla="*/ 3561703 w 12192000"/>
              <a:gd name="connsiteY14" fmla="*/ 44668 h 4547521"/>
              <a:gd name="connsiteX15" fmla="*/ 3599112 w 12192000"/>
              <a:gd name="connsiteY15" fmla="*/ 39243 h 4547521"/>
              <a:gd name="connsiteX16" fmla="*/ 3648544 w 12192000"/>
              <a:gd name="connsiteY16" fmla="*/ 62958 h 4547521"/>
              <a:gd name="connsiteX17" fmla="*/ 3668987 w 12192000"/>
              <a:gd name="connsiteY17" fmla="*/ 67069 h 4547521"/>
              <a:gd name="connsiteX18" fmla="*/ 3679906 w 12192000"/>
              <a:gd name="connsiteY18" fmla="*/ 70593 h 4547521"/>
              <a:gd name="connsiteX19" fmla="*/ 3680583 w 12192000"/>
              <a:gd name="connsiteY19" fmla="*/ 71671 h 4547521"/>
              <a:gd name="connsiteX20" fmla="*/ 3716448 w 12192000"/>
              <a:gd name="connsiteY20" fmla="*/ 66345 h 4547521"/>
              <a:gd name="connsiteX21" fmla="*/ 3721210 w 12192000"/>
              <a:gd name="connsiteY21" fmla="*/ 67640 h 4547521"/>
              <a:gd name="connsiteX22" fmla="*/ 3744585 w 12192000"/>
              <a:gd name="connsiteY22" fmla="*/ 61607 h 4547521"/>
              <a:gd name="connsiteX23" fmla="*/ 3756664 w 12192000"/>
              <a:gd name="connsiteY23" fmla="*/ 59858 h 4547521"/>
              <a:gd name="connsiteX24" fmla="*/ 3760076 w 12192000"/>
              <a:gd name="connsiteY24" fmla="*/ 56545 h 4547521"/>
              <a:gd name="connsiteX25" fmla="*/ 3777900 w 12192000"/>
              <a:gd name="connsiteY25" fmla="*/ 55392 h 4547521"/>
              <a:gd name="connsiteX26" fmla="*/ 3779950 w 12192000"/>
              <a:gd name="connsiteY26" fmla="*/ 56323 h 4547521"/>
              <a:gd name="connsiteX27" fmla="*/ 3794650 w 12192000"/>
              <a:gd name="connsiteY27" fmla="*/ 51418 h 4547521"/>
              <a:gd name="connsiteX28" fmla="*/ 3806969 w 12192000"/>
              <a:gd name="connsiteY28" fmla="*/ 42530 h 4547521"/>
              <a:gd name="connsiteX29" fmla="*/ 3958577 w 12192000"/>
              <a:gd name="connsiteY29" fmla="*/ 47684 h 4547521"/>
              <a:gd name="connsiteX30" fmla="*/ 4089430 w 12192000"/>
              <a:gd name="connsiteY30" fmla="*/ 10578 h 4547521"/>
              <a:gd name="connsiteX31" fmla="*/ 4171715 w 12192000"/>
              <a:gd name="connsiteY31" fmla="*/ 14444 h 4547521"/>
              <a:gd name="connsiteX32" fmla="*/ 4199128 w 12192000"/>
              <a:gd name="connsiteY32" fmla="*/ 36272 h 4547521"/>
              <a:gd name="connsiteX33" fmla="*/ 4403546 w 12192000"/>
              <a:gd name="connsiteY33" fmla="*/ 25261 h 4547521"/>
              <a:gd name="connsiteX34" fmla="*/ 4455762 w 12192000"/>
              <a:gd name="connsiteY34" fmla="*/ 32149 h 4547521"/>
              <a:gd name="connsiteX35" fmla="*/ 4501720 w 12192000"/>
              <a:gd name="connsiteY35" fmla="*/ 18402 h 4547521"/>
              <a:gd name="connsiteX36" fmla="*/ 4520780 w 12192000"/>
              <a:gd name="connsiteY36" fmla="*/ 25515 h 4547521"/>
              <a:gd name="connsiteX37" fmla="*/ 4524071 w 12192000"/>
              <a:gd name="connsiteY37" fmla="*/ 26960 h 4547521"/>
              <a:gd name="connsiteX38" fmla="*/ 4537225 w 12192000"/>
              <a:gd name="connsiteY38" fmla="*/ 28007 h 4547521"/>
              <a:gd name="connsiteX39" fmla="*/ 4540932 w 12192000"/>
              <a:gd name="connsiteY39" fmla="*/ 34216 h 4547521"/>
              <a:gd name="connsiteX40" fmla="*/ 4560732 w 12192000"/>
              <a:gd name="connsiteY40" fmla="*/ 40031 h 4547521"/>
              <a:gd name="connsiteX41" fmla="*/ 4584946 w 12192000"/>
              <a:gd name="connsiteY41" fmla="*/ 40311 h 4547521"/>
              <a:gd name="connsiteX42" fmla="*/ 4670972 w 12192000"/>
              <a:gd name="connsiteY42" fmla="*/ 41952 h 4547521"/>
              <a:gd name="connsiteX43" fmla="*/ 4685002 w 12192000"/>
              <a:gd name="connsiteY43" fmla="*/ 38598 h 4547521"/>
              <a:gd name="connsiteX44" fmla="*/ 4730794 w 12192000"/>
              <a:gd name="connsiteY44" fmla="*/ 44191 h 4547521"/>
              <a:gd name="connsiteX45" fmla="*/ 4771603 w 12192000"/>
              <a:gd name="connsiteY45" fmla="*/ 45449 h 4547521"/>
              <a:gd name="connsiteX46" fmla="*/ 4798044 w 12192000"/>
              <a:gd name="connsiteY46" fmla="*/ 42781 h 4547521"/>
              <a:gd name="connsiteX47" fmla="*/ 4804975 w 12192000"/>
              <a:gd name="connsiteY47" fmla="*/ 44992 h 4547521"/>
              <a:gd name="connsiteX48" fmla="*/ 4831600 w 12192000"/>
              <a:gd name="connsiteY48" fmla="*/ 46418 h 4547521"/>
              <a:gd name="connsiteX49" fmla="*/ 4845162 w 12192000"/>
              <a:gd name="connsiteY49" fmla="*/ 43141 h 4547521"/>
              <a:gd name="connsiteX50" fmla="*/ 4858548 w 12192000"/>
              <a:gd name="connsiteY50" fmla="*/ 50687 h 4547521"/>
              <a:gd name="connsiteX51" fmla="*/ 4861820 w 12192000"/>
              <a:gd name="connsiteY51" fmla="*/ 56217 h 4547521"/>
              <a:gd name="connsiteX52" fmla="*/ 4880767 w 12192000"/>
              <a:gd name="connsiteY52" fmla="*/ 53734 h 4547521"/>
              <a:gd name="connsiteX53" fmla="*/ 4896300 w 12192000"/>
              <a:gd name="connsiteY53" fmla="*/ 59138 h 4547521"/>
              <a:gd name="connsiteX54" fmla="*/ 4909841 w 12192000"/>
              <a:gd name="connsiteY54" fmla="*/ 55605 h 4547521"/>
              <a:gd name="connsiteX55" fmla="*/ 4915461 w 12192000"/>
              <a:gd name="connsiteY55" fmla="*/ 56401 h 4547521"/>
              <a:gd name="connsiteX56" fmla="*/ 4929430 w 12192000"/>
              <a:gd name="connsiteY56" fmla="*/ 59075 h 4547521"/>
              <a:gd name="connsiteX57" fmla="*/ 4953531 w 12192000"/>
              <a:gd name="connsiteY57" fmla="*/ 65017 h 4547521"/>
              <a:gd name="connsiteX58" fmla="*/ 4961050 w 12192000"/>
              <a:gd name="connsiteY58" fmla="*/ 65844 h 4547521"/>
              <a:gd name="connsiteX59" fmla="*/ 4977419 w 12192000"/>
              <a:gd name="connsiteY59" fmla="*/ 74931 h 4547521"/>
              <a:gd name="connsiteX60" fmla="*/ 5009106 w 12192000"/>
              <a:gd name="connsiteY60" fmla="*/ 82701 h 4547521"/>
              <a:gd name="connsiteX61" fmla="*/ 5064895 w 12192000"/>
              <a:gd name="connsiteY61" fmla="*/ 109815 h 4547521"/>
              <a:gd name="connsiteX62" fmla="*/ 5097688 w 12192000"/>
              <a:gd name="connsiteY62" fmla="*/ 122753 h 4547521"/>
              <a:gd name="connsiteX63" fmla="*/ 5119875 w 12192000"/>
              <a:gd name="connsiteY63" fmla="*/ 134678 h 4547521"/>
              <a:gd name="connsiteX64" fmla="*/ 5185360 w 12192000"/>
              <a:gd name="connsiteY64" fmla="*/ 151520 h 4547521"/>
              <a:gd name="connsiteX65" fmla="*/ 5297679 w 12192000"/>
              <a:gd name="connsiteY65" fmla="*/ 173786 h 4547521"/>
              <a:gd name="connsiteX66" fmla="*/ 5320681 w 12192000"/>
              <a:gd name="connsiteY66" fmla="*/ 179769 h 4547521"/>
              <a:gd name="connsiteX67" fmla="*/ 5336842 w 12192000"/>
              <a:gd name="connsiteY67" fmla="*/ 189853 h 4547521"/>
              <a:gd name="connsiteX68" fmla="*/ 5337444 w 12192000"/>
              <a:gd name="connsiteY68" fmla="*/ 196498 h 4547521"/>
              <a:gd name="connsiteX69" fmla="*/ 5349516 w 12192000"/>
              <a:gd name="connsiteY69" fmla="*/ 200582 h 4547521"/>
              <a:gd name="connsiteX70" fmla="*/ 5351972 w 12192000"/>
              <a:gd name="connsiteY70" fmla="*/ 202700 h 4547521"/>
              <a:gd name="connsiteX71" fmla="*/ 5366814 w 12192000"/>
              <a:gd name="connsiteY71" fmla="*/ 213816 h 4547521"/>
              <a:gd name="connsiteX72" fmla="*/ 5417244 w 12192000"/>
              <a:gd name="connsiteY72" fmla="*/ 211904 h 4547521"/>
              <a:gd name="connsiteX73" fmla="*/ 5463870 w 12192000"/>
              <a:gd name="connsiteY73" fmla="*/ 230645 h 4547521"/>
              <a:gd name="connsiteX74" fmla="*/ 5664412 w 12192000"/>
              <a:gd name="connsiteY74" fmla="*/ 268725 h 4547521"/>
              <a:gd name="connsiteX75" fmla="*/ 5680257 w 12192000"/>
              <a:gd name="connsiteY75" fmla="*/ 295490 h 4547521"/>
              <a:gd name="connsiteX76" fmla="*/ 5757046 w 12192000"/>
              <a:gd name="connsiteY76" fmla="*/ 318530 h 4547521"/>
              <a:gd name="connsiteX77" fmla="*/ 5899668 w 12192000"/>
              <a:gd name="connsiteY77" fmla="*/ 314973 h 4547521"/>
              <a:gd name="connsiteX78" fmla="*/ 6042086 w 12192000"/>
              <a:gd name="connsiteY78" fmla="*/ 355595 h 4547521"/>
              <a:gd name="connsiteX79" fmla="*/ 6058069 w 12192000"/>
              <a:gd name="connsiteY79" fmla="*/ 350247 h 4547521"/>
              <a:gd name="connsiteX80" fmla="*/ 6074444 w 12192000"/>
              <a:gd name="connsiteY80" fmla="*/ 349165 h 4547521"/>
              <a:gd name="connsiteX81" fmla="*/ 6075959 w 12192000"/>
              <a:gd name="connsiteY81" fmla="*/ 350512 h 4547521"/>
              <a:gd name="connsiteX82" fmla="*/ 6093540 w 12192000"/>
              <a:gd name="connsiteY82" fmla="*/ 353653 h 4547521"/>
              <a:gd name="connsiteX83" fmla="*/ 6098369 w 12192000"/>
              <a:gd name="connsiteY83" fmla="*/ 351382 h 4547521"/>
              <a:gd name="connsiteX84" fmla="*/ 6110738 w 12192000"/>
              <a:gd name="connsiteY84" fmla="*/ 352610 h 4547521"/>
              <a:gd name="connsiteX85" fmla="*/ 6135933 w 12192000"/>
              <a:gd name="connsiteY85" fmla="*/ 352529 h 4547521"/>
              <a:gd name="connsiteX86" fmla="*/ 6139871 w 12192000"/>
              <a:gd name="connsiteY86" fmla="*/ 354857 h 4547521"/>
              <a:gd name="connsiteX87" fmla="*/ 6176662 w 12192000"/>
              <a:gd name="connsiteY87" fmla="*/ 358385 h 4547521"/>
              <a:gd name="connsiteX88" fmla="*/ 6176801 w 12192000"/>
              <a:gd name="connsiteY88" fmla="*/ 359547 h 4547521"/>
              <a:gd name="connsiteX89" fmla="*/ 6185563 w 12192000"/>
              <a:gd name="connsiteY89" fmla="*/ 365402 h 4547521"/>
              <a:gd name="connsiteX90" fmla="*/ 6203148 w 12192000"/>
              <a:gd name="connsiteY90" fmla="*/ 374055 h 4547521"/>
              <a:gd name="connsiteX91" fmla="*/ 6239136 w 12192000"/>
              <a:gd name="connsiteY91" fmla="*/ 407775 h 4547521"/>
              <a:gd name="connsiteX92" fmla="*/ 6277452 w 12192000"/>
              <a:gd name="connsiteY92" fmla="*/ 411577 h 4547521"/>
              <a:gd name="connsiteX93" fmla="*/ 6284979 w 12192000"/>
              <a:gd name="connsiteY93" fmla="*/ 412951 h 4547521"/>
              <a:gd name="connsiteX94" fmla="*/ 6285055 w 12192000"/>
              <a:gd name="connsiteY94" fmla="*/ 413230 h 4547521"/>
              <a:gd name="connsiteX95" fmla="*/ 6292844 w 12192000"/>
              <a:gd name="connsiteY95" fmla="*/ 415180 h 4547521"/>
              <a:gd name="connsiteX96" fmla="*/ 6298705 w 12192000"/>
              <a:gd name="connsiteY96" fmla="*/ 415456 h 4547521"/>
              <a:gd name="connsiteX97" fmla="*/ 6313308 w 12192000"/>
              <a:gd name="connsiteY97" fmla="*/ 418121 h 4547521"/>
              <a:gd name="connsiteX98" fmla="*/ 6317834 w 12192000"/>
              <a:gd name="connsiteY98" fmla="*/ 420710 h 4547521"/>
              <a:gd name="connsiteX99" fmla="*/ 6318907 w 12192000"/>
              <a:gd name="connsiteY99" fmla="*/ 424147 h 4547521"/>
              <a:gd name="connsiteX100" fmla="*/ 6320341 w 12192000"/>
              <a:gd name="connsiteY100" fmla="*/ 424049 h 4547521"/>
              <a:gd name="connsiteX101" fmla="*/ 6345071 w 12192000"/>
              <a:gd name="connsiteY101" fmla="*/ 437532 h 4547521"/>
              <a:gd name="connsiteX102" fmla="*/ 6403531 w 12192000"/>
              <a:gd name="connsiteY102" fmla="*/ 458217 h 4547521"/>
              <a:gd name="connsiteX103" fmla="*/ 6438176 w 12192000"/>
              <a:gd name="connsiteY103" fmla="*/ 466191 h 4547521"/>
              <a:gd name="connsiteX104" fmla="*/ 6531805 w 12192000"/>
              <a:gd name="connsiteY104" fmla="*/ 492267 h 4547521"/>
              <a:gd name="connsiteX105" fmla="*/ 6624812 w 12192000"/>
              <a:gd name="connsiteY105" fmla="*/ 521660 h 4547521"/>
              <a:gd name="connsiteX106" fmla="*/ 6665821 w 12192000"/>
              <a:gd name="connsiteY106" fmla="*/ 554387 h 4547521"/>
              <a:gd name="connsiteX107" fmla="*/ 6671133 w 12192000"/>
              <a:gd name="connsiteY107" fmla="*/ 556114 h 4547521"/>
              <a:gd name="connsiteX108" fmla="*/ 6685990 w 12192000"/>
              <a:gd name="connsiteY108" fmla="*/ 556096 h 4547521"/>
              <a:gd name="connsiteX109" fmla="*/ 6691636 w 12192000"/>
              <a:gd name="connsiteY109" fmla="*/ 555309 h 4547521"/>
              <a:gd name="connsiteX110" fmla="*/ 6699772 w 12192000"/>
              <a:gd name="connsiteY110" fmla="*/ 555817 h 4547521"/>
              <a:gd name="connsiteX111" fmla="*/ 6699955 w 12192000"/>
              <a:gd name="connsiteY111" fmla="*/ 556078 h 4547521"/>
              <a:gd name="connsiteX112" fmla="*/ 6707613 w 12192000"/>
              <a:gd name="connsiteY112" fmla="*/ 556069 h 4547521"/>
              <a:gd name="connsiteX113" fmla="*/ 6745320 w 12192000"/>
              <a:gd name="connsiteY113" fmla="*/ 552882 h 4547521"/>
              <a:gd name="connsiteX114" fmla="*/ 6792811 w 12192000"/>
              <a:gd name="connsiteY114" fmla="*/ 579510 h 4547521"/>
              <a:gd name="connsiteX115" fmla="*/ 6812882 w 12192000"/>
              <a:gd name="connsiteY115" fmla="*/ 584835 h 4547521"/>
              <a:gd name="connsiteX116" fmla="*/ 6823500 w 12192000"/>
              <a:gd name="connsiteY116" fmla="*/ 589005 h 4547521"/>
              <a:gd name="connsiteX117" fmla="*/ 6824098 w 12192000"/>
              <a:gd name="connsiteY117" fmla="*/ 590121 h 4547521"/>
              <a:gd name="connsiteX118" fmla="*/ 6860252 w 12192000"/>
              <a:gd name="connsiteY118" fmla="*/ 586942 h 4547521"/>
              <a:gd name="connsiteX119" fmla="*/ 6864904 w 12192000"/>
              <a:gd name="connsiteY119" fmla="*/ 588519 h 4547521"/>
              <a:gd name="connsiteX120" fmla="*/ 6888662 w 12192000"/>
              <a:gd name="connsiteY120" fmla="*/ 583889 h 4547521"/>
              <a:gd name="connsiteX121" fmla="*/ 6900835 w 12192000"/>
              <a:gd name="connsiteY121" fmla="*/ 582861 h 4547521"/>
              <a:gd name="connsiteX122" fmla="*/ 6904484 w 12192000"/>
              <a:gd name="connsiteY122" fmla="*/ 579757 h 4547521"/>
              <a:gd name="connsiteX123" fmla="*/ 6922346 w 12192000"/>
              <a:gd name="connsiteY123" fmla="*/ 579669 h 4547521"/>
              <a:gd name="connsiteX124" fmla="*/ 6924318 w 12192000"/>
              <a:gd name="connsiteY124" fmla="*/ 580719 h 4547521"/>
              <a:gd name="connsiteX125" fmla="*/ 6939344 w 12192000"/>
              <a:gd name="connsiteY125" fmla="*/ 576699 h 4547521"/>
              <a:gd name="connsiteX126" fmla="*/ 6952296 w 12192000"/>
              <a:gd name="connsiteY126" fmla="*/ 568557 h 4547521"/>
              <a:gd name="connsiteX127" fmla="*/ 7103052 w 12192000"/>
              <a:gd name="connsiteY127" fmla="*/ 582744 h 4547521"/>
              <a:gd name="connsiteX128" fmla="*/ 7236304 w 12192000"/>
              <a:gd name="connsiteY128" fmla="*/ 553493 h 4547521"/>
              <a:gd name="connsiteX129" fmla="*/ 7318047 w 12192000"/>
              <a:gd name="connsiteY129" fmla="*/ 562259 h 4547521"/>
              <a:gd name="connsiteX130" fmla="*/ 7343733 w 12192000"/>
              <a:gd name="connsiteY130" fmla="*/ 585691 h 4547521"/>
              <a:gd name="connsiteX131" fmla="*/ 7548358 w 12192000"/>
              <a:gd name="connsiteY131" fmla="*/ 586885 h 4547521"/>
              <a:gd name="connsiteX132" fmla="*/ 7599893 w 12192000"/>
              <a:gd name="connsiteY132" fmla="*/ 596876 h 4547521"/>
              <a:gd name="connsiteX133" fmla="*/ 7646750 w 12192000"/>
              <a:gd name="connsiteY133" fmla="*/ 585890 h 4547521"/>
              <a:gd name="connsiteX134" fmla="*/ 7665217 w 12192000"/>
              <a:gd name="connsiteY134" fmla="*/ 594129 h 4547521"/>
              <a:gd name="connsiteX135" fmla="*/ 7668385 w 12192000"/>
              <a:gd name="connsiteY135" fmla="*/ 595766 h 4547521"/>
              <a:gd name="connsiteX136" fmla="*/ 7681420 w 12192000"/>
              <a:gd name="connsiteY136" fmla="*/ 597598 h 4547521"/>
              <a:gd name="connsiteX137" fmla="*/ 7684651 w 12192000"/>
              <a:gd name="connsiteY137" fmla="*/ 604017 h 4547521"/>
              <a:gd name="connsiteX138" fmla="*/ 7843050 w 12192000"/>
              <a:gd name="connsiteY138" fmla="*/ 614318 h 4547521"/>
              <a:gd name="connsiteX139" fmla="*/ 7911637 w 12192000"/>
              <a:gd name="connsiteY139" fmla="*/ 619036 h 4547521"/>
              <a:gd name="connsiteX140" fmla="*/ 7937365 w 12192000"/>
              <a:gd name="connsiteY140" fmla="*/ 626745 h 4547521"/>
              <a:gd name="connsiteX141" fmla="*/ 8037057 w 12192000"/>
              <a:gd name="connsiteY141" fmla="*/ 650092 h 4547521"/>
              <a:gd name="connsiteX142" fmla="*/ 8122868 w 12192000"/>
              <a:gd name="connsiteY142" fmla="*/ 664374 h 4547521"/>
              <a:gd name="connsiteX143" fmla="*/ 8186750 w 12192000"/>
              <a:gd name="connsiteY143" fmla="*/ 649512 h 4547521"/>
              <a:gd name="connsiteX144" fmla="*/ 8192054 w 12192000"/>
              <a:gd name="connsiteY144" fmla="*/ 654354 h 4547521"/>
              <a:gd name="connsiteX145" fmla="*/ 8235470 w 12192000"/>
              <a:gd name="connsiteY145" fmla="*/ 656418 h 4547521"/>
              <a:gd name="connsiteX146" fmla="*/ 8388968 w 12192000"/>
              <a:gd name="connsiteY146" fmla="*/ 633169 h 4547521"/>
              <a:gd name="connsiteX147" fmla="*/ 8473770 w 12192000"/>
              <a:gd name="connsiteY147" fmla="*/ 638045 h 4547521"/>
              <a:gd name="connsiteX148" fmla="*/ 8503642 w 12192000"/>
              <a:gd name="connsiteY148" fmla="*/ 644691 h 4547521"/>
              <a:gd name="connsiteX149" fmla="*/ 8553701 w 12192000"/>
              <a:gd name="connsiteY149" fmla="*/ 655522 h 4547521"/>
              <a:gd name="connsiteX150" fmla="*/ 8590556 w 12192000"/>
              <a:gd name="connsiteY150" fmla="*/ 675719 h 4547521"/>
              <a:gd name="connsiteX151" fmla="*/ 8632638 w 12192000"/>
              <a:gd name="connsiteY151" fmla="*/ 679979 h 4547521"/>
              <a:gd name="connsiteX152" fmla="*/ 8643140 w 12192000"/>
              <a:gd name="connsiteY152" fmla="*/ 665314 h 4547521"/>
              <a:gd name="connsiteX153" fmla="*/ 8687917 w 12192000"/>
              <a:gd name="connsiteY153" fmla="*/ 674950 h 4547521"/>
              <a:gd name="connsiteX154" fmla="*/ 8755765 w 12192000"/>
              <a:gd name="connsiteY154" fmla="*/ 691285 h 4547521"/>
              <a:gd name="connsiteX155" fmla="*/ 8795085 w 12192000"/>
              <a:gd name="connsiteY155" fmla="*/ 696665 h 4547521"/>
              <a:gd name="connsiteX156" fmla="*/ 8902279 w 12192000"/>
              <a:gd name="connsiteY156" fmla="*/ 715748 h 4547521"/>
              <a:gd name="connsiteX157" fmla="*/ 9009490 w 12192000"/>
              <a:gd name="connsiteY157" fmla="*/ 738207 h 4547521"/>
              <a:gd name="connsiteX158" fmla="*/ 9072120 w 12192000"/>
              <a:gd name="connsiteY158" fmla="*/ 770402 h 4547521"/>
              <a:gd name="connsiteX159" fmla="*/ 9160343 w 12192000"/>
              <a:gd name="connsiteY159" fmla="*/ 786823 h 4547521"/>
              <a:gd name="connsiteX160" fmla="*/ 9174981 w 12192000"/>
              <a:gd name="connsiteY160" fmla="*/ 792339 h 4547521"/>
              <a:gd name="connsiteX161" fmla="*/ 9278987 w 12192000"/>
              <a:gd name="connsiteY161" fmla="*/ 817708 h 4547521"/>
              <a:gd name="connsiteX162" fmla="*/ 9400617 w 12192000"/>
              <a:gd name="connsiteY162" fmla="*/ 821594 h 4547521"/>
              <a:gd name="connsiteX163" fmla="*/ 9552261 w 12192000"/>
              <a:gd name="connsiteY163" fmla="*/ 892908 h 4547521"/>
              <a:gd name="connsiteX164" fmla="*/ 9822258 w 12192000"/>
              <a:gd name="connsiteY164" fmla="*/ 1001931 h 4547521"/>
              <a:gd name="connsiteX165" fmla="*/ 10113244 w 12192000"/>
              <a:gd name="connsiteY165" fmla="*/ 1044587 h 4547521"/>
              <a:gd name="connsiteX166" fmla="*/ 10189871 w 12192000"/>
              <a:gd name="connsiteY166" fmla="*/ 1037468 h 4547521"/>
              <a:gd name="connsiteX167" fmla="*/ 10414253 w 12192000"/>
              <a:gd name="connsiteY167" fmla="*/ 1023452 h 4547521"/>
              <a:gd name="connsiteX168" fmla="*/ 10642574 w 12192000"/>
              <a:gd name="connsiteY168" fmla="*/ 950945 h 4547521"/>
              <a:gd name="connsiteX169" fmla="*/ 10786007 w 12192000"/>
              <a:gd name="connsiteY169" fmla="*/ 939001 h 4547521"/>
              <a:gd name="connsiteX170" fmla="*/ 10854151 w 12192000"/>
              <a:gd name="connsiteY170" fmla="*/ 920241 h 4547521"/>
              <a:gd name="connsiteX171" fmla="*/ 10901354 w 12192000"/>
              <a:gd name="connsiteY171" fmla="*/ 919344 h 4547521"/>
              <a:gd name="connsiteX172" fmla="*/ 10929658 w 12192000"/>
              <a:gd name="connsiteY172" fmla="*/ 917161 h 4547521"/>
              <a:gd name="connsiteX173" fmla="*/ 10978685 w 12192000"/>
              <a:gd name="connsiteY173" fmla="*/ 885931 h 4547521"/>
              <a:gd name="connsiteX174" fmla="*/ 11163594 w 12192000"/>
              <a:gd name="connsiteY174" fmla="*/ 876168 h 4547521"/>
              <a:gd name="connsiteX175" fmla="*/ 11340142 w 12192000"/>
              <a:gd name="connsiteY175" fmla="*/ 907672 h 4547521"/>
              <a:gd name="connsiteX176" fmla="*/ 11603318 w 12192000"/>
              <a:gd name="connsiteY176" fmla="*/ 818203 h 4547521"/>
              <a:gd name="connsiteX177" fmla="*/ 11630282 w 12192000"/>
              <a:gd name="connsiteY177" fmla="*/ 811183 h 4547521"/>
              <a:gd name="connsiteX178" fmla="*/ 11776458 w 12192000"/>
              <a:gd name="connsiteY178" fmla="*/ 776411 h 4547521"/>
              <a:gd name="connsiteX179" fmla="*/ 12105816 w 12192000"/>
              <a:gd name="connsiteY179" fmla="*/ 760312 h 4547521"/>
              <a:gd name="connsiteX180" fmla="*/ 12192000 w 12192000"/>
              <a:gd name="connsiteY180" fmla="*/ 696347 h 4547521"/>
              <a:gd name="connsiteX181" fmla="*/ 12192000 w 12192000"/>
              <a:gd name="connsiteY181" fmla="*/ 4547521 h 4547521"/>
              <a:gd name="connsiteX182" fmla="*/ 0 w 12192000"/>
              <a:gd name="connsiteY182" fmla="*/ 4547521 h 4547521"/>
              <a:gd name="connsiteX183" fmla="*/ 0 w 12192000"/>
              <a:gd name="connsiteY183" fmla="*/ 540559 h 4547521"/>
              <a:gd name="connsiteX184" fmla="*/ 3948 w 12192000"/>
              <a:gd name="connsiteY184" fmla="*/ 539517 h 4547521"/>
              <a:gd name="connsiteX185" fmla="*/ 79987 w 12192000"/>
              <a:gd name="connsiteY185" fmla="*/ 526045 h 4547521"/>
              <a:gd name="connsiteX186" fmla="*/ 173247 w 12192000"/>
              <a:gd name="connsiteY186" fmla="*/ 477570 h 4547521"/>
              <a:gd name="connsiteX187" fmla="*/ 206877 w 12192000"/>
              <a:gd name="connsiteY187" fmla="*/ 473029 h 4547521"/>
              <a:gd name="connsiteX188" fmla="*/ 205655 w 12192000"/>
              <a:gd name="connsiteY188" fmla="*/ 464452 h 4547521"/>
              <a:gd name="connsiteX189" fmla="*/ 218147 w 12192000"/>
              <a:gd name="connsiteY189" fmla="*/ 463821 h 4547521"/>
              <a:gd name="connsiteX190" fmla="*/ 246031 w 12192000"/>
              <a:gd name="connsiteY190" fmla="*/ 463612 h 4547521"/>
              <a:gd name="connsiteX191" fmla="*/ 329529 w 12192000"/>
              <a:gd name="connsiteY191" fmla="*/ 461232 h 4547521"/>
              <a:gd name="connsiteX192" fmla="*/ 352311 w 12192000"/>
              <a:gd name="connsiteY192" fmla="*/ 444784 h 4547521"/>
              <a:gd name="connsiteX193" fmla="*/ 373861 w 12192000"/>
              <a:gd name="connsiteY193" fmla="*/ 444526 h 4547521"/>
              <a:gd name="connsiteX194" fmla="*/ 498838 w 12192000"/>
              <a:gd name="connsiteY194" fmla="*/ 422480 h 4547521"/>
              <a:gd name="connsiteX195" fmla="*/ 516021 w 12192000"/>
              <a:gd name="connsiteY195" fmla="*/ 420831 h 4547521"/>
              <a:gd name="connsiteX196" fmla="*/ 525327 w 12192000"/>
              <a:gd name="connsiteY196" fmla="*/ 413441 h 4547521"/>
              <a:gd name="connsiteX197" fmla="*/ 558651 w 12192000"/>
              <a:gd name="connsiteY197" fmla="*/ 411971 h 4547521"/>
              <a:gd name="connsiteX198" fmla="*/ 560193 w 12192000"/>
              <a:gd name="connsiteY198" fmla="*/ 407763 h 4547521"/>
              <a:gd name="connsiteX199" fmla="*/ 669729 w 12192000"/>
              <a:gd name="connsiteY199" fmla="*/ 371635 h 4547521"/>
              <a:gd name="connsiteX200" fmla="*/ 688496 w 12192000"/>
              <a:gd name="connsiteY200" fmla="*/ 365667 h 4547521"/>
              <a:gd name="connsiteX201" fmla="*/ 704711 w 12192000"/>
              <a:gd name="connsiteY201" fmla="*/ 367477 h 4547521"/>
              <a:gd name="connsiteX202" fmla="*/ 794485 w 12192000"/>
              <a:gd name="connsiteY202" fmla="*/ 362319 h 4547521"/>
              <a:gd name="connsiteX203" fmla="*/ 815839 w 12192000"/>
              <a:gd name="connsiteY203" fmla="*/ 365486 h 4547521"/>
              <a:gd name="connsiteX204" fmla="*/ 824819 w 12192000"/>
              <a:gd name="connsiteY204" fmla="*/ 372172 h 4547521"/>
              <a:gd name="connsiteX205" fmla="*/ 859579 w 12192000"/>
              <a:gd name="connsiteY205" fmla="*/ 359538 h 4547521"/>
              <a:gd name="connsiteX206" fmla="*/ 913213 w 12192000"/>
              <a:gd name="connsiteY206" fmla="*/ 350881 h 4547521"/>
              <a:gd name="connsiteX207" fmla="*/ 938704 w 12192000"/>
              <a:gd name="connsiteY207" fmla="*/ 344632 h 4547521"/>
              <a:gd name="connsiteX208" fmla="*/ 959272 w 12192000"/>
              <a:gd name="connsiteY208" fmla="*/ 348425 h 4547521"/>
              <a:gd name="connsiteX209" fmla="*/ 1076317 w 12192000"/>
              <a:gd name="connsiteY209" fmla="*/ 349387 h 4547521"/>
              <a:gd name="connsiteX210" fmla="*/ 1103231 w 12192000"/>
              <a:gd name="connsiteY210" fmla="*/ 355414 h 4547521"/>
              <a:gd name="connsiteX211" fmla="*/ 1115987 w 12192000"/>
              <a:gd name="connsiteY211" fmla="*/ 367428 h 4547521"/>
              <a:gd name="connsiteX212" fmla="*/ 1125983 w 12192000"/>
              <a:gd name="connsiteY212" fmla="*/ 363144 h 4547521"/>
              <a:gd name="connsiteX213" fmla="*/ 1196778 w 12192000"/>
              <a:gd name="connsiteY213" fmla="*/ 362717 h 4547521"/>
              <a:gd name="connsiteX214" fmla="*/ 1242961 w 12192000"/>
              <a:gd name="connsiteY214" fmla="*/ 361342 h 4547521"/>
              <a:gd name="connsiteX215" fmla="*/ 1245768 w 12192000"/>
              <a:gd name="connsiteY215" fmla="*/ 344848 h 4547521"/>
              <a:gd name="connsiteX216" fmla="*/ 1286892 w 12192000"/>
              <a:gd name="connsiteY216" fmla="*/ 338972 h 4547521"/>
              <a:gd name="connsiteX217" fmla="*/ 1330717 w 12192000"/>
              <a:gd name="connsiteY217" fmla="*/ 349560 h 4547521"/>
              <a:gd name="connsiteX218" fmla="*/ 1382372 w 12192000"/>
              <a:gd name="connsiteY218" fmla="*/ 348076 h 4547521"/>
              <a:gd name="connsiteX219" fmla="*/ 1413281 w 12192000"/>
              <a:gd name="connsiteY219" fmla="*/ 347368 h 4547521"/>
              <a:gd name="connsiteX220" fmla="*/ 1494404 w 12192000"/>
              <a:gd name="connsiteY220" fmla="*/ 331984 h 4547521"/>
              <a:gd name="connsiteX221" fmla="*/ 1626029 w 12192000"/>
              <a:gd name="connsiteY221" fmla="*/ 273490 h 4547521"/>
              <a:gd name="connsiteX222" fmla="*/ 1667354 w 12192000"/>
              <a:gd name="connsiteY222" fmla="*/ 265201 h 4547521"/>
              <a:gd name="connsiteX223" fmla="*/ 1674578 w 12192000"/>
              <a:gd name="connsiteY223" fmla="*/ 268574 h 4547521"/>
              <a:gd name="connsiteX224" fmla="*/ 1880316 w 12192000"/>
              <a:gd name="connsiteY224" fmla="*/ 233445 h 4547521"/>
              <a:gd name="connsiteX225" fmla="*/ 1917126 w 12192000"/>
              <a:gd name="connsiteY225" fmla="*/ 231388 h 4547521"/>
              <a:gd name="connsiteX226" fmla="*/ 1944692 w 12192000"/>
              <a:gd name="connsiteY226" fmla="*/ 232672 h 4547521"/>
              <a:gd name="connsiteX227" fmla="*/ 2010665 w 12192000"/>
              <a:gd name="connsiteY227" fmla="*/ 220971 h 4547521"/>
              <a:gd name="connsiteX228" fmla="*/ 2118270 w 12192000"/>
              <a:gd name="connsiteY228" fmla="*/ 195315 h 4547521"/>
              <a:gd name="connsiteX229" fmla="*/ 2141504 w 12192000"/>
              <a:gd name="connsiteY229" fmla="*/ 191262 h 4547521"/>
              <a:gd name="connsiteX230" fmla="*/ 2162752 w 12192000"/>
              <a:gd name="connsiteY230" fmla="*/ 193376 h 4547521"/>
              <a:gd name="connsiteX231" fmla="*/ 2168793 w 12192000"/>
              <a:gd name="connsiteY231" fmla="*/ 198745 h 4547521"/>
              <a:gd name="connsiteX232" fmla="*/ 2181778 w 12192000"/>
              <a:gd name="connsiteY232" fmla="*/ 197415 h 4547521"/>
              <a:gd name="connsiteX233" fmla="*/ 2185499 w 12192000"/>
              <a:gd name="connsiteY233" fmla="*/ 198232 h 4547521"/>
              <a:gd name="connsiteX234" fmla="*/ 2206566 w 12192000"/>
              <a:gd name="connsiteY234" fmla="*/ 201739 h 4547521"/>
              <a:gd name="connsiteX235" fmla="*/ 2244903 w 12192000"/>
              <a:gd name="connsiteY235" fmla="*/ 180167 h 4547521"/>
              <a:gd name="connsiteX236" fmla="*/ 2297531 w 12192000"/>
              <a:gd name="connsiteY236" fmla="*/ 177533 h 4547521"/>
              <a:gd name="connsiteX237" fmla="*/ 2488258 w 12192000"/>
              <a:gd name="connsiteY237" fmla="*/ 130312 h 4547521"/>
              <a:gd name="connsiteX238" fmla="*/ 2523236 w 12192000"/>
              <a:gd name="connsiteY238" fmla="*/ 146630 h 4547521"/>
              <a:gd name="connsiteX239" fmla="*/ 2603355 w 12192000"/>
              <a:gd name="connsiteY239" fmla="*/ 135687 h 4547521"/>
              <a:gd name="connsiteX240" fmla="*/ 2713319 w 12192000"/>
              <a:gd name="connsiteY240" fmla="*/ 76244 h 4547521"/>
              <a:gd name="connsiteX241" fmla="*/ 2860143 w 12192000"/>
              <a:gd name="connsiteY241" fmla="*/ 54169 h 4547521"/>
              <a:gd name="connsiteX242" fmla="*/ 2868320 w 12192000"/>
              <a:gd name="connsiteY242" fmla="*/ 43328 h 4547521"/>
              <a:gd name="connsiteX243" fmla="*/ 2880379 w 12192000"/>
              <a:gd name="connsiteY243" fmla="*/ 35935 h 4547521"/>
              <a:gd name="connsiteX244" fmla="*/ 2882710 w 12192000"/>
              <a:gd name="connsiteY244" fmla="*/ 36473 h 4547521"/>
              <a:gd name="connsiteX245" fmla="*/ 2899268 w 12192000"/>
              <a:gd name="connsiteY245" fmla="*/ 32168 h 4547521"/>
              <a:gd name="connsiteX246" fmla="*/ 2901185 w 12192000"/>
              <a:gd name="connsiteY246" fmla="*/ 28339 h 4547521"/>
              <a:gd name="connsiteX247" fmla="*/ 2912009 w 12192000"/>
              <a:gd name="connsiteY247" fmla="*/ 24480 h 4547521"/>
              <a:gd name="connsiteX248" fmla="*/ 2931895 w 12192000"/>
              <a:gd name="connsiteY248" fmla="*/ 14442 h 4547521"/>
              <a:gd name="connsiteX249" fmla="*/ 2936965 w 12192000"/>
              <a:gd name="connsiteY249" fmla="*/ 14848 h 4547521"/>
              <a:gd name="connsiteX250" fmla="*/ 2969058 w 12192000"/>
              <a:gd name="connsiteY250" fmla="*/ 3265 h 4547521"/>
              <a:gd name="connsiteX251" fmla="*/ 2970141 w 12192000"/>
              <a:gd name="connsiteY251" fmla="*/ 4190 h 4547521"/>
              <a:gd name="connsiteX252" fmla="*/ 2981985 w 12192000"/>
              <a:gd name="connsiteY252" fmla="*/ 5666 h 4547521"/>
              <a:gd name="connsiteX253" fmla="*/ 3003160 w 12192000"/>
              <a:gd name="connsiteY253" fmla="*/ 6010 h 4547521"/>
              <a:gd name="connsiteX254" fmla="*/ 3059919 w 12192000"/>
              <a:gd name="connsiteY254" fmla="*/ 20227 h 4547521"/>
              <a:gd name="connsiteX255" fmla="*/ 3093450 w 12192000"/>
              <a:gd name="connsiteY255" fmla="*/ 8272 h 4547521"/>
              <a:gd name="connsiteX256" fmla="*/ 3100564 w 12192000"/>
              <a:gd name="connsiteY256" fmla="*/ 6452 h 4547521"/>
              <a:gd name="connsiteX0" fmla="*/ 3100564 w 12192000"/>
              <a:gd name="connsiteY0" fmla="*/ 6375 h 4547444"/>
              <a:gd name="connsiteX1" fmla="*/ 3287078 w 12192000"/>
              <a:gd name="connsiteY1" fmla="*/ 27606 h 4547444"/>
              <a:gd name="connsiteX2" fmla="*/ 3386448 w 12192000"/>
              <a:gd name="connsiteY2" fmla="*/ 30393 h 4547444"/>
              <a:gd name="connsiteX3" fmla="*/ 3422427 w 12192000"/>
              <a:gd name="connsiteY3" fmla="*/ 29823 h 4547444"/>
              <a:gd name="connsiteX4" fmla="*/ 3486559 w 12192000"/>
              <a:gd name="connsiteY4" fmla="*/ 35770 h 4547444"/>
              <a:gd name="connsiteX5" fmla="*/ 3515932 w 12192000"/>
              <a:gd name="connsiteY5" fmla="*/ 42810 h 4547444"/>
              <a:gd name="connsiteX6" fmla="*/ 3517220 w 12192000"/>
              <a:gd name="connsiteY6" fmla="*/ 42377 h 4547444"/>
              <a:gd name="connsiteX7" fmla="*/ 3519845 w 12192000"/>
              <a:gd name="connsiteY7" fmla="*/ 45407 h 4547444"/>
              <a:gd name="connsiteX8" fmla="*/ 3525279 w 12192000"/>
              <a:gd name="connsiteY8" fmla="*/ 46811 h 4547444"/>
              <a:gd name="connsiteX9" fmla="*/ 3540113 w 12192000"/>
              <a:gd name="connsiteY9" fmla="*/ 45907 h 4547444"/>
              <a:gd name="connsiteX10" fmla="*/ 3545692 w 12192000"/>
              <a:gd name="connsiteY10" fmla="*/ 44786 h 4547444"/>
              <a:gd name="connsiteX11" fmla="*/ 3553854 w 12192000"/>
              <a:gd name="connsiteY11" fmla="*/ 44807 h 4547444"/>
              <a:gd name="connsiteX12" fmla="*/ 3554058 w 12192000"/>
              <a:gd name="connsiteY12" fmla="*/ 45056 h 4547444"/>
              <a:gd name="connsiteX13" fmla="*/ 3561703 w 12192000"/>
              <a:gd name="connsiteY13" fmla="*/ 44591 h 4547444"/>
              <a:gd name="connsiteX14" fmla="*/ 3599112 w 12192000"/>
              <a:gd name="connsiteY14" fmla="*/ 39166 h 4547444"/>
              <a:gd name="connsiteX15" fmla="*/ 3648544 w 12192000"/>
              <a:gd name="connsiteY15" fmla="*/ 62881 h 4547444"/>
              <a:gd name="connsiteX16" fmla="*/ 3668987 w 12192000"/>
              <a:gd name="connsiteY16" fmla="*/ 66992 h 4547444"/>
              <a:gd name="connsiteX17" fmla="*/ 3679906 w 12192000"/>
              <a:gd name="connsiteY17" fmla="*/ 70516 h 4547444"/>
              <a:gd name="connsiteX18" fmla="*/ 3680583 w 12192000"/>
              <a:gd name="connsiteY18" fmla="*/ 71594 h 4547444"/>
              <a:gd name="connsiteX19" fmla="*/ 3716448 w 12192000"/>
              <a:gd name="connsiteY19" fmla="*/ 66268 h 4547444"/>
              <a:gd name="connsiteX20" fmla="*/ 3721210 w 12192000"/>
              <a:gd name="connsiteY20" fmla="*/ 67563 h 4547444"/>
              <a:gd name="connsiteX21" fmla="*/ 3744585 w 12192000"/>
              <a:gd name="connsiteY21" fmla="*/ 61530 h 4547444"/>
              <a:gd name="connsiteX22" fmla="*/ 3756664 w 12192000"/>
              <a:gd name="connsiteY22" fmla="*/ 59781 h 4547444"/>
              <a:gd name="connsiteX23" fmla="*/ 3760076 w 12192000"/>
              <a:gd name="connsiteY23" fmla="*/ 56468 h 4547444"/>
              <a:gd name="connsiteX24" fmla="*/ 3777900 w 12192000"/>
              <a:gd name="connsiteY24" fmla="*/ 55315 h 4547444"/>
              <a:gd name="connsiteX25" fmla="*/ 3779950 w 12192000"/>
              <a:gd name="connsiteY25" fmla="*/ 56246 h 4547444"/>
              <a:gd name="connsiteX26" fmla="*/ 3794650 w 12192000"/>
              <a:gd name="connsiteY26" fmla="*/ 51341 h 4547444"/>
              <a:gd name="connsiteX27" fmla="*/ 3806969 w 12192000"/>
              <a:gd name="connsiteY27" fmla="*/ 42453 h 4547444"/>
              <a:gd name="connsiteX28" fmla="*/ 3958577 w 12192000"/>
              <a:gd name="connsiteY28" fmla="*/ 47607 h 4547444"/>
              <a:gd name="connsiteX29" fmla="*/ 4089430 w 12192000"/>
              <a:gd name="connsiteY29" fmla="*/ 10501 h 4547444"/>
              <a:gd name="connsiteX30" fmla="*/ 4171715 w 12192000"/>
              <a:gd name="connsiteY30" fmla="*/ 14367 h 4547444"/>
              <a:gd name="connsiteX31" fmla="*/ 4199128 w 12192000"/>
              <a:gd name="connsiteY31" fmla="*/ 36195 h 4547444"/>
              <a:gd name="connsiteX32" fmla="*/ 4403546 w 12192000"/>
              <a:gd name="connsiteY32" fmla="*/ 25184 h 4547444"/>
              <a:gd name="connsiteX33" fmla="*/ 4455762 w 12192000"/>
              <a:gd name="connsiteY33" fmla="*/ 32072 h 4547444"/>
              <a:gd name="connsiteX34" fmla="*/ 4501720 w 12192000"/>
              <a:gd name="connsiteY34" fmla="*/ 18325 h 4547444"/>
              <a:gd name="connsiteX35" fmla="*/ 4520780 w 12192000"/>
              <a:gd name="connsiteY35" fmla="*/ 25438 h 4547444"/>
              <a:gd name="connsiteX36" fmla="*/ 4524071 w 12192000"/>
              <a:gd name="connsiteY36" fmla="*/ 26883 h 4547444"/>
              <a:gd name="connsiteX37" fmla="*/ 4537225 w 12192000"/>
              <a:gd name="connsiteY37" fmla="*/ 27930 h 4547444"/>
              <a:gd name="connsiteX38" fmla="*/ 4540932 w 12192000"/>
              <a:gd name="connsiteY38" fmla="*/ 34139 h 4547444"/>
              <a:gd name="connsiteX39" fmla="*/ 4560732 w 12192000"/>
              <a:gd name="connsiteY39" fmla="*/ 39954 h 4547444"/>
              <a:gd name="connsiteX40" fmla="*/ 4584946 w 12192000"/>
              <a:gd name="connsiteY40" fmla="*/ 40234 h 4547444"/>
              <a:gd name="connsiteX41" fmla="*/ 4670972 w 12192000"/>
              <a:gd name="connsiteY41" fmla="*/ 41875 h 4547444"/>
              <a:gd name="connsiteX42" fmla="*/ 4685002 w 12192000"/>
              <a:gd name="connsiteY42" fmla="*/ 38521 h 4547444"/>
              <a:gd name="connsiteX43" fmla="*/ 4730794 w 12192000"/>
              <a:gd name="connsiteY43" fmla="*/ 44114 h 4547444"/>
              <a:gd name="connsiteX44" fmla="*/ 4771603 w 12192000"/>
              <a:gd name="connsiteY44" fmla="*/ 45372 h 4547444"/>
              <a:gd name="connsiteX45" fmla="*/ 4798044 w 12192000"/>
              <a:gd name="connsiteY45" fmla="*/ 42704 h 4547444"/>
              <a:gd name="connsiteX46" fmla="*/ 4804975 w 12192000"/>
              <a:gd name="connsiteY46" fmla="*/ 44915 h 4547444"/>
              <a:gd name="connsiteX47" fmla="*/ 4831600 w 12192000"/>
              <a:gd name="connsiteY47" fmla="*/ 46341 h 4547444"/>
              <a:gd name="connsiteX48" fmla="*/ 4845162 w 12192000"/>
              <a:gd name="connsiteY48" fmla="*/ 43064 h 4547444"/>
              <a:gd name="connsiteX49" fmla="*/ 4858548 w 12192000"/>
              <a:gd name="connsiteY49" fmla="*/ 50610 h 4547444"/>
              <a:gd name="connsiteX50" fmla="*/ 4861820 w 12192000"/>
              <a:gd name="connsiteY50" fmla="*/ 56140 h 4547444"/>
              <a:gd name="connsiteX51" fmla="*/ 4880767 w 12192000"/>
              <a:gd name="connsiteY51" fmla="*/ 53657 h 4547444"/>
              <a:gd name="connsiteX52" fmla="*/ 4896300 w 12192000"/>
              <a:gd name="connsiteY52" fmla="*/ 59061 h 4547444"/>
              <a:gd name="connsiteX53" fmla="*/ 4909841 w 12192000"/>
              <a:gd name="connsiteY53" fmla="*/ 55528 h 4547444"/>
              <a:gd name="connsiteX54" fmla="*/ 4915461 w 12192000"/>
              <a:gd name="connsiteY54" fmla="*/ 56324 h 4547444"/>
              <a:gd name="connsiteX55" fmla="*/ 4929430 w 12192000"/>
              <a:gd name="connsiteY55" fmla="*/ 58998 h 4547444"/>
              <a:gd name="connsiteX56" fmla="*/ 4953531 w 12192000"/>
              <a:gd name="connsiteY56" fmla="*/ 64940 h 4547444"/>
              <a:gd name="connsiteX57" fmla="*/ 4961050 w 12192000"/>
              <a:gd name="connsiteY57" fmla="*/ 65767 h 4547444"/>
              <a:gd name="connsiteX58" fmla="*/ 4977419 w 12192000"/>
              <a:gd name="connsiteY58" fmla="*/ 74854 h 4547444"/>
              <a:gd name="connsiteX59" fmla="*/ 5009106 w 12192000"/>
              <a:gd name="connsiteY59" fmla="*/ 82624 h 4547444"/>
              <a:gd name="connsiteX60" fmla="*/ 5064895 w 12192000"/>
              <a:gd name="connsiteY60" fmla="*/ 109738 h 4547444"/>
              <a:gd name="connsiteX61" fmla="*/ 5097688 w 12192000"/>
              <a:gd name="connsiteY61" fmla="*/ 122676 h 4547444"/>
              <a:gd name="connsiteX62" fmla="*/ 5119875 w 12192000"/>
              <a:gd name="connsiteY62" fmla="*/ 134601 h 4547444"/>
              <a:gd name="connsiteX63" fmla="*/ 5185360 w 12192000"/>
              <a:gd name="connsiteY63" fmla="*/ 151443 h 4547444"/>
              <a:gd name="connsiteX64" fmla="*/ 5297679 w 12192000"/>
              <a:gd name="connsiteY64" fmla="*/ 173709 h 4547444"/>
              <a:gd name="connsiteX65" fmla="*/ 5320681 w 12192000"/>
              <a:gd name="connsiteY65" fmla="*/ 179692 h 4547444"/>
              <a:gd name="connsiteX66" fmla="*/ 5336842 w 12192000"/>
              <a:gd name="connsiteY66" fmla="*/ 189776 h 4547444"/>
              <a:gd name="connsiteX67" fmla="*/ 5337444 w 12192000"/>
              <a:gd name="connsiteY67" fmla="*/ 196421 h 4547444"/>
              <a:gd name="connsiteX68" fmla="*/ 5349516 w 12192000"/>
              <a:gd name="connsiteY68" fmla="*/ 200505 h 4547444"/>
              <a:gd name="connsiteX69" fmla="*/ 5351972 w 12192000"/>
              <a:gd name="connsiteY69" fmla="*/ 202623 h 4547444"/>
              <a:gd name="connsiteX70" fmla="*/ 5366814 w 12192000"/>
              <a:gd name="connsiteY70" fmla="*/ 213739 h 4547444"/>
              <a:gd name="connsiteX71" fmla="*/ 5417244 w 12192000"/>
              <a:gd name="connsiteY71" fmla="*/ 211827 h 4547444"/>
              <a:gd name="connsiteX72" fmla="*/ 5463870 w 12192000"/>
              <a:gd name="connsiteY72" fmla="*/ 230568 h 4547444"/>
              <a:gd name="connsiteX73" fmla="*/ 5664412 w 12192000"/>
              <a:gd name="connsiteY73" fmla="*/ 268648 h 4547444"/>
              <a:gd name="connsiteX74" fmla="*/ 5680257 w 12192000"/>
              <a:gd name="connsiteY74" fmla="*/ 295413 h 4547444"/>
              <a:gd name="connsiteX75" fmla="*/ 5757046 w 12192000"/>
              <a:gd name="connsiteY75" fmla="*/ 318453 h 4547444"/>
              <a:gd name="connsiteX76" fmla="*/ 5899668 w 12192000"/>
              <a:gd name="connsiteY76" fmla="*/ 314896 h 4547444"/>
              <a:gd name="connsiteX77" fmla="*/ 6042086 w 12192000"/>
              <a:gd name="connsiteY77" fmla="*/ 355518 h 4547444"/>
              <a:gd name="connsiteX78" fmla="*/ 6058069 w 12192000"/>
              <a:gd name="connsiteY78" fmla="*/ 350170 h 4547444"/>
              <a:gd name="connsiteX79" fmla="*/ 6074444 w 12192000"/>
              <a:gd name="connsiteY79" fmla="*/ 349088 h 4547444"/>
              <a:gd name="connsiteX80" fmla="*/ 6075959 w 12192000"/>
              <a:gd name="connsiteY80" fmla="*/ 350435 h 4547444"/>
              <a:gd name="connsiteX81" fmla="*/ 6093540 w 12192000"/>
              <a:gd name="connsiteY81" fmla="*/ 353576 h 4547444"/>
              <a:gd name="connsiteX82" fmla="*/ 6098369 w 12192000"/>
              <a:gd name="connsiteY82" fmla="*/ 351305 h 4547444"/>
              <a:gd name="connsiteX83" fmla="*/ 6110738 w 12192000"/>
              <a:gd name="connsiteY83" fmla="*/ 352533 h 4547444"/>
              <a:gd name="connsiteX84" fmla="*/ 6135933 w 12192000"/>
              <a:gd name="connsiteY84" fmla="*/ 352452 h 4547444"/>
              <a:gd name="connsiteX85" fmla="*/ 6139871 w 12192000"/>
              <a:gd name="connsiteY85" fmla="*/ 354780 h 4547444"/>
              <a:gd name="connsiteX86" fmla="*/ 6176662 w 12192000"/>
              <a:gd name="connsiteY86" fmla="*/ 358308 h 4547444"/>
              <a:gd name="connsiteX87" fmla="*/ 6176801 w 12192000"/>
              <a:gd name="connsiteY87" fmla="*/ 359470 h 4547444"/>
              <a:gd name="connsiteX88" fmla="*/ 6185563 w 12192000"/>
              <a:gd name="connsiteY88" fmla="*/ 365325 h 4547444"/>
              <a:gd name="connsiteX89" fmla="*/ 6203148 w 12192000"/>
              <a:gd name="connsiteY89" fmla="*/ 373978 h 4547444"/>
              <a:gd name="connsiteX90" fmla="*/ 6239136 w 12192000"/>
              <a:gd name="connsiteY90" fmla="*/ 407698 h 4547444"/>
              <a:gd name="connsiteX91" fmla="*/ 6277452 w 12192000"/>
              <a:gd name="connsiteY91" fmla="*/ 411500 h 4547444"/>
              <a:gd name="connsiteX92" fmla="*/ 6284979 w 12192000"/>
              <a:gd name="connsiteY92" fmla="*/ 412874 h 4547444"/>
              <a:gd name="connsiteX93" fmla="*/ 6285055 w 12192000"/>
              <a:gd name="connsiteY93" fmla="*/ 413153 h 4547444"/>
              <a:gd name="connsiteX94" fmla="*/ 6292844 w 12192000"/>
              <a:gd name="connsiteY94" fmla="*/ 415103 h 4547444"/>
              <a:gd name="connsiteX95" fmla="*/ 6298705 w 12192000"/>
              <a:gd name="connsiteY95" fmla="*/ 415379 h 4547444"/>
              <a:gd name="connsiteX96" fmla="*/ 6313308 w 12192000"/>
              <a:gd name="connsiteY96" fmla="*/ 418044 h 4547444"/>
              <a:gd name="connsiteX97" fmla="*/ 6317834 w 12192000"/>
              <a:gd name="connsiteY97" fmla="*/ 420633 h 4547444"/>
              <a:gd name="connsiteX98" fmla="*/ 6318907 w 12192000"/>
              <a:gd name="connsiteY98" fmla="*/ 424070 h 4547444"/>
              <a:gd name="connsiteX99" fmla="*/ 6320341 w 12192000"/>
              <a:gd name="connsiteY99" fmla="*/ 423972 h 4547444"/>
              <a:gd name="connsiteX100" fmla="*/ 6345071 w 12192000"/>
              <a:gd name="connsiteY100" fmla="*/ 437455 h 4547444"/>
              <a:gd name="connsiteX101" fmla="*/ 6403531 w 12192000"/>
              <a:gd name="connsiteY101" fmla="*/ 458140 h 4547444"/>
              <a:gd name="connsiteX102" fmla="*/ 6438176 w 12192000"/>
              <a:gd name="connsiteY102" fmla="*/ 466114 h 4547444"/>
              <a:gd name="connsiteX103" fmla="*/ 6531805 w 12192000"/>
              <a:gd name="connsiteY103" fmla="*/ 492190 h 4547444"/>
              <a:gd name="connsiteX104" fmla="*/ 6624812 w 12192000"/>
              <a:gd name="connsiteY104" fmla="*/ 521583 h 4547444"/>
              <a:gd name="connsiteX105" fmla="*/ 6665821 w 12192000"/>
              <a:gd name="connsiteY105" fmla="*/ 554310 h 4547444"/>
              <a:gd name="connsiteX106" fmla="*/ 6671133 w 12192000"/>
              <a:gd name="connsiteY106" fmla="*/ 556037 h 4547444"/>
              <a:gd name="connsiteX107" fmla="*/ 6685990 w 12192000"/>
              <a:gd name="connsiteY107" fmla="*/ 556019 h 4547444"/>
              <a:gd name="connsiteX108" fmla="*/ 6691636 w 12192000"/>
              <a:gd name="connsiteY108" fmla="*/ 555232 h 4547444"/>
              <a:gd name="connsiteX109" fmla="*/ 6699772 w 12192000"/>
              <a:gd name="connsiteY109" fmla="*/ 555740 h 4547444"/>
              <a:gd name="connsiteX110" fmla="*/ 6699955 w 12192000"/>
              <a:gd name="connsiteY110" fmla="*/ 556001 h 4547444"/>
              <a:gd name="connsiteX111" fmla="*/ 6707613 w 12192000"/>
              <a:gd name="connsiteY111" fmla="*/ 555992 h 4547444"/>
              <a:gd name="connsiteX112" fmla="*/ 6745320 w 12192000"/>
              <a:gd name="connsiteY112" fmla="*/ 552805 h 4547444"/>
              <a:gd name="connsiteX113" fmla="*/ 6792811 w 12192000"/>
              <a:gd name="connsiteY113" fmla="*/ 579433 h 4547444"/>
              <a:gd name="connsiteX114" fmla="*/ 6812882 w 12192000"/>
              <a:gd name="connsiteY114" fmla="*/ 584758 h 4547444"/>
              <a:gd name="connsiteX115" fmla="*/ 6823500 w 12192000"/>
              <a:gd name="connsiteY115" fmla="*/ 588928 h 4547444"/>
              <a:gd name="connsiteX116" fmla="*/ 6824098 w 12192000"/>
              <a:gd name="connsiteY116" fmla="*/ 590044 h 4547444"/>
              <a:gd name="connsiteX117" fmla="*/ 6860252 w 12192000"/>
              <a:gd name="connsiteY117" fmla="*/ 586865 h 4547444"/>
              <a:gd name="connsiteX118" fmla="*/ 6864904 w 12192000"/>
              <a:gd name="connsiteY118" fmla="*/ 588442 h 4547444"/>
              <a:gd name="connsiteX119" fmla="*/ 6888662 w 12192000"/>
              <a:gd name="connsiteY119" fmla="*/ 583812 h 4547444"/>
              <a:gd name="connsiteX120" fmla="*/ 6900835 w 12192000"/>
              <a:gd name="connsiteY120" fmla="*/ 582784 h 4547444"/>
              <a:gd name="connsiteX121" fmla="*/ 6904484 w 12192000"/>
              <a:gd name="connsiteY121" fmla="*/ 579680 h 4547444"/>
              <a:gd name="connsiteX122" fmla="*/ 6922346 w 12192000"/>
              <a:gd name="connsiteY122" fmla="*/ 579592 h 4547444"/>
              <a:gd name="connsiteX123" fmla="*/ 6924318 w 12192000"/>
              <a:gd name="connsiteY123" fmla="*/ 580642 h 4547444"/>
              <a:gd name="connsiteX124" fmla="*/ 6939344 w 12192000"/>
              <a:gd name="connsiteY124" fmla="*/ 576622 h 4547444"/>
              <a:gd name="connsiteX125" fmla="*/ 6952296 w 12192000"/>
              <a:gd name="connsiteY125" fmla="*/ 568480 h 4547444"/>
              <a:gd name="connsiteX126" fmla="*/ 7103052 w 12192000"/>
              <a:gd name="connsiteY126" fmla="*/ 582667 h 4547444"/>
              <a:gd name="connsiteX127" fmla="*/ 7236304 w 12192000"/>
              <a:gd name="connsiteY127" fmla="*/ 553416 h 4547444"/>
              <a:gd name="connsiteX128" fmla="*/ 7318047 w 12192000"/>
              <a:gd name="connsiteY128" fmla="*/ 562182 h 4547444"/>
              <a:gd name="connsiteX129" fmla="*/ 7343733 w 12192000"/>
              <a:gd name="connsiteY129" fmla="*/ 585614 h 4547444"/>
              <a:gd name="connsiteX130" fmla="*/ 7548358 w 12192000"/>
              <a:gd name="connsiteY130" fmla="*/ 586808 h 4547444"/>
              <a:gd name="connsiteX131" fmla="*/ 7599893 w 12192000"/>
              <a:gd name="connsiteY131" fmla="*/ 596799 h 4547444"/>
              <a:gd name="connsiteX132" fmla="*/ 7646750 w 12192000"/>
              <a:gd name="connsiteY132" fmla="*/ 585813 h 4547444"/>
              <a:gd name="connsiteX133" fmla="*/ 7665217 w 12192000"/>
              <a:gd name="connsiteY133" fmla="*/ 594052 h 4547444"/>
              <a:gd name="connsiteX134" fmla="*/ 7668385 w 12192000"/>
              <a:gd name="connsiteY134" fmla="*/ 595689 h 4547444"/>
              <a:gd name="connsiteX135" fmla="*/ 7681420 w 12192000"/>
              <a:gd name="connsiteY135" fmla="*/ 597521 h 4547444"/>
              <a:gd name="connsiteX136" fmla="*/ 7684651 w 12192000"/>
              <a:gd name="connsiteY136" fmla="*/ 603940 h 4547444"/>
              <a:gd name="connsiteX137" fmla="*/ 7843050 w 12192000"/>
              <a:gd name="connsiteY137" fmla="*/ 614241 h 4547444"/>
              <a:gd name="connsiteX138" fmla="*/ 7911637 w 12192000"/>
              <a:gd name="connsiteY138" fmla="*/ 618959 h 4547444"/>
              <a:gd name="connsiteX139" fmla="*/ 7937365 w 12192000"/>
              <a:gd name="connsiteY139" fmla="*/ 626668 h 4547444"/>
              <a:gd name="connsiteX140" fmla="*/ 8037057 w 12192000"/>
              <a:gd name="connsiteY140" fmla="*/ 650015 h 4547444"/>
              <a:gd name="connsiteX141" fmla="*/ 8122868 w 12192000"/>
              <a:gd name="connsiteY141" fmla="*/ 664297 h 4547444"/>
              <a:gd name="connsiteX142" fmla="*/ 8186750 w 12192000"/>
              <a:gd name="connsiteY142" fmla="*/ 649435 h 4547444"/>
              <a:gd name="connsiteX143" fmla="*/ 8192054 w 12192000"/>
              <a:gd name="connsiteY143" fmla="*/ 654277 h 4547444"/>
              <a:gd name="connsiteX144" fmla="*/ 8235470 w 12192000"/>
              <a:gd name="connsiteY144" fmla="*/ 656341 h 4547444"/>
              <a:gd name="connsiteX145" fmla="*/ 8388968 w 12192000"/>
              <a:gd name="connsiteY145" fmla="*/ 633092 h 4547444"/>
              <a:gd name="connsiteX146" fmla="*/ 8473770 w 12192000"/>
              <a:gd name="connsiteY146" fmla="*/ 637968 h 4547444"/>
              <a:gd name="connsiteX147" fmla="*/ 8503642 w 12192000"/>
              <a:gd name="connsiteY147" fmla="*/ 644614 h 4547444"/>
              <a:gd name="connsiteX148" fmla="*/ 8553701 w 12192000"/>
              <a:gd name="connsiteY148" fmla="*/ 655445 h 4547444"/>
              <a:gd name="connsiteX149" fmla="*/ 8590556 w 12192000"/>
              <a:gd name="connsiteY149" fmla="*/ 675642 h 4547444"/>
              <a:gd name="connsiteX150" fmla="*/ 8632638 w 12192000"/>
              <a:gd name="connsiteY150" fmla="*/ 679902 h 4547444"/>
              <a:gd name="connsiteX151" fmla="*/ 8643140 w 12192000"/>
              <a:gd name="connsiteY151" fmla="*/ 665237 h 4547444"/>
              <a:gd name="connsiteX152" fmla="*/ 8687917 w 12192000"/>
              <a:gd name="connsiteY152" fmla="*/ 674873 h 4547444"/>
              <a:gd name="connsiteX153" fmla="*/ 8755765 w 12192000"/>
              <a:gd name="connsiteY153" fmla="*/ 691208 h 4547444"/>
              <a:gd name="connsiteX154" fmla="*/ 8795085 w 12192000"/>
              <a:gd name="connsiteY154" fmla="*/ 696588 h 4547444"/>
              <a:gd name="connsiteX155" fmla="*/ 8902279 w 12192000"/>
              <a:gd name="connsiteY155" fmla="*/ 715671 h 4547444"/>
              <a:gd name="connsiteX156" fmla="*/ 9009490 w 12192000"/>
              <a:gd name="connsiteY156" fmla="*/ 738130 h 4547444"/>
              <a:gd name="connsiteX157" fmla="*/ 9072120 w 12192000"/>
              <a:gd name="connsiteY157" fmla="*/ 770325 h 4547444"/>
              <a:gd name="connsiteX158" fmla="*/ 9160343 w 12192000"/>
              <a:gd name="connsiteY158" fmla="*/ 786746 h 4547444"/>
              <a:gd name="connsiteX159" fmla="*/ 9174981 w 12192000"/>
              <a:gd name="connsiteY159" fmla="*/ 792262 h 4547444"/>
              <a:gd name="connsiteX160" fmla="*/ 9278987 w 12192000"/>
              <a:gd name="connsiteY160" fmla="*/ 817631 h 4547444"/>
              <a:gd name="connsiteX161" fmla="*/ 9400617 w 12192000"/>
              <a:gd name="connsiteY161" fmla="*/ 821517 h 4547444"/>
              <a:gd name="connsiteX162" fmla="*/ 9552261 w 12192000"/>
              <a:gd name="connsiteY162" fmla="*/ 892831 h 4547444"/>
              <a:gd name="connsiteX163" fmla="*/ 9822258 w 12192000"/>
              <a:gd name="connsiteY163" fmla="*/ 1001854 h 4547444"/>
              <a:gd name="connsiteX164" fmla="*/ 10113244 w 12192000"/>
              <a:gd name="connsiteY164" fmla="*/ 1044510 h 4547444"/>
              <a:gd name="connsiteX165" fmla="*/ 10189871 w 12192000"/>
              <a:gd name="connsiteY165" fmla="*/ 1037391 h 4547444"/>
              <a:gd name="connsiteX166" fmla="*/ 10414253 w 12192000"/>
              <a:gd name="connsiteY166" fmla="*/ 1023375 h 4547444"/>
              <a:gd name="connsiteX167" fmla="*/ 10642574 w 12192000"/>
              <a:gd name="connsiteY167" fmla="*/ 950868 h 4547444"/>
              <a:gd name="connsiteX168" fmla="*/ 10786007 w 12192000"/>
              <a:gd name="connsiteY168" fmla="*/ 938924 h 4547444"/>
              <a:gd name="connsiteX169" fmla="*/ 10854151 w 12192000"/>
              <a:gd name="connsiteY169" fmla="*/ 920164 h 4547444"/>
              <a:gd name="connsiteX170" fmla="*/ 10901354 w 12192000"/>
              <a:gd name="connsiteY170" fmla="*/ 919267 h 4547444"/>
              <a:gd name="connsiteX171" fmla="*/ 10929658 w 12192000"/>
              <a:gd name="connsiteY171" fmla="*/ 917084 h 4547444"/>
              <a:gd name="connsiteX172" fmla="*/ 10978685 w 12192000"/>
              <a:gd name="connsiteY172" fmla="*/ 885854 h 4547444"/>
              <a:gd name="connsiteX173" fmla="*/ 11163594 w 12192000"/>
              <a:gd name="connsiteY173" fmla="*/ 876091 h 4547444"/>
              <a:gd name="connsiteX174" fmla="*/ 11340142 w 12192000"/>
              <a:gd name="connsiteY174" fmla="*/ 907595 h 4547444"/>
              <a:gd name="connsiteX175" fmla="*/ 11603318 w 12192000"/>
              <a:gd name="connsiteY175" fmla="*/ 818126 h 4547444"/>
              <a:gd name="connsiteX176" fmla="*/ 11630282 w 12192000"/>
              <a:gd name="connsiteY176" fmla="*/ 811106 h 4547444"/>
              <a:gd name="connsiteX177" fmla="*/ 11776458 w 12192000"/>
              <a:gd name="connsiteY177" fmla="*/ 776334 h 4547444"/>
              <a:gd name="connsiteX178" fmla="*/ 12105816 w 12192000"/>
              <a:gd name="connsiteY178" fmla="*/ 760235 h 4547444"/>
              <a:gd name="connsiteX179" fmla="*/ 12192000 w 12192000"/>
              <a:gd name="connsiteY179" fmla="*/ 696270 h 4547444"/>
              <a:gd name="connsiteX180" fmla="*/ 12192000 w 12192000"/>
              <a:gd name="connsiteY180" fmla="*/ 4547444 h 4547444"/>
              <a:gd name="connsiteX181" fmla="*/ 0 w 12192000"/>
              <a:gd name="connsiteY181" fmla="*/ 4547444 h 4547444"/>
              <a:gd name="connsiteX182" fmla="*/ 0 w 12192000"/>
              <a:gd name="connsiteY182" fmla="*/ 540482 h 4547444"/>
              <a:gd name="connsiteX183" fmla="*/ 3948 w 12192000"/>
              <a:gd name="connsiteY183" fmla="*/ 539440 h 4547444"/>
              <a:gd name="connsiteX184" fmla="*/ 79987 w 12192000"/>
              <a:gd name="connsiteY184" fmla="*/ 525968 h 4547444"/>
              <a:gd name="connsiteX185" fmla="*/ 173247 w 12192000"/>
              <a:gd name="connsiteY185" fmla="*/ 477493 h 4547444"/>
              <a:gd name="connsiteX186" fmla="*/ 206877 w 12192000"/>
              <a:gd name="connsiteY186" fmla="*/ 472952 h 4547444"/>
              <a:gd name="connsiteX187" fmla="*/ 205655 w 12192000"/>
              <a:gd name="connsiteY187" fmla="*/ 464375 h 4547444"/>
              <a:gd name="connsiteX188" fmla="*/ 218147 w 12192000"/>
              <a:gd name="connsiteY188" fmla="*/ 463744 h 4547444"/>
              <a:gd name="connsiteX189" fmla="*/ 246031 w 12192000"/>
              <a:gd name="connsiteY189" fmla="*/ 463535 h 4547444"/>
              <a:gd name="connsiteX190" fmla="*/ 329529 w 12192000"/>
              <a:gd name="connsiteY190" fmla="*/ 461155 h 4547444"/>
              <a:gd name="connsiteX191" fmla="*/ 352311 w 12192000"/>
              <a:gd name="connsiteY191" fmla="*/ 444707 h 4547444"/>
              <a:gd name="connsiteX192" fmla="*/ 373861 w 12192000"/>
              <a:gd name="connsiteY192" fmla="*/ 444449 h 4547444"/>
              <a:gd name="connsiteX193" fmla="*/ 498838 w 12192000"/>
              <a:gd name="connsiteY193" fmla="*/ 422403 h 4547444"/>
              <a:gd name="connsiteX194" fmla="*/ 516021 w 12192000"/>
              <a:gd name="connsiteY194" fmla="*/ 420754 h 4547444"/>
              <a:gd name="connsiteX195" fmla="*/ 525327 w 12192000"/>
              <a:gd name="connsiteY195" fmla="*/ 413364 h 4547444"/>
              <a:gd name="connsiteX196" fmla="*/ 558651 w 12192000"/>
              <a:gd name="connsiteY196" fmla="*/ 411894 h 4547444"/>
              <a:gd name="connsiteX197" fmla="*/ 560193 w 12192000"/>
              <a:gd name="connsiteY197" fmla="*/ 407686 h 4547444"/>
              <a:gd name="connsiteX198" fmla="*/ 669729 w 12192000"/>
              <a:gd name="connsiteY198" fmla="*/ 371558 h 4547444"/>
              <a:gd name="connsiteX199" fmla="*/ 688496 w 12192000"/>
              <a:gd name="connsiteY199" fmla="*/ 365590 h 4547444"/>
              <a:gd name="connsiteX200" fmla="*/ 704711 w 12192000"/>
              <a:gd name="connsiteY200" fmla="*/ 367400 h 4547444"/>
              <a:gd name="connsiteX201" fmla="*/ 794485 w 12192000"/>
              <a:gd name="connsiteY201" fmla="*/ 362242 h 4547444"/>
              <a:gd name="connsiteX202" fmla="*/ 815839 w 12192000"/>
              <a:gd name="connsiteY202" fmla="*/ 365409 h 4547444"/>
              <a:gd name="connsiteX203" fmla="*/ 824819 w 12192000"/>
              <a:gd name="connsiteY203" fmla="*/ 372095 h 4547444"/>
              <a:gd name="connsiteX204" fmla="*/ 859579 w 12192000"/>
              <a:gd name="connsiteY204" fmla="*/ 359461 h 4547444"/>
              <a:gd name="connsiteX205" fmla="*/ 913213 w 12192000"/>
              <a:gd name="connsiteY205" fmla="*/ 350804 h 4547444"/>
              <a:gd name="connsiteX206" fmla="*/ 938704 w 12192000"/>
              <a:gd name="connsiteY206" fmla="*/ 344555 h 4547444"/>
              <a:gd name="connsiteX207" fmla="*/ 959272 w 12192000"/>
              <a:gd name="connsiteY207" fmla="*/ 348348 h 4547444"/>
              <a:gd name="connsiteX208" fmla="*/ 1076317 w 12192000"/>
              <a:gd name="connsiteY208" fmla="*/ 349310 h 4547444"/>
              <a:gd name="connsiteX209" fmla="*/ 1103231 w 12192000"/>
              <a:gd name="connsiteY209" fmla="*/ 355337 h 4547444"/>
              <a:gd name="connsiteX210" fmla="*/ 1115987 w 12192000"/>
              <a:gd name="connsiteY210" fmla="*/ 367351 h 4547444"/>
              <a:gd name="connsiteX211" fmla="*/ 1125983 w 12192000"/>
              <a:gd name="connsiteY211" fmla="*/ 363067 h 4547444"/>
              <a:gd name="connsiteX212" fmla="*/ 1196778 w 12192000"/>
              <a:gd name="connsiteY212" fmla="*/ 362640 h 4547444"/>
              <a:gd name="connsiteX213" fmla="*/ 1242961 w 12192000"/>
              <a:gd name="connsiteY213" fmla="*/ 361265 h 4547444"/>
              <a:gd name="connsiteX214" fmla="*/ 1245768 w 12192000"/>
              <a:gd name="connsiteY214" fmla="*/ 344771 h 4547444"/>
              <a:gd name="connsiteX215" fmla="*/ 1286892 w 12192000"/>
              <a:gd name="connsiteY215" fmla="*/ 338895 h 4547444"/>
              <a:gd name="connsiteX216" fmla="*/ 1330717 w 12192000"/>
              <a:gd name="connsiteY216" fmla="*/ 349483 h 4547444"/>
              <a:gd name="connsiteX217" fmla="*/ 1382372 w 12192000"/>
              <a:gd name="connsiteY217" fmla="*/ 347999 h 4547444"/>
              <a:gd name="connsiteX218" fmla="*/ 1413281 w 12192000"/>
              <a:gd name="connsiteY218" fmla="*/ 347291 h 4547444"/>
              <a:gd name="connsiteX219" fmla="*/ 1494404 w 12192000"/>
              <a:gd name="connsiteY219" fmla="*/ 331907 h 4547444"/>
              <a:gd name="connsiteX220" fmla="*/ 1626029 w 12192000"/>
              <a:gd name="connsiteY220" fmla="*/ 273413 h 4547444"/>
              <a:gd name="connsiteX221" fmla="*/ 1667354 w 12192000"/>
              <a:gd name="connsiteY221" fmla="*/ 265124 h 4547444"/>
              <a:gd name="connsiteX222" fmla="*/ 1674578 w 12192000"/>
              <a:gd name="connsiteY222" fmla="*/ 268497 h 4547444"/>
              <a:gd name="connsiteX223" fmla="*/ 1880316 w 12192000"/>
              <a:gd name="connsiteY223" fmla="*/ 233368 h 4547444"/>
              <a:gd name="connsiteX224" fmla="*/ 1917126 w 12192000"/>
              <a:gd name="connsiteY224" fmla="*/ 231311 h 4547444"/>
              <a:gd name="connsiteX225" fmla="*/ 1944692 w 12192000"/>
              <a:gd name="connsiteY225" fmla="*/ 232595 h 4547444"/>
              <a:gd name="connsiteX226" fmla="*/ 2010665 w 12192000"/>
              <a:gd name="connsiteY226" fmla="*/ 220894 h 4547444"/>
              <a:gd name="connsiteX227" fmla="*/ 2118270 w 12192000"/>
              <a:gd name="connsiteY227" fmla="*/ 195238 h 4547444"/>
              <a:gd name="connsiteX228" fmla="*/ 2141504 w 12192000"/>
              <a:gd name="connsiteY228" fmla="*/ 191185 h 4547444"/>
              <a:gd name="connsiteX229" fmla="*/ 2162752 w 12192000"/>
              <a:gd name="connsiteY229" fmla="*/ 193299 h 4547444"/>
              <a:gd name="connsiteX230" fmla="*/ 2168793 w 12192000"/>
              <a:gd name="connsiteY230" fmla="*/ 198668 h 4547444"/>
              <a:gd name="connsiteX231" fmla="*/ 2181778 w 12192000"/>
              <a:gd name="connsiteY231" fmla="*/ 197338 h 4547444"/>
              <a:gd name="connsiteX232" fmla="*/ 2185499 w 12192000"/>
              <a:gd name="connsiteY232" fmla="*/ 198155 h 4547444"/>
              <a:gd name="connsiteX233" fmla="*/ 2206566 w 12192000"/>
              <a:gd name="connsiteY233" fmla="*/ 201662 h 4547444"/>
              <a:gd name="connsiteX234" fmla="*/ 2244903 w 12192000"/>
              <a:gd name="connsiteY234" fmla="*/ 180090 h 4547444"/>
              <a:gd name="connsiteX235" fmla="*/ 2297531 w 12192000"/>
              <a:gd name="connsiteY235" fmla="*/ 177456 h 4547444"/>
              <a:gd name="connsiteX236" fmla="*/ 2488258 w 12192000"/>
              <a:gd name="connsiteY236" fmla="*/ 130235 h 4547444"/>
              <a:gd name="connsiteX237" fmla="*/ 2523236 w 12192000"/>
              <a:gd name="connsiteY237" fmla="*/ 146553 h 4547444"/>
              <a:gd name="connsiteX238" fmla="*/ 2603355 w 12192000"/>
              <a:gd name="connsiteY238" fmla="*/ 135610 h 4547444"/>
              <a:gd name="connsiteX239" fmla="*/ 2713319 w 12192000"/>
              <a:gd name="connsiteY239" fmla="*/ 76167 h 4547444"/>
              <a:gd name="connsiteX240" fmla="*/ 2860143 w 12192000"/>
              <a:gd name="connsiteY240" fmla="*/ 54092 h 4547444"/>
              <a:gd name="connsiteX241" fmla="*/ 2868320 w 12192000"/>
              <a:gd name="connsiteY241" fmla="*/ 43251 h 4547444"/>
              <a:gd name="connsiteX242" fmla="*/ 2880379 w 12192000"/>
              <a:gd name="connsiteY242" fmla="*/ 35858 h 4547444"/>
              <a:gd name="connsiteX243" fmla="*/ 2882710 w 12192000"/>
              <a:gd name="connsiteY243" fmla="*/ 36396 h 4547444"/>
              <a:gd name="connsiteX244" fmla="*/ 2899268 w 12192000"/>
              <a:gd name="connsiteY244" fmla="*/ 32091 h 4547444"/>
              <a:gd name="connsiteX245" fmla="*/ 2901185 w 12192000"/>
              <a:gd name="connsiteY245" fmla="*/ 28262 h 4547444"/>
              <a:gd name="connsiteX246" fmla="*/ 2912009 w 12192000"/>
              <a:gd name="connsiteY246" fmla="*/ 24403 h 4547444"/>
              <a:gd name="connsiteX247" fmla="*/ 2931895 w 12192000"/>
              <a:gd name="connsiteY247" fmla="*/ 14365 h 4547444"/>
              <a:gd name="connsiteX248" fmla="*/ 2936965 w 12192000"/>
              <a:gd name="connsiteY248" fmla="*/ 14771 h 4547444"/>
              <a:gd name="connsiteX249" fmla="*/ 2969058 w 12192000"/>
              <a:gd name="connsiteY249" fmla="*/ 3188 h 4547444"/>
              <a:gd name="connsiteX250" fmla="*/ 2970141 w 12192000"/>
              <a:gd name="connsiteY250" fmla="*/ 4113 h 4547444"/>
              <a:gd name="connsiteX251" fmla="*/ 2981985 w 12192000"/>
              <a:gd name="connsiteY251" fmla="*/ 5589 h 4547444"/>
              <a:gd name="connsiteX252" fmla="*/ 3003160 w 12192000"/>
              <a:gd name="connsiteY252" fmla="*/ 5933 h 4547444"/>
              <a:gd name="connsiteX253" fmla="*/ 3059919 w 12192000"/>
              <a:gd name="connsiteY253" fmla="*/ 20150 h 4547444"/>
              <a:gd name="connsiteX254" fmla="*/ 3093450 w 12192000"/>
              <a:gd name="connsiteY254" fmla="*/ 8195 h 4547444"/>
              <a:gd name="connsiteX255" fmla="*/ 3100564 w 12192000"/>
              <a:gd name="connsiteY255" fmla="*/ 6375 h 4547444"/>
              <a:gd name="connsiteX0" fmla="*/ 3188029 w 12192000"/>
              <a:gd name="connsiteY0" fmla="*/ 6375 h 4547444"/>
              <a:gd name="connsiteX1" fmla="*/ 3287078 w 12192000"/>
              <a:gd name="connsiteY1" fmla="*/ 27606 h 4547444"/>
              <a:gd name="connsiteX2" fmla="*/ 3386448 w 12192000"/>
              <a:gd name="connsiteY2" fmla="*/ 30393 h 4547444"/>
              <a:gd name="connsiteX3" fmla="*/ 3422427 w 12192000"/>
              <a:gd name="connsiteY3" fmla="*/ 29823 h 4547444"/>
              <a:gd name="connsiteX4" fmla="*/ 3486559 w 12192000"/>
              <a:gd name="connsiteY4" fmla="*/ 35770 h 4547444"/>
              <a:gd name="connsiteX5" fmla="*/ 3515932 w 12192000"/>
              <a:gd name="connsiteY5" fmla="*/ 42810 h 4547444"/>
              <a:gd name="connsiteX6" fmla="*/ 3517220 w 12192000"/>
              <a:gd name="connsiteY6" fmla="*/ 42377 h 4547444"/>
              <a:gd name="connsiteX7" fmla="*/ 3519845 w 12192000"/>
              <a:gd name="connsiteY7" fmla="*/ 45407 h 4547444"/>
              <a:gd name="connsiteX8" fmla="*/ 3525279 w 12192000"/>
              <a:gd name="connsiteY8" fmla="*/ 46811 h 4547444"/>
              <a:gd name="connsiteX9" fmla="*/ 3540113 w 12192000"/>
              <a:gd name="connsiteY9" fmla="*/ 45907 h 4547444"/>
              <a:gd name="connsiteX10" fmla="*/ 3545692 w 12192000"/>
              <a:gd name="connsiteY10" fmla="*/ 44786 h 4547444"/>
              <a:gd name="connsiteX11" fmla="*/ 3553854 w 12192000"/>
              <a:gd name="connsiteY11" fmla="*/ 44807 h 4547444"/>
              <a:gd name="connsiteX12" fmla="*/ 3554058 w 12192000"/>
              <a:gd name="connsiteY12" fmla="*/ 45056 h 4547444"/>
              <a:gd name="connsiteX13" fmla="*/ 3561703 w 12192000"/>
              <a:gd name="connsiteY13" fmla="*/ 44591 h 4547444"/>
              <a:gd name="connsiteX14" fmla="*/ 3599112 w 12192000"/>
              <a:gd name="connsiteY14" fmla="*/ 39166 h 4547444"/>
              <a:gd name="connsiteX15" fmla="*/ 3648544 w 12192000"/>
              <a:gd name="connsiteY15" fmla="*/ 62881 h 4547444"/>
              <a:gd name="connsiteX16" fmla="*/ 3668987 w 12192000"/>
              <a:gd name="connsiteY16" fmla="*/ 66992 h 4547444"/>
              <a:gd name="connsiteX17" fmla="*/ 3679906 w 12192000"/>
              <a:gd name="connsiteY17" fmla="*/ 70516 h 4547444"/>
              <a:gd name="connsiteX18" fmla="*/ 3680583 w 12192000"/>
              <a:gd name="connsiteY18" fmla="*/ 71594 h 4547444"/>
              <a:gd name="connsiteX19" fmla="*/ 3716448 w 12192000"/>
              <a:gd name="connsiteY19" fmla="*/ 66268 h 4547444"/>
              <a:gd name="connsiteX20" fmla="*/ 3721210 w 12192000"/>
              <a:gd name="connsiteY20" fmla="*/ 67563 h 4547444"/>
              <a:gd name="connsiteX21" fmla="*/ 3744585 w 12192000"/>
              <a:gd name="connsiteY21" fmla="*/ 61530 h 4547444"/>
              <a:gd name="connsiteX22" fmla="*/ 3756664 w 12192000"/>
              <a:gd name="connsiteY22" fmla="*/ 59781 h 4547444"/>
              <a:gd name="connsiteX23" fmla="*/ 3760076 w 12192000"/>
              <a:gd name="connsiteY23" fmla="*/ 56468 h 4547444"/>
              <a:gd name="connsiteX24" fmla="*/ 3777900 w 12192000"/>
              <a:gd name="connsiteY24" fmla="*/ 55315 h 4547444"/>
              <a:gd name="connsiteX25" fmla="*/ 3779950 w 12192000"/>
              <a:gd name="connsiteY25" fmla="*/ 56246 h 4547444"/>
              <a:gd name="connsiteX26" fmla="*/ 3794650 w 12192000"/>
              <a:gd name="connsiteY26" fmla="*/ 51341 h 4547444"/>
              <a:gd name="connsiteX27" fmla="*/ 3806969 w 12192000"/>
              <a:gd name="connsiteY27" fmla="*/ 42453 h 4547444"/>
              <a:gd name="connsiteX28" fmla="*/ 3958577 w 12192000"/>
              <a:gd name="connsiteY28" fmla="*/ 47607 h 4547444"/>
              <a:gd name="connsiteX29" fmla="*/ 4089430 w 12192000"/>
              <a:gd name="connsiteY29" fmla="*/ 10501 h 4547444"/>
              <a:gd name="connsiteX30" fmla="*/ 4171715 w 12192000"/>
              <a:gd name="connsiteY30" fmla="*/ 14367 h 4547444"/>
              <a:gd name="connsiteX31" fmla="*/ 4199128 w 12192000"/>
              <a:gd name="connsiteY31" fmla="*/ 36195 h 4547444"/>
              <a:gd name="connsiteX32" fmla="*/ 4403546 w 12192000"/>
              <a:gd name="connsiteY32" fmla="*/ 25184 h 4547444"/>
              <a:gd name="connsiteX33" fmla="*/ 4455762 w 12192000"/>
              <a:gd name="connsiteY33" fmla="*/ 32072 h 4547444"/>
              <a:gd name="connsiteX34" fmla="*/ 4501720 w 12192000"/>
              <a:gd name="connsiteY34" fmla="*/ 18325 h 4547444"/>
              <a:gd name="connsiteX35" fmla="*/ 4520780 w 12192000"/>
              <a:gd name="connsiteY35" fmla="*/ 25438 h 4547444"/>
              <a:gd name="connsiteX36" fmla="*/ 4524071 w 12192000"/>
              <a:gd name="connsiteY36" fmla="*/ 26883 h 4547444"/>
              <a:gd name="connsiteX37" fmla="*/ 4537225 w 12192000"/>
              <a:gd name="connsiteY37" fmla="*/ 27930 h 4547444"/>
              <a:gd name="connsiteX38" fmla="*/ 4540932 w 12192000"/>
              <a:gd name="connsiteY38" fmla="*/ 34139 h 4547444"/>
              <a:gd name="connsiteX39" fmla="*/ 4560732 w 12192000"/>
              <a:gd name="connsiteY39" fmla="*/ 39954 h 4547444"/>
              <a:gd name="connsiteX40" fmla="*/ 4584946 w 12192000"/>
              <a:gd name="connsiteY40" fmla="*/ 40234 h 4547444"/>
              <a:gd name="connsiteX41" fmla="*/ 4670972 w 12192000"/>
              <a:gd name="connsiteY41" fmla="*/ 41875 h 4547444"/>
              <a:gd name="connsiteX42" fmla="*/ 4685002 w 12192000"/>
              <a:gd name="connsiteY42" fmla="*/ 38521 h 4547444"/>
              <a:gd name="connsiteX43" fmla="*/ 4730794 w 12192000"/>
              <a:gd name="connsiteY43" fmla="*/ 44114 h 4547444"/>
              <a:gd name="connsiteX44" fmla="*/ 4771603 w 12192000"/>
              <a:gd name="connsiteY44" fmla="*/ 45372 h 4547444"/>
              <a:gd name="connsiteX45" fmla="*/ 4798044 w 12192000"/>
              <a:gd name="connsiteY45" fmla="*/ 42704 h 4547444"/>
              <a:gd name="connsiteX46" fmla="*/ 4804975 w 12192000"/>
              <a:gd name="connsiteY46" fmla="*/ 44915 h 4547444"/>
              <a:gd name="connsiteX47" fmla="*/ 4831600 w 12192000"/>
              <a:gd name="connsiteY47" fmla="*/ 46341 h 4547444"/>
              <a:gd name="connsiteX48" fmla="*/ 4845162 w 12192000"/>
              <a:gd name="connsiteY48" fmla="*/ 43064 h 4547444"/>
              <a:gd name="connsiteX49" fmla="*/ 4858548 w 12192000"/>
              <a:gd name="connsiteY49" fmla="*/ 50610 h 4547444"/>
              <a:gd name="connsiteX50" fmla="*/ 4861820 w 12192000"/>
              <a:gd name="connsiteY50" fmla="*/ 56140 h 4547444"/>
              <a:gd name="connsiteX51" fmla="*/ 4880767 w 12192000"/>
              <a:gd name="connsiteY51" fmla="*/ 53657 h 4547444"/>
              <a:gd name="connsiteX52" fmla="*/ 4896300 w 12192000"/>
              <a:gd name="connsiteY52" fmla="*/ 59061 h 4547444"/>
              <a:gd name="connsiteX53" fmla="*/ 4909841 w 12192000"/>
              <a:gd name="connsiteY53" fmla="*/ 55528 h 4547444"/>
              <a:gd name="connsiteX54" fmla="*/ 4915461 w 12192000"/>
              <a:gd name="connsiteY54" fmla="*/ 56324 h 4547444"/>
              <a:gd name="connsiteX55" fmla="*/ 4929430 w 12192000"/>
              <a:gd name="connsiteY55" fmla="*/ 58998 h 4547444"/>
              <a:gd name="connsiteX56" fmla="*/ 4953531 w 12192000"/>
              <a:gd name="connsiteY56" fmla="*/ 64940 h 4547444"/>
              <a:gd name="connsiteX57" fmla="*/ 4961050 w 12192000"/>
              <a:gd name="connsiteY57" fmla="*/ 65767 h 4547444"/>
              <a:gd name="connsiteX58" fmla="*/ 4977419 w 12192000"/>
              <a:gd name="connsiteY58" fmla="*/ 74854 h 4547444"/>
              <a:gd name="connsiteX59" fmla="*/ 5009106 w 12192000"/>
              <a:gd name="connsiteY59" fmla="*/ 82624 h 4547444"/>
              <a:gd name="connsiteX60" fmla="*/ 5064895 w 12192000"/>
              <a:gd name="connsiteY60" fmla="*/ 109738 h 4547444"/>
              <a:gd name="connsiteX61" fmla="*/ 5097688 w 12192000"/>
              <a:gd name="connsiteY61" fmla="*/ 122676 h 4547444"/>
              <a:gd name="connsiteX62" fmla="*/ 5119875 w 12192000"/>
              <a:gd name="connsiteY62" fmla="*/ 134601 h 4547444"/>
              <a:gd name="connsiteX63" fmla="*/ 5185360 w 12192000"/>
              <a:gd name="connsiteY63" fmla="*/ 151443 h 4547444"/>
              <a:gd name="connsiteX64" fmla="*/ 5297679 w 12192000"/>
              <a:gd name="connsiteY64" fmla="*/ 173709 h 4547444"/>
              <a:gd name="connsiteX65" fmla="*/ 5320681 w 12192000"/>
              <a:gd name="connsiteY65" fmla="*/ 179692 h 4547444"/>
              <a:gd name="connsiteX66" fmla="*/ 5336842 w 12192000"/>
              <a:gd name="connsiteY66" fmla="*/ 189776 h 4547444"/>
              <a:gd name="connsiteX67" fmla="*/ 5337444 w 12192000"/>
              <a:gd name="connsiteY67" fmla="*/ 196421 h 4547444"/>
              <a:gd name="connsiteX68" fmla="*/ 5349516 w 12192000"/>
              <a:gd name="connsiteY68" fmla="*/ 200505 h 4547444"/>
              <a:gd name="connsiteX69" fmla="*/ 5351972 w 12192000"/>
              <a:gd name="connsiteY69" fmla="*/ 202623 h 4547444"/>
              <a:gd name="connsiteX70" fmla="*/ 5366814 w 12192000"/>
              <a:gd name="connsiteY70" fmla="*/ 213739 h 4547444"/>
              <a:gd name="connsiteX71" fmla="*/ 5417244 w 12192000"/>
              <a:gd name="connsiteY71" fmla="*/ 211827 h 4547444"/>
              <a:gd name="connsiteX72" fmla="*/ 5463870 w 12192000"/>
              <a:gd name="connsiteY72" fmla="*/ 230568 h 4547444"/>
              <a:gd name="connsiteX73" fmla="*/ 5664412 w 12192000"/>
              <a:gd name="connsiteY73" fmla="*/ 268648 h 4547444"/>
              <a:gd name="connsiteX74" fmla="*/ 5680257 w 12192000"/>
              <a:gd name="connsiteY74" fmla="*/ 295413 h 4547444"/>
              <a:gd name="connsiteX75" fmla="*/ 5757046 w 12192000"/>
              <a:gd name="connsiteY75" fmla="*/ 318453 h 4547444"/>
              <a:gd name="connsiteX76" fmla="*/ 5899668 w 12192000"/>
              <a:gd name="connsiteY76" fmla="*/ 314896 h 4547444"/>
              <a:gd name="connsiteX77" fmla="*/ 6042086 w 12192000"/>
              <a:gd name="connsiteY77" fmla="*/ 355518 h 4547444"/>
              <a:gd name="connsiteX78" fmla="*/ 6058069 w 12192000"/>
              <a:gd name="connsiteY78" fmla="*/ 350170 h 4547444"/>
              <a:gd name="connsiteX79" fmla="*/ 6074444 w 12192000"/>
              <a:gd name="connsiteY79" fmla="*/ 349088 h 4547444"/>
              <a:gd name="connsiteX80" fmla="*/ 6075959 w 12192000"/>
              <a:gd name="connsiteY80" fmla="*/ 350435 h 4547444"/>
              <a:gd name="connsiteX81" fmla="*/ 6093540 w 12192000"/>
              <a:gd name="connsiteY81" fmla="*/ 353576 h 4547444"/>
              <a:gd name="connsiteX82" fmla="*/ 6098369 w 12192000"/>
              <a:gd name="connsiteY82" fmla="*/ 351305 h 4547444"/>
              <a:gd name="connsiteX83" fmla="*/ 6110738 w 12192000"/>
              <a:gd name="connsiteY83" fmla="*/ 352533 h 4547444"/>
              <a:gd name="connsiteX84" fmla="*/ 6135933 w 12192000"/>
              <a:gd name="connsiteY84" fmla="*/ 352452 h 4547444"/>
              <a:gd name="connsiteX85" fmla="*/ 6139871 w 12192000"/>
              <a:gd name="connsiteY85" fmla="*/ 354780 h 4547444"/>
              <a:gd name="connsiteX86" fmla="*/ 6176662 w 12192000"/>
              <a:gd name="connsiteY86" fmla="*/ 358308 h 4547444"/>
              <a:gd name="connsiteX87" fmla="*/ 6176801 w 12192000"/>
              <a:gd name="connsiteY87" fmla="*/ 359470 h 4547444"/>
              <a:gd name="connsiteX88" fmla="*/ 6185563 w 12192000"/>
              <a:gd name="connsiteY88" fmla="*/ 365325 h 4547444"/>
              <a:gd name="connsiteX89" fmla="*/ 6203148 w 12192000"/>
              <a:gd name="connsiteY89" fmla="*/ 373978 h 4547444"/>
              <a:gd name="connsiteX90" fmla="*/ 6239136 w 12192000"/>
              <a:gd name="connsiteY90" fmla="*/ 407698 h 4547444"/>
              <a:gd name="connsiteX91" fmla="*/ 6277452 w 12192000"/>
              <a:gd name="connsiteY91" fmla="*/ 411500 h 4547444"/>
              <a:gd name="connsiteX92" fmla="*/ 6284979 w 12192000"/>
              <a:gd name="connsiteY92" fmla="*/ 412874 h 4547444"/>
              <a:gd name="connsiteX93" fmla="*/ 6285055 w 12192000"/>
              <a:gd name="connsiteY93" fmla="*/ 413153 h 4547444"/>
              <a:gd name="connsiteX94" fmla="*/ 6292844 w 12192000"/>
              <a:gd name="connsiteY94" fmla="*/ 415103 h 4547444"/>
              <a:gd name="connsiteX95" fmla="*/ 6298705 w 12192000"/>
              <a:gd name="connsiteY95" fmla="*/ 415379 h 4547444"/>
              <a:gd name="connsiteX96" fmla="*/ 6313308 w 12192000"/>
              <a:gd name="connsiteY96" fmla="*/ 418044 h 4547444"/>
              <a:gd name="connsiteX97" fmla="*/ 6317834 w 12192000"/>
              <a:gd name="connsiteY97" fmla="*/ 420633 h 4547444"/>
              <a:gd name="connsiteX98" fmla="*/ 6318907 w 12192000"/>
              <a:gd name="connsiteY98" fmla="*/ 424070 h 4547444"/>
              <a:gd name="connsiteX99" fmla="*/ 6320341 w 12192000"/>
              <a:gd name="connsiteY99" fmla="*/ 423972 h 4547444"/>
              <a:gd name="connsiteX100" fmla="*/ 6345071 w 12192000"/>
              <a:gd name="connsiteY100" fmla="*/ 437455 h 4547444"/>
              <a:gd name="connsiteX101" fmla="*/ 6403531 w 12192000"/>
              <a:gd name="connsiteY101" fmla="*/ 458140 h 4547444"/>
              <a:gd name="connsiteX102" fmla="*/ 6438176 w 12192000"/>
              <a:gd name="connsiteY102" fmla="*/ 466114 h 4547444"/>
              <a:gd name="connsiteX103" fmla="*/ 6531805 w 12192000"/>
              <a:gd name="connsiteY103" fmla="*/ 492190 h 4547444"/>
              <a:gd name="connsiteX104" fmla="*/ 6624812 w 12192000"/>
              <a:gd name="connsiteY104" fmla="*/ 521583 h 4547444"/>
              <a:gd name="connsiteX105" fmla="*/ 6665821 w 12192000"/>
              <a:gd name="connsiteY105" fmla="*/ 554310 h 4547444"/>
              <a:gd name="connsiteX106" fmla="*/ 6671133 w 12192000"/>
              <a:gd name="connsiteY106" fmla="*/ 556037 h 4547444"/>
              <a:gd name="connsiteX107" fmla="*/ 6685990 w 12192000"/>
              <a:gd name="connsiteY107" fmla="*/ 556019 h 4547444"/>
              <a:gd name="connsiteX108" fmla="*/ 6691636 w 12192000"/>
              <a:gd name="connsiteY108" fmla="*/ 555232 h 4547444"/>
              <a:gd name="connsiteX109" fmla="*/ 6699772 w 12192000"/>
              <a:gd name="connsiteY109" fmla="*/ 555740 h 4547444"/>
              <a:gd name="connsiteX110" fmla="*/ 6699955 w 12192000"/>
              <a:gd name="connsiteY110" fmla="*/ 556001 h 4547444"/>
              <a:gd name="connsiteX111" fmla="*/ 6707613 w 12192000"/>
              <a:gd name="connsiteY111" fmla="*/ 555992 h 4547444"/>
              <a:gd name="connsiteX112" fmla="*/ 6745320 w 12192000"/>
              <a:gd name="connsiteY112" fmla="*/ 552805 h 4547444"/>
              <a:gd name="connsiteX113" fmla="*/ 6792811 w 12192000"/>
              <a:gd name="connsiteY113" fmla="*/ 579433 h 4547444"/>
              <a:gd name="connsiteX114" fmla="*/ 6812882 w 12192000"/>
              <a:gd name="connsiteY114" fmla="*/ 584758 h 4547444"/>
              <a:gd name="connsiteX115" fmla="*/ 6823500 w 12192000"/>
              <a:gd name="connsiteY115" fmla="*/ 588928 h 4547444"/>
              <a:gd name="connsiteX116" fmla="*/ 6824098 w 12192000"/>
              <a:gd name="connsiteY116" fmla="*/ 590044 h 4547444"/>
              <a:gd name="connsiteX117" fmla="*/ 6860252 w 12192000"/>
              <a:gd name="connsiteY117" fmla="*/ 586865 h 4547444"/>
              <a:gd name="connsiteX118" fmla="*/ 6864904 w 12192000"/>
              <a:gd name="connsiteY118" fmla="*/ 588442 h 4547444"/>
              <a:gd name="connsiteX119" fmla="*/ 6888662 w 12192000"/>
              <a:gd name="connsiteY119" fmla="*/ 583812 h 4547444"/>
              <a:gd name="connsiteX120" fmla="*/ 6900835 w 12192000"/>
              <a:gd name="connsiteY120" fmla="*/ 582784 h 4547444"/>
              <a:gd name="connsiteX121" fmla="*/ 6904484 w 12192000"/>
              <a:gd name="connsiteY121" fmla="*/ 579680 h 4547444"/>
              <a:gd name="connsiteX122" fmla="*/ 6922346 w 12192000"/>
              <a:gd name="connsiteY122" fmla="*/ 579592 h 4547444"/>
              <a:gd name="connsiteX123" fmla="*/ 6924318 w 12192000"/>
              <a:gd name="connsiteY123" fmla="*/ 580642 h 4547444"/>
              <a:gd name="connsiteX124" fmla="*/ 6939344 w 12192000"/>
              <a:gd name="connsiteY124" fmla="*/ 576622 h 4547444"/>
              <a:gd name="connsiteX125" fmla="*/ 6952296 w 12192000"/>
              <a:gd name="connsiteY125" fmla="*/ 568480 h 4547444"/>
              <a:gd name="connsiteX126" fmla="*/ 7103052 w 12192000"/>
              <a:gd name="connsiteY126" fmla="*/ 582667 h 4547444"/>
              <a:gd name="connsiteX127" fmla="*/ 7236304 w 12192000"/>
              <a:gd name="connsiteY127" fmla="*/ 553416 h 4547444"/>
              <a:gd name="connsiteX128" fmla="*/ 7318047 w 12192000"/>
              <a:gd name="connsiteY128" fmla="*/ 562182 h 4547444"/>
              <a:gd name="connsiteX129" fmla="*/ 7343733 w 12192000"/>
              <a:gd name="connsiteY129" fmla="*/ 585614 h 4547444"/>
              <a:gd name="connsiteX130" fmla="*/ 7548358 w 12192000"/>
              <a:gd name="connsiteY130" fmla="*/ 586808 h 4547444"/>
              <a:gd name="connsiteX131" fmla="*/ 7599893 w 12192000"/>
              <a:gd name="connsiteY131" fmla="*/ 596799 h 4547444"/>
              <a:gd name="connsiteX132" fmla="*/ 7646750 w 12192000"/>
              <a:gd name="connsiteY132" fmla="*/ 585813 h 4547444"/>
              <a:gd name="connsiteX133" fmla="*/ 7665217 w 12192000"/>
              <a:gd name="connsiteY133" fmla="*/ 594052 h 4547444"/>
              <a:gd name="connsiteX134" fmla="*/ 7668385 w 12192000"/>
              <a:gd name="connsiteY134" fmla="*/ 595689 h 4547444"/>
              <a:gd name="connsiteX135" fmla="*/ 7681420 w 12192000"/>
              <a:gd name="connsiteY135" fmla="*/ 597521 h 4547444"/>
              <a:gd name="connsiteX136" fmla="*/ 7684651 w 12192000"/>
              <a:gd name="connsiteY136" fmla="*/ 603940 h 4547444"/>
              <a:gd name="connsiteX137" fmla="*/ 7843050 w 12192000"/>
              <a:gd name="connsiteY137" fmla="*/ 614241 h 4547444"/>
              <a:gd name="connsiteX138" fmla="*/ 7911637 w 12192000"/>
              <a:gd name="connsiteY138" fmla="*/ 618959 h 4547444"/>
              <a:gd name="connsiteX139" fmla="*/ 7937365 w 12192000"/>
              <a:gd name="connsiteY139" fmla="*/ 626668 h 4547444"/>
              <a:gd name="connsiteX140" fmla="*/ 8037057 w 12192000"/>
              <a:gd name="connsiteY140" fmla="*/ 650015 h 4547444"/>
              <a:gd name="connsiteX141" fmla="*/ 8122868 w 12192000"/>
              <a:gd name="connsiteY141" fmla="*/ 664297 h 4547444"/>
              <a:gd name="connsiteX142" fmla="*/ 8186750 w 12192000"/>
              <a:gd name="connsiteY142" fmla="*/ 649435 h 4547444"/>
              <a:gd name="connsiteX143" fmla="*/ 8192054 w 12192000"/>
              <a:gd name="connsiteY143" fmla="*/ 654277 h 4547444"/>
              <a:gd name="connsiteX144" fmla="*/ 8235470 w 12192000"/>
              <a:gd name="connsiteY144" fmla="*/ 656341 h 4547444"/>
              <a:gd name="connsiteX145" fmla="*/ 8388968 w 12192000"/>
              <a:gd name="connsiteY145" fmla="*/ 633092 h 4547444"/>
              <a:gd name="connsiteX146" fmla="*/ 8473770 w 12192000"/>
              <a:gd name="connsiteY146" fmla="*/ 637968 h 4547444"/>
              <a:gd name="connsiteX147" fmla="*/ 8503642 w 12192000"/>
              <a:gd name="connsiteY147" fmla="*/ 644614 h 4547444"/>
              <a:gd name="connsiteX148" fmla="*/ 8553701 w 12192000"/>
              <a:gd name="connsiteY148" fmla="*/ 655445 h 4547444"/>
              <a:gd name="connsiteX149" fmla="*/ 8590556 w 12192000"/>
              <a:gd name="connsiteY149" fmla="*/ 675642 h 4547444"/>
              <a:gd name="connsiteX150" fmla="*/ 8632638 w 12192000"/>
              <a:gd name="connsiteY150" fmla="*/ 679902 h 4547444"/>
              <a:gd name="connsiteX151" fmla="*/ 8643140 w 12192000"/>
              <a:gd name="connsiteY151" fmla="*/ 665237 h 4547444"/>
              <a:gd name="connsiteX152" fmla="*/ 8687917 w 12192000"/>
              <a:gd name="connsiteY152" fmla="*/ 674873 h 4547444"/>
              <a:gd name="connsiteX153" fmla="*/ 8755765 w 12192000"/>
              <a:gd name="connsiteY153" fmla="*/ 691208 h 4547444"/>
              <a:gd name="connsiteX154" fmla="*/ 8795085 w 12192000"/>
              <a:gd name="connsiteY154" fmla="*/ 696588 h 4547444"/>
              <a:gd name="connsiteX155" fmla="*/ 8902279 w 12192000"/>
              <a:gd name="connsiteY155" fmla="*/ 715671 h 4547444"/>
              <a:gd name="connsiteX156" fmla="*/ 9009490 w 12192000"/>
              <a:gd name="connsiteY156" fmla="*/ 738130 h 4547444"/>
              <a:gd name="connsiteX157" fmla="*/ 9072120 w 12192000"/>
              <a:gd name="connsiteY157" fmla="*/ 770325 h 4547444"/>
              <a:gd name="connsiteX158" fmla="*/ 9160343 w 12192000"/>
              <a:gd name="connsiteY158" fmla="*/ 786746 h 4547444"/>
              <a:gd name="connsiteX159" fmla="*/ 9174981 w 12192000"/>
              <a:gd name="connsiteY159" fmla="*/ 792262 h 4547444"/>
              <a:gd name="connsiteX160" fmla="*/ 9278987 w 12192000"/>
              <a:gd name="connsiteY160" fmla="*/ 817631 h 4547444"/>
              <a:gd name="connsiteX161" fmla="*/ 9400617 w 12192000"/>
              <a:gd name="connsiteY161" fmla="*/ 821517 h 4547444"/>
              <a:gd name="connsiteX162" fmla="*/ 9552261 w 12192000"/>
              <a:gd name="connsiteY162" fmla="*/ 892831 h 4547444"/>
              <a:gd name="connsiteX163" fmla="*/ 9822258 w 12192000"/>
              <a:gd name="connsiteY163" fmla="*/ 1001854 h 4547444"/>
              <a:gd name="connsiteX164" fmla="*/ 10113244 w 12192000"/>
              <a:gd name="connsiteY164" fmla="*/ 1044510 h 4547444"/>
              <a:gd name="connsiteX165" fmla="*/ 10189871 w 12192000"/>
              <a:gd name="connsiteY165" fmla="*/ 1037391 h 4547444"/>
              <a:gd name="connsiteX166" fmla="*/ 10414253 w 12192000"/>
              <a:gd name="connsiteY166" fmla="*/ 1023375 h 4547444"/>
              <a:gd name="connsiteX167" fmla="*/ 10642574 w 12192000"/>
              <a:gd name="connsiteY167" fmla="*/ 950868 h 4547444"/>
              <a:gd name="connsiteX168" fmla="*/ 10786007 w 12192000"/>
              <a:gd name="connsiteY168" fmla="*/ 938924 h 4547444"/>
              <a:gd name="connsiteX169" fmla="*/ 10854151 w 12192000"/>
              <a:gd name="connsiteY169" fmla="*/ 920164 h 4547444"/>
              <a:gd name="connsiteX170" fmla="*/ 10901354 w 12192000"/>
              <a:gd name="connsiteY170" fmla="*/ 919267 h 4547444"/>
              <a:gd name="connsiteX171" fmla="*/ 10929658 w 12192000"/>
              <a:gd name="connsiteY171" fmla="*/ 917084 h 4547444"/>
              <a:gd name="connsiteX172" fmla="*/ 10978685 w 12192000"/>
              <a:gd name="connsiteY172" fmla="*/ 885854 h 4547444"/>
              <a:gd name="connsiteX173" fmla="*/ 11163594 w 12192000"/>
              <a:gd name="connsiteY173" fmla="*/ 876091 h 4547444"/>
              <a:gd name="connsiteX174" fmla="*/ 11340142 w 12192000"/>
              <a:gd name="connsiteY174" fmla="*/ 907595 h 4547444"/>
              <a:gd name="connsiteX175" fmla="*/ 11603318 w 12192000"/>
              <a:gd name="connsiteY175" fmla="*/ 818126 h 4547444"/>
              <a:gd name="connsiteX176" fmla="*/ 11630282 w 12192000"/>
              <a:gd name="connsiteY176" fmla="*/ 811106 h 4547444"/>
              <a:gd name="connsiteX177" fmla="*/ 11776458 w 12192000"/>
              <a:gd name="connsiteY177" fmla="*/ 776334 h 4547444"/>
              <a:gd name="connsiteX178" fmla="*/ 12105816 w 12192000"/>
              <a:gd name="connsiteY178" fmla="*/ 760235 h 4547444"/>
              <a:gd name="connsiteX179" fmla="*/ 12192000 w 12192000"/>
              <a:gd name="connsiteY179" fmla="*/ 696270 h 4547444"/>
              <a:gd name="connsiteX180" fmla="*/ 12192000 w 12192000"/>
              <a:gd name="connsiteY180" fmla="*/ 4547444 h 4547444"/>
              <a:gd name="connsiteX181" fmla="*/ 0 w 12192000"/>
              <a:gd name="connsiteY181" fmla="*/ 4547444 h 4547444"/>
              <a:gd name="connsiteX182" fmla="*/ 0 w 12192000"/>
              <a:gd name="connsiteY182" fmla="*/ 540482 h 4547444"/>
              <a:gd name="connsiteX183" fmla="*/ 3948 w 12192000"/>
              <a:gd name="connsiteY183" fmla="*/ 539440 h 4547444"/>
              <a:gd name="connsiteX184" fmla="*/ 79987 w 12192000"/>
              <a:gd name="connsiteY184" fmla="*/ 525968 h 4547444"/>
              <a:gd name="connsiteX185" fmla="*/ 173247 w 12192000"/>
              <a:gd name="connsiteY185" fmla="*/ 477493 h 4547444"/>
              <a:gd name="connsiteX186" fmla="*/ 206877 w 12192000"/>
              <a:gd name="connsiteY186" fmla="*/ 472952 h 4547444"/>
              <a:gd name="connsiteX187" fmla="*/ 205655 w 12192000"/>
              <a:gd name="connsiteY187" fmla="*/ 464375 h 4547444"/>
              <a:gd name="connsiteX188" fmla="*/ 218147 w 12192000"/>
              <a:gd name="connsiteY188" fmla="*/ 463744 h 4547444"/>
              <a:gd name="connsiteX189" fmla="*/ 246031 w 12192000"/>
              <a:gd name="connsiteY189" fmla="*/ 463535 h 4547444"/>
              <a:gd name="connsiteX190" fmla="*/ 329529 w 12192000"/>
              <a:gd name="connsiteY190" fmla="*/ 461155 h 4547444"/>
              <a:gd name="connsiteX191" fmla="*/ 352311 w 12192000"/>
              <a:gd name="connsiteY191" fmla="*/ 444707 h 4547444"/>
              <a:gd name="connsiteX192" fmla="*/ 373861 w 12192000"/>
              <a:gd name="connsiteY192" fmla="*/ 444449 h 4547444"/>
              <a:gd name="connsiteX193" fmla="*/ 498838 w 12192000"/>
              <a:gd name="connsiteY193" fmla="*/ 422403 h 4547444"/>
              <a:gd name="connsiteX194" fmla="*/ 516021 w 12192000"/>
              <a:gd name="connsiteY194" fmla="*/ 420754 h 4547444"/>
              <a:gd name="connsiteX195" fmla="*/ 525327 w 12192000"/>
              <a:gd name="connsiteY195" fmla="*/ 413364 h 4547444"/>
              <a:gd name="connsiteX196" fmla="*/ 558651 w 12192000"/>
              <a:gd name="connsiteY196" fmla="*/ 411894 h 4547444"/>
              <a:gd name="connsiteX197" fmla="*/ 560193 w 12192000"/>
              <a:gd name="connsiteY197" fmla="*/ 407686 h 4547444"/>
              <a:gd name="connsiteX198" fmla="*/ 669729 w 12192000"/>
              <a:gd name="connsiteY198" fmla="*/ 371558 h 4547444"/>
              <a:gd name="connsiteX199" fmla="*/ 688496 w 12192000"/>
              <a:gd name="connsiteY199" fmla="*/ 365590 h 4547444"/>
              <a:gd name="connsiteX200" fmla="*/ 704711 w 12192000"/>
              <a:gd name="connsiteY200" fmla="*/ 367400 h 4547444"/>
              <a:gd name="connsiteX201" fmla="*/ 794485 w 12192000"/>
              <a:gd name="connsiteY201" fmla="*/ 362242 h 4547444"/>
              <a:gd name="connsiteX202" fmla="*/ 815839 w 12192000"/>
              <a:gd name="connsiteY202" fmla="*/ 365409 h 4547444"/>
              <a:gd name="connsiteX203" fmla="*/ 824819 w 12192000"/>
              <a:gd name="connsiteY203" fmla="*/ 372095 h 4547444"/>
              <a:gd name="connsiteX204" fmla="*/ 859579 w 12192000"/>
              <a:gd name="connsiteY204" fmla="*/ 359461 h 4547444"/>
              <a:gd name="connsiteX205" fmla="*/ 913213 w 12192000"/>
              <a:gd name="connsiteY205" fmla="*/ 350804 h 4547444"/>
              <a:gd name="connsiteX206" fmla="*/ 938704 w 12192000"/>
              <a:gd name="connsiteY206" fmla="*/ 344555 h 4547444"/>
              <a:gd name="connsiteX207" fmla="*/ 959272 w 12192000"/>
              <a:gd name="connsiteY207" fmla="*/ 348348 h 4547444"/>
              <a:gd name="connsiteX208" fmla="*/ 1076317 w 12192000"/>
              <a:gd name="connsiteY208" fmla="*/ 349310 h 4547444"/>
              <a:gd name="connsiteX209" fmla="*/ 1103231 w 12192000"/>
              <a:gd name="connsiteY209" fmla="*/ 355337 h 4547444"/>
              <a:gd name="connsiteX210" fmla="*/ 1115987 w 12192000"/>
              <a:gd name="connsiteY210" fmla="*/ 367351 h 4547444"/>
              <a:gd name="connsiteX211" fmla="*/ 1125983 w 12192000"/>
              <a:gd name="connsiteY211" fmla="*/ 363067 h 4547444"/>
              <a:gd name="connsiteX212" fmla="*/ 1196778 w 12192000"/>
              <a:gd name="connsiteY212" fmla="*/ 362640 h 4547444"/>
              <a:gd name="connsiteX213" fmla="*/ 1242961 w 12192000"/>
              <a:gd name="connsiteY213" fmla="*/ 361265 h 4547444"/>
              <a:gd name="connsiteX214" fmla="*/ 1245768 w 12192000"/>
              <a:gd name="connsiteY214" fmla="*/ 344771 h 4547444"/>
              <a:gd name="connsiteX215" fmla="*/ 1286892 w 12192000"/>
              <a:gd name="connsiteY215" fmla="*/ 338895 h 4547444"/>
              <a:gd name="connsiteX216" fmla="*/ 1330717 w 12192000"/>
              <a:gd name="connsiteY216" fmla="*/ 349483 h 4547444"/>
              <a:gd name="connsiteX217" fmla="*/ 1382372 w 12192000"/>
              <a:gd name="connsiteY217" fmla="*/ 347999 h 4547444"/>
              <a:gd name="connsiteX218" fmla="*/ 1413281 w 12192000"/>
              <a:gd name="connsiteY218" fmla="*/ 347291 h 4547444"/>
              <a:gd name="connsiteX219" fmla="*/ 1494404 w 12192000"/>
              <a:gd name="connsiteY219" fmla="*/ 331907 h 4547444"/>
              <a:gd name="connsiteX220" fmla="*/ 1626029 w 12192000"/>
              <a:gd name="connsiteY220" fmla="*/ 273413 h 4547444"/>
              <a:gd name="connsiteX221" fmla="*/ 1667354 w 12192000"/>
              <a:gd name="connsiteY221" fmla="*/ 265124 h 4547444"/>
              <a:gd name="connsiteX222" fmla="*/ 1674578 w 12192000"/>
              <a:gd name="connsiteY222" fmla="*/ 268497 h 4547444"/>
              <a:gd name="connsiteX223" fmla="*/ 1880316 w 12192000"/>
              <a:gd name="connsiteY223" fmla="*/ 233368 h 4547444"/>
              <a:gd name="connsiteX224" fmla="*/ 1917126 w 12192000"/>
              <a:gd name="connsiteY224" fmla="*/ 231311 h 4547444"/>
              <a:gd name="connsiteX225" fmla="*/ 1944692 w 12192000"/>
              <a:gd name="connsiteY225" fmla="*/ 232595 h 4547444"/>
              <a:gd name="connsiteX226" fmla="*/ 2010665 w 12192000"/>
              <a:gd name="connsiteY226" fmla="*/ 220894 h 4547444"/>
              <a:gd name="connsiteX227" fmla="*/ 2118270 w 12192000"/>
              <a:gd name="connsiteY227" fmla="*/ 195238 h 4547444"/>
              <a:gd name="connsiteX228" fmla="*/ 2141504 w 12192000"/>
              <a:gd name="connsiteY228" fmla="*/ 191185 h 4547444"/>
              <a:gd name="connsiteX229" fmla="*/ 2162752 w 12192000"/>
              <a:gd name="connsiteY229" fmla="*/ 193299 h 4547444"/>
              <a:gd name="connsiteX230" fmla="*/ 2168793 w 12192000"/>
              <a:gd name="connsiteY230" fmla="*/ 198668 h 4547444"/>
              <a:gd name="connsiteX231" fmla="*/ 2181778 w 12192000"/>
              <a:gd name="connsiteY231" fmla="*/ 197338 h 4547444"/>
              <a:gd name="connsiteX232" fmla="*/ 2185499 w 12192000"/>
              <a:gd name="connsiteY232" fmla="*/ 198155 h 4547444"/>
              <a:gd name="connsiteX233" fmla="*/ 2206566 w 12192000"/>
              <a:gd name="connsiteY233" fmla="*/ 201662 h 4547444"/>
              <a:gd name="connsiteX234" fmla="*/ 2244903 w 12192000"/>
              <a:gd name="connsiteY234" fmla="*/ 180090 h 4547444"/>
              <a:gd name="connsiteX235" fmla="*/ 2297531 w 12192000"/>
              <a:gd name="connsiteY235" fmla="*/ 177456 h 4547444"/>
              <a:gd name="connsiteX236" fmla="*/ 2488258 w 12192000"/>
              <a:gd name="connsiteY236" fmla="*/ 130235 h 4547444"/>
              <a:gd name="connsiteX237" fmla="*/ 2523236 w 12192000"/>
              <a:gd name="connsiteY237" fmla="*/ 146553 h 4547444"/>
              <a:gd name="connsiteX238" fmla="*/ 2603355 w 12192000"/>
              <a:gd name="connsiteY238" fmla="*/ 135610 h 4547444"/>
              <a:gd name="connsiteX239" fmla="*/ 2713319 w 12192000"/>
              <a:gd name="connsiteY239" fmla="*/ 76167 h 4547444"/>
              <a:gd name="connsiteX240" fmla="*/ 2860143 w 12192000"/>
              <a:gd name="connsiteY240" fmla="*/ 54092 h 4547444"/>
              <a:gd name="connsiteX241" fmla="*/ 2868320 w 12192000"/>
              <a:gd name="connsiteY241" fmla="*/ 43251 h 4547444"/>
              <a:gd name="connsiteX242" fmla="*/ 2880379 w 12192000"/>
              <a:gd name="connsiteY242" fmla="*/ 35858 h 4547444"/>
              <a:gd name="connsiteX243" fmla="*/ 2882710 w 12192000"/>
              <a:gd name="connsiteY243" fmla="*/ 36396 h 4547444"/>
              <a:gd name="connsiteX244" fmla="*/ 2899268 w 12192000"/>
              <a:gd name="connsiteY244" fmla="*/ 32091 h 4547444"/>
              <a:gd name="connsiteX245" fmla="*/ 2901185 w 12192000"/>
              <a:gd name="connsiteY245" fmla="*/ 28262 h 4547444"/>
              <a:gd name="connsiteX246" fmla="*/ 2912009 w 12192000"/>
              <a:gd name="connsiteY246" fmla="*/ 24403 h 4547444"/>
              <a:gd name="connsiteX247" fmla="*/ 2931895 w 12192000"/>
              <a:gd name="connsiteY247" fmla="*/ 14365 h 4547444"/>
              <a:gd name="connsiteX248" fmla="*/ 2936965 w 12192000"/>
              <a:gd name="connsiteY248" fmla="*/ 14771 h 4547444"/>
              <a:gd name="connsiteX249" fmla="*/ 2969058 w 12192000"/>
              <a:gd name="connsiteY249" fmla="*/ 3188 h 4547444"/>
              <a:gd name="connsiteX250" fmla="*/ 2970141 w 12192000"/>
              <a:gd name="connsiteY250" fmla="*/ 4113 h 4547444"/>
              <a:gd name="connsiteX251" fmla="*/ 2981985 w 12192000"/>
              <a:gd name="connsiteY251" fmla="*/ 5589 h 4547444"/>
              <a:gd name="connsiteX252" fmla="*/ 3003160 w 12192000"/>
              <a:gd name="connsiteY252" fmla="*/ 5933 h 4547444"/>
              <a:gd name="connsiteX253" fmla="*/ 3059919 w 12192000"/>
              <a:gd name="connsiteY253" fmla="*/ 20150 h 4547444"/>
              <a:gd name="connsiteX254" fmla="*/ 3093450 w 12192000"/>
              <a:gd name="connsiteY254" fmla="*/ 8195 h 4547444"/>
              <a:gd name="connsiteX255" fmla="*/ 3188029 w 12192000"/>
              <a:gd name="connsiteY255" fmla="*/ 6375 h 4547444"/>
              <a:gd name="connsiteX0" fmla="*/ 3188029 w 12192000"/>
              <a:gd name="connsiteY0" fmla="*/ 6375 h 4547444"/>
              <a:gd name="connsiteX1" fmla="*/ 3287078 w 12192000"/>
              <a:gd name="connsiteY1" fmla="*/ 27606 h 4547444"/>
              <a:gd name="connsiteX2" fmla="*/ 3386448 w 12192000"/>
              <a:gd name="connsiteY2" fmla="*/ 30393 h 4547444"/>
              <a:gd name="connsiteX3" fmla="*/ 3422427 w 12192000"/>
              <a:gd name="connsiteY3" fmla="*/ 29823 h 4547444"/>
              <a:gd name="connsiteX4" fmla="*/ 3486559 w 12192000"/>
              <a:gd name="connsiteY4" fmla="*/ 35770 h 4547444"/>
              <a:gd name="connsiteX5" fmla="*/ 3515932 w 12192000"/>
              <a:gd name="connsiteY5" fmla="*/ 42810 h 4547444"/>
              <a:gd name="connsiteX6" fmla="*/ 3517220 w 12192000"/>
              <a:gd name="connsiteY6" fmla="*/ 42377 h 4547444"/>
              <a:gd name="connsiteX7" fmla="*/ 3519845 w 12192000"/>
              <a:gd name="connsiteY7" fmla="*/ 45407 h 4547444"/>
              <a:gd name="connsiteX8" fmla="*/ 3525279 w 12192000"/>
              <a:gd name="connsiteY8" fmla="*/ 46811 h 4547444"/>
              <a:gd name="connsiteX9" fmla="*/ 3540113 w 12192000"/>
              <a:gd name="connsiteY9" fmla="*/ 45907 h 4547444"/>
              <a:gd name="connsiteX10" fmla="*/ 3545692 w 12192000"/>
              <a:gd name="connsiteY10" fmla="*/ 44786 h 4547444"/>
              <a:gd name="connsiteX11" fmla="*/ 3553854 w 12192000"/>
              <a:gd name="connsiteY11" fmla="*/ 44807 h 4547444"/>
              <a:gd name="connsiteX12" fmla="*/ 3554058 w 12192000"/>
              <a:gd name="connsiteY12" fmla="*/ 45056 h 4547444"/>
              <a:gd name="connsiteX13" fmla="*/ 3561703 w 12192000"/>
              <a:gd name="connsiteY13" fmla="*/ 44591 h 4547444"/>
              <a:gd name="connsiteX14" fmla="*/ 3599112 w 12192000"/>
              <a:gd name="connsiteY14" fmla="*/ 39166 h 4547444"/>
              <a:gd name="connsiteX15" fmla="*/ 3648544 w 12192000"/>
              <a:gd name="connsiteY15" fmla="*/ 62881 h 4547444"/>
              <a:gd name="connsiteX16" fmla="*/ 3668987 w 12192000"/>
              <a:gd name="connsiteY16" fmla="*/ 66992 h 4547444"/>
              <a:gd name="connsiteX17" fmla="*/ 3679906 w 12192000"/>
              <a:gd name="connsiteY17" fmla="*/ 70516 h 4547444"/>
              <a:gd name="connsiteX18" fmla="*/ 3680583 w 12192000"/>
              <a:gd name="connsiteY18" fmla="*/ 71594 h 4547444"/>
              <a:gd name="connsiteX19" fmla="*/ 3716448 w 12192000"/>
              <a:gd name="connsiteY19" fmla="*/ 66268 h 4547444"/>
              <a:gd name="connsiteX20" fmla="*/ 3721210 w 12192000"/>
              <a:gd name="connsiteY20" fmla="*/ 67563 h 4547444"/>
              <a:gd name="connsiteX21" fmla="*/ 3744585 w 12192000"/>
              <a:gd name="connsiteY21" fmla="*/ 61530 h 4547444"/>
              <a:gd name="connsiteX22" fmla="*/ 3756664 w 12192000"/>
              <a:gd name="connsiteY22" fmla="*/ 59781 h 4547444"/>
              <a:gd name="connsiteX23" fmla="*/ 3760076 w 12192000"/>
              <a:gd name="connsiteY23" fmla="*/ 56468 h 4547444"/>
              <a:gd name="connsiteX24" fmla="*/ 3777900 w 12192000"/>
              <a:gd name="connsiteY24" fmla="*/ 55315 h 4547444"/>
              <a:gd name="connsiteX25" fmla="*/ 3779950 w 12192000"/>
              <a:gd name="connsiteY25" fmla="*/ 56246 h 4547444"/>
              <a:gd name="connsiteX26" fmla="*/ 3794650 w 12192000"/>
              <a:gd name="connsiteY26" fmla="*/ 51341 h 4547444"/>
              <a:gd name="connsiteX27" fmla="*/ 3806969 w 12192000"/>
              <a:gd name="connsiteY27" fmla="*/ 42453 h 4547444"/>
              <a:gd name="connsiteX28" fmla="*/ 3958577 w 12192000"/>
              <a:gd name="connsiteY28" fmla="*/ 47607 h 4547444"/>
              <a:gd name="connsiteX29" fmla="*/ 4089430 w 12192000"/>
              <a:gd name="connsiteY29" fmla="*/ 10501 h 4547444"/>
              <a:gd name="connsiteX30" fmla="*/ 4171715 w 12192000"/>
              <a:gd name="connsiteY30" fmla="*/ 14367 h 4547444"/>
              <a:gd name="connsiteX31" fmla="*/ 4199128 w 12192000"/>
              <a:gd name="connsiteY31" fmla="*/ 36195 h 4547444"/>
              <a:gd name="connsiteX32" fmla="*/ 4403546 w 12192000"/>
              <a:gd name="connsiteY32" fmla="*/ 25184 h 4547444"/>
              <a:gd name="connsiteX33" fmla="*/ 4455762 w 12192000"/>
              <a:gd name="connsiteY33" fmla="*/ 32072 h 4547444"/>
              <a:gd name="connsiteX34" fmla="*/ 4501720 w 12192000"/>
              <a:gd name="connsiteY34" fmla="*/ 18325 h 4547444"/>
              <a:gd name="connsiteX35" fmla="*/ 4520780 w 12192000"/>
              <a:gd name="connsiteY35" fmla="*/ 25438 h 4547444"/>
              <a:gd name="connsiteX36" fmla="*/ 4524071 w 12192000"/>
              <a:gd name="connsiteY36" fmla="*/ 26883 h 4547444"/>
              <a:gd name="connsiteX37" fmla="*/ 4537225 w 12192000"/>
              <a:gd name="connsiteY37" fmla="*/ 27930 h 4547444"/>
              <a:gd name="connsiteX38" fmla="*/ 4540932 w 12192000"/>
              <a:gd name="connsiteY38" fmla="*/ 34139 h 4547444"/>
              <a:gd name="connsiteX39" fmla="*/ 4560732 w 12192000"/>
              <a:gd name="connsiteY39" fmla="*/ 39954 h 4547444"/>
              <a:gd name="connsiteX40" fmla="*/ 4584946 w 12192000"/>
              <a:gd name="connsiteY40" fmla="*/ 40234 h 4547444"/>
              <a:gd name="connsiteX41" fmla="*/ 4670972 w 12192000"/>
              <a:gd name="connsiteY41" fmla="*/ 41875 h 4547444"/>
              <a:gd name="connsiteX42" fmla="*/ 4685002 w 12192000"/>
              <a:gd name="connsiteY42" fmla="*/ 38521 h 4547444"/>
              <a:gd name="connsiteX43" fmla="*/ 4730794 w 12192000"/>
              <a:gd name="connsiteY43" fmla="*/ 44114 h 4547444"/>
              <a:gd name="connsiteX44" fmla="*/ 4771603 w 12192000"/>
              <a:gd name="connsiteY44" fmla="*/ 45372 h 4547444"/>
              <a:gd name="connsiteX45" fmla="*/ 4798044 w 12192000"/>
              <a:gd name="connsiteY45" fmla="*/ 42704 h 4547444"/>
              <a:gd name="connsiteX46" fmla="*/ 4804975 w 12192000"/>
              <a:gd name="connsiteY46" fmla="*/ 44915 h 4547444"/>
              <a:gd name="connsiteX47" fmla="*/ 4831600 w 12192000"/>
              <a:gd name="connsiteY47" fmla="*/ 46341 h 4547444"/>
              <a:gd name="connsiteX48" fmla="*/ 4845162 w 12192000"/>
              <a:gd name="connsiteY48" fmla="*/ 43064 h 4547444"/>
              <a:gd name="connsiteX49" fmla="*/ 4858548 w 12192000"/>
              <a:gd name="connsiteY49" fmla="*/ 50610 h 4547444"/>
              <a:gd name="connsiteX50" fmla="*/ 4861820 w 12192000"/>
              <a:gd name="connsiteY50" fmla="*/ 56140 h 4547444"/>
              <a:gd name="connsiteX51" fmla="*/ 4880767 w 12192000"/>
              <a:gd name="connsiteY51" fmla="*/ 53657 h 4547444"/>
              <a:gd name="connsiteX52" fmla="*/ 4896300 w 12192000"/>
              <a:gd name="connsiteY52" fmla="*/ 59061 h 4547444"/>
              <a:gd name="connsiteX53" fmla="*/ 4909841 w 12192000"/>
              <a:gd name="connsiteY53" fmla="*/ 55528 h 4547444"/>
              <a:gd name="connsiteX54" fmla="*/ 4915461 w 12192000"/>
              <a:gd name="connsiteY54" fmla="*/ 56324 h 4547444"/>
              <a:gd name="connsiteX55" fmla="*/ 4929430 w 12192000"/>
              <a:gd name="connsiteY55" fmla="*/ 58998 h 4547444"/>
              <a:gd name="connsiteX56" fmla="*/ 4953531 w 12192000"/>
              <a:gd name="connsiteY56" fmla="*/ 64940 h 4547444"/>
              <a:gd name="connsiteX57" fmla="*/ 4961050 w 12192000"/>
              <a:gd name="connsiteY57" fmla="*/ 65767 h 4547444"/>
              <a:gd name="connsiteX58" fmla="*/ 4977419 w 12192000"/>
              <a:gd name="connsiteY58" fmla="*/ 74854 h 4547444"/>
              <a:gd name="connsiteX59" fmla="*/ 5009106 w 12192000"/>
              <a:gd name="connsiteY59" fmla="*/ 82624 h 4547444"/>
              <a:gd name="connsiteX60" fmla="*/ 5064895 w 12192000"/>
              <a:gd name="connsiteY60" fmla="*/ 109738 h 4547444"/>
              <a:gd name="connsiteX61" fmla="*/ 5097688 w 12192000"/>
              <a:gd name="connsiteY61" fmla="*/ 122676 h 4547444"/>
              <a:gd name="connsiteX62" fmla="*/ 5119875 w 12192000"/>
              <a:gd name="connsiteY62" fmla="*/ 134601 h 4547444"/>
              <a:gd name="connsiteX63" fmla="*/ 5185360 w 12192000"/>
              <a:gd name="connsiteY63" fmla="*/ 151443 h 4547444"/>
              <a:gd name="connsiteX64" fmla="*/ 5297679 w 12192000"/>
              <a:gd name="connsiteY64" fmla="*/ 173709 h 4547444"/>
              <a:gd name="connsiteX65" fmla="*/ 5320681 w 12192000"/>
              <a:gd name="connsiteY65" fmla="*/ 179692 h 4547444"/>
              <a:gd name="connsiteX66" fmla="*/ 5336842 w 12192000"/>
              <a:gd name="connsiteY66" fmla="*/ 189776 h 4547444"/>
              <a:gd name="connsiteX67" fmla="*/ 5337444 w 12192000"/>
              <a:gd name="connsiteY67" fmla="*/ 196421 h 4547444"/>
              <a:gd name="connsiteX68" fmla="*/ 5349516 w 12192000"/>
              <a:gd name="connsiteY68" fmla="*/ 200505 h 4547444"/>
              <a:gd name="connsiteX69" fmla="*/ 5351972 w 12192000"/>
              <a:gd name="connsiteY69" fmla="*/ 202623 h 4547444"/>
              <a:gd name="connsiteX70" fmla="*/ 5366814 w 12192000"/>
              <a:gd name="connsiteY70" fmla="*/ 213739 h 4547444"/>
              <a:gd name="connsiteX71" fmla="*/ 5417244 w 12192000"/>
              <a:gd name="connsiteY71" fmla="*/ 211827 h 4547444"/>
              <a:gd name="connsiteX72" fmla="*/ 5463870 w 12192000"/>
              <a:gd name="connsiteY72" fmla="*/ 230568 h 4547444"/>
              <a:gd name="connsiteX73" fmla="*/ 5664412 w 12192000"/>
              <a:gd name="connsiteY73" fmla="*/ 268648 h 4547444"/>
              <a:gd name="connsiteX74" fmla="*/ 5680257 w 12192000"/>
              <a:gd name="connsiteY74" fmla="*/ 295413 h 4547444"/>
              <a:gd name="connsiteX75" fmla="*/ 5757046 w 12192000"/>
              <a:gd name="connsiteY75" fmla="*/ 318453 h 4547444"/>
              <a:gd name="connsiteX76" fmla="*/ 5899668 w 12192000"/>
              <a:gd name="connsiteY76" fmla="*/ 314896 h 4547444"/>
              <a:gd name="connsiteX77" fmla="*/ 6042086 w 12192000"/>
              <a:gd name="connsiteY77" fmla="*/ 355518 h 4547444"/>
              <a:gd name="connsiteX78" fmla="*/ 6058069 w 12192000"/>
              <a:gd name="connsiteY78" fmla="*/ 350170 h 4547444"/>
              <a:gd name="connsiteX79" fmla="*/ 6074444 w 12192000"/>
              <a:gd name="connsiteY79" fmla="*/ 349088 h 4547444"/>
              <a:gd name="connsiteX80" fmla="*/ 6075959 w 12192000"/>
              <a:gd name="connsiteY80" fmla="*/ 350435 h 4547444"/>
              <a:gd name="connsiteX81" fmla="*/ 6093540 w 12192000"/>
              <a:gd name="connsiteY81" fmla="*/ 353576 h 4547444"/>
              <a:gd name="connsiteX82" fmla="*/ 6098369 w 12192000"/>
              <a:gd name="connsiteY82" fmla="*/ 351305 h 4547444"/>
              <a:gd name="connsiteX83" fmla="*/ 6110738 w 12192000"/>
              <a:gd name="connsiteY83" fmla="*/ 352533 h 4547444"/>
              <a:gd name="connsiteX84" fmla="*/ 6135933 w 12192000"/>
              <a:gd name="connsiteY84" fmla="*/ 352452 h 4547444"/>
              <a:gd name="connsiteX85" fmla="*/ 6139871 w 12192000"/>
              <a:gd name="connsiteY85" fmla="*/ 354780 h 4547444"/>
              <a:gd name="connsiteX86" fmla="*/ 6176662 w 12192000"/>
              <a:gd name="connsiteY86" fmla="*/ 358308 h 4547444"/>
              <a:gd name="connsiteX87" fmla="*/ 6176801 w 12192000"/>
              <a:gd name="connsiteY87" fmla="*/ 359470 h 4547444"/>
              <a:gd name="connsiteX88" fmla="*/ 6185563 w 12192000"/>
              <a:gd name="connsiteY88" fmla="*/ 365325 h 4547444"/>
              <a:gd name="connsiteX89" fmla="*/ 6203148 w 12192000"/>
              <a:gd name="connsiteY89" fmla="*/ 373978 h 4547444"/>
              <a:gd name="connsiteX90" fmla="*/ 6239136 w 12192000"/>
              <a:gd name="connsiteY90" fmla="*/ 407698 h 4547444"/>
              <a:gd name="connsiteX91" fmla="*/ 6277452 w 12192000"/>
              <a:gd name="connsiteY91" fmla="*/ 411500 h 4547444"/>
              <a:gd name="connsiteX92" fmla="*/ 6284979 w 12192000"/>
              <a:gd name="connsiteY92" fmla="*/ 412874 h 4547444"/>
              <a:gd name="connsiteX93" fmla="*/ 6285055 w 12192000"/>
              <a:gd name="connsiteY93" fmla="*/ 413153 h 4547444"/>
              <a:gd name="connsiteX94" fmla="*/ 6292844 w 12192000"/>
              <a:gd name="connsiteY94" fmla="*/ 415103 h 4547444"/>
              <a:gd name="connsiteX95" fmla="*/ 6298705 w 12192000"/>
              <a:gd name="connsiteY95" fmla="*/ 415379 h 4547444"/>
              <a:gd name="connsiteX96" fmla="*/ 6313308 w 12192000"/>
              <a:gd name="connsiteY96" fmla="*/ 418044 h 4547444"/>
              <a:gd name="connsiteX97" fmla="*/ 6317834 w 12192000"/>
              <a:gd name="connsiteY97" fmla="*/ 420633 h 4547444"/>
              <a:gd name="connsiteX98" fmla="*/ 6318907 w 12192000"/>
              <a:gd name="connsiteY98" fmla="*/ 424070 h 4547444"/>
              <a:gd name="connsiteX99" fmla="*/ 6320341 w 12192000"/>
              <a:gd name="connsiteY99" fmla="*/ 423972 h 4547444"/>
              <a:gd name="connsiteX100" fmla="*/ 6345071 w 12192000"/>
              <a:gd name="connsiteY100" fmla="*/ 437455 h 4547444"/>
              <a:gd name="connsiteX101" fmla="*/ 6403531 w 12192000"/>
              <a:gd name="connsiteY101" fmla="*/ 458140 h 4547444"/>
              <a:gd name="connsiteX102" fmla="*/ 6438176 w 12192000"/>
              <a:gd name="connsiteY102" fmla="*/ 466114 h 4547444"/>
              <a:gd name="connsiteX103" fmla="*/ 6531805 w 12192000"/>
              <a:gd name="connsiteY103" fmla="*/ 492190 h 4547444"/>
              <a:gd name="connsiteX104" fmla="*/ 6624812 w 12192000"/>
              <a:gd name="connsiteY104" fmla="*/ 521583 h 4547444"/>
              <a:gd name="connsiteX105" fmla="*/ 6665821 w 12192000"/>
              <a:gd name="connsiteY105" fmla="*/ 554310 h 4547444"/>
              <a:gd name="connsiteX106" fmla="*/ 6671133 w 12192000"/>
              <a:gd name="connsiteY106" fmla="*/ 556037 h 4547444"/>
              <a:gd name="connsiteX107" fmla="*/ 6685990 w 12192000"/>
              <a:gd name="connsiteY107" fmla="*/ 556019 h 4547444"/>
              <a:gd name="connsiteX108" fmla="*/ 6691636 w 12192000"/>
              <a:gd name="connsiteY108" fmla="*/ 555232 h 4547444"/>
              <a:gd name="connsiteX109" fmla="*/ 6699772 w 12192000"/>
              <a:gd name="connsiteY109" fmla="*/ 555740 h 4547444"/>
              <a:gd name="connsiteX110" fmla="*/ 6699955 w 12192000"/>
              <a:gd name="connsiteY110" fmla="*/ 556001 h 4547444"/>
              <a:gd name="connsiteX111" fmla="*/ 6707613 w 12192000"/>
              <a:gd name="connsiteY111" fmla="*/ 555992 h 4547444"/>
              <a:gd name="connsiteX112" fmla="*/ 6745320 w 12192000"/>
              <a:gd name="connsiteY112" fmla="*/ 552805 h 4547444"/>
              <a:gd name="connsiteX113" fmla="*/ 6792811 w 12192000"/>
              <a:gd name="connsiteY113" fmla="*/ 579433 h 4547444"/>
              <a:gd name="connsiteX114" fmla="*/ 6812882 w 12192000"/>
              <a:gd name="connsiteY114" fmla="*/ 584758 h 4547444"/>
              <a:gd name="connsiteX115" fmla="*/ 6823500 w 12192000"/>
              <a:gd name="connsiteY115" fmla="*/ 588928 h 4547444"/>
              <a:gd name="connsiteX116" fmla="*/ 6824098 w 12192000"/>
              <a:gd name="connsiteY116" fmla="*/ 590044 h 4547444"/>
              <a:gd name="connsiteX117" fmla="*/ 6860252 w 12192000"/>
              <a:gd name="connsiteY117" fmla="*/ 586865 h 4547444"/>
              <a:gd name="connsiteX118" fmla="*/ 6864904 w 12192000"/>
              <a:gd name="connsiteY118" fmla="*/ 588442 h 4547444"/>
              <a:gd name="connsiteX119" fmla="*/ 6888662 w 12192000"/>
              <a:gd name="connsiteY119" fmla="*/ 583812 h 4547444"/>
              <a:gd name="connsiteX120" fmla="*/ 6900835 w 12192000"/>
              <a:gd name="connsiteY120" fmla="*/ 582784 h 4547444"/>
              <a:gd name="connsiteX121" fmla="*/ 6904484 w 12192000"/>
              <a:gd name="connsiteY121" fmla="*/ 579680 h 4547444"/>
              <a:gd name="connsiteX122" fmla="*/ 6922346 w 12192000"/>
              <a:gd name="connsiteY122" fmla="*/ 579592 h 4547444"/>
              <a:gd name="connsiteX123" fmla="*/ 6924318 w 12192000"/>
              <a:gd name="connsiteY123" fmla="*/ 580642 h 4547444"/>
              <a:gd name="connsiteX124" fmla="*/ 6939344 w 12192000"/>
              <a:gd name="connsiteY124" fmla="*/ 576622 h 4547444"/>
              <a:gd name="connsiteX125" fmla="*/ 6952296 w 12192000"/>
              <a:gd name="connsiteY125" fmla="*/ 568480 h 4547444"/>
              <a:gd name="connsiteX126" fmla="*/ 7103052 w 12192000"/>
              <a:gd name="connsiteY126" fmla="*/ 582667 h 4547444"/>
              <a:gd name="connsiteX127" fmla="*/ 7318047 w 12192000"/>
              <a:gd name="connsiteY127" fmla="*/ 562182 h 4547444"/>
              <a:gd name="connsiteX128" fmla="*/ 7343733 w 12192000"/>
              <a:gd name="connsiteY128" fmla="*/ 585614 h 4547444"/>
              <a:gd name="connsiteX129" fmla="*/ 7548358 w 12192000"/>
              <a:gd name="connsiteY129" fmla="*/ 586808 h 4547444"/>
              <a:gd name="connsiteX130" fmla="*/ 7599893 w 12192000"/>
              <a:gd name="connsiteY130" fmla="*/ 596799 h 4547444"/>
              <a:gd name="connsiteX131" fmla="*/ 7646750 w 12192000"/>
              <a:gd name="connsiteY131" fmla="*/ 585813 h 4547444"/>
              <a:gd name="connsiteX132" fmla="*/ 7665217 w 12192000"/>
              <a:gd name="connsiteY132" fmla="*/ 594052 h 4547444"/>
              <a:gd name="connsiteX133" fmla="*/ 7668385 w 12192000"/>
              <a:gd name="connsiteY133" fmla="*/ 595689 h 4547444"/>
              <a:gd name="connsiteX134" fmla="*/ 7681420 w 12192000"/>
              <a:gd name="connsiteY134" fmla="*/ 597521 h 4547444"/>
              <a:gd name="connsiteX135" fmla="*/ 7684651 w 12192000"/>
              <a:gd name="connsiteY135" fmla="*/ 603940 h 4547444"/>
              <a:gd name="connsiteX136" fmla="*/ 7843050 w 12192000"/>
              <a:gd name="connsiteY136" fmla="*/ 614241 h 4547444"/>
              <a:gd name="connsiteX137" fmla="*/ 7911637 w 12192000"/>
              <a:gd name="connsiteY137" fmla="*/ 618959 h 4547444"/>
              <a:gd name="connsiteX138" fmla="*/ 7937365 w 12192000"/>
              <a:gd name="connsiteY138" fmla="*/ 626668 h 4547444"/>
              <a:gd name="connsiteX139" fmla="*/ 8037057 w 12192000"/>
              <a:gd name="connsiteY139" fmla="*/ 650015 h 4547444"/>
              <a:gd name="connsiteX140" fmla="*/ 8122868 w 12192000"/>
              <a:gd name="connsiteY140" fmla="*/ 664297 h 4547444"/>
              <a:gd name="connsiteX141" fmla="*/ 8186750 w 12192000"/>
              <a:gd name="connsiteY141" fmla="*/ 649435 h 4547444"/>
              <a:gd name="connsiteX142" fmla="*/ 8192054 w 12192000"/>
              <a:gd name="connsiteY142" fmla="*/ 654277 h 4547444"/>
              <a:gd name="connsiteX143" fmla="*/ 8235470 w 12192000"/>
              <a:gd name="connsiteY143" fmla="*/ 656341 h 4547444"/>
              <a:gd name="connsiteX144" fmla="*/ 8388968 w 12192000"/>
              <a:gd name="connsiteY144" fmla="*/ 633092 h 4547444"/>
              <a:gd name="connsiteX145" fmla="*/ 8473770 w 12192000"/>
              <a:gd name="connsiteY145" fmla="*/ 637968 h 4547444"/>
              <a:gd name="connsiteX146" fmla="*/ 8503642 w 12192000"/>
              <a:gd name="connsiteY146" fmla="*/ 644614 h 4547444"/>
              <a:gd name="connsiteX147" fmla="*/ 8553701 w 12192000"/>
              <a:gd name="connsiteY147" fmla="*/ 655445 h 4547444"/>
              <a:gd name="connsiteX148" fmla="*/ 8590556 w 12192000"/>
              <a:gd name="connsiteY148" fmla="*/ 675642 h 4547444"/>
              <a:gd name="connsiteX149" fmla="*/ 8632638 w 12192000"/>
              <a:gd name="connsiteY149" fmla="*/ 679902 h 4547444"/>
              <a:gd name="connsiteX150" fmla="*/ 8643140 w 12192000"/>
              <a:gd name="connsiteY150" fmla="*/ 665237 h 4547444"/>
              <a:gd name="connsiteX151" fmla="*/ 8687917 w 12192000"/>
              <a:gd name="connsiteY151" fmla="*/ 674873 h 4547444"/>
              <a:gd name="connsiteX152" fmla="*/ 8755765 w 12192000"/>
              <a:gd name="connsiteY152" fmla="*/ 691208 h 4547444"/>
              <a:gd name="connsiteX153" fmla="*/ 8795085 w 12192000"/>
              <a:gd name="connsiteY153" fmla="*/ 696588 h 4547444"/>
              <a:gd name="connsiteX154" fmla="*/ 8902279 w 12192000"/>
              <a:gd name="connsiteY154" fmla="*/ 715671 h 4547444"/>
              <a:gd name="connsiteX155" fmla="*/ 9009490 w 12192000"/>
              <a:gd name="connsiteY155" fmla="*/ 738130 h 4547444"/>
              <a:gd name="connsiteX156" fmla="*/ 9072120 w 12192000"/>
              <a:gd name="connsiteY156" fmla="*/ 770325 h 4547444"/>
              <a:gd name="connsiteX157" fmla="*/ 9160343 w 12192000"/>
              <a:gd name="connsiteY157" fmla="*/ 786746 h 4547444"/>
              <a:gd name="connsiteX158" fmla="*/ 9174981 w 12192000"/>
              <a:gd name="connsiteY158" fmla="*/ 792262 h 4547444"/>
              <a:gd name="connsiteX159" fmla="*/ 9278987 w 12192000"/>
              <a:gd name="connsiteY159" fmla="*/ 817631 h 4547444"/>
              <a:gd name="connsiteX160" fmla="*/ 9400617 w 12192000"/>
              <a:gd name="connsiteY160" fmla="*/ 821517 h 4547444"/>
              <a:gd name="connsiteX161" fmla="*/ 9552261 w 12192000"/>
              <a:gd name="connsiteY161" fmla="*/ 892831 h 4547444"/>
              <a:gd name="connsiteX162" fmla="*/ 9822258 w 12192000"/>
              <a:gd name="connsiteY162" fmla="*/ 1001854 h 4547444"/>
              <a:gd name="connsiteX163" fmla="*/ 10113244 w 12192000"/>
              <a:gd name="connsiteY163" fmla="*/ 1044510 h 4547444"/>
              <a:gd name="connsiteX164" fmla="*/ 10189871 w 12192000"/>
              <a:gd name="connsiteY164" fmla="*/ 1037391 h 4547444"/>
              <a:gd name="connsiteX165" fmla="*/ 10414253 w 12192000"/>
              <a:gd name="connsiteY165" fmla="*/ 1023375 h 4547444"/>
              <a:gd name="connsiteX166" fmla="*/ 10642574 w 12192000"/>
              <a:gd name="connsiteY166" fmla="*/ 950868 h 4547444"/>
              <a:gd name="connsiteX167" fmla="*/ 10786007 w 12192000"/>
              <a:gd name="connsiteY167" fmla="*/ 938924 h 4547444"/>
              <a:gd name="connsiteX168" fmla="*/ 10854151 w 12192000"/>
              <a:gd name="connsiteY168" fmla="*/ 920164 h 4547444"/>
              <a:gd name="connsiteX169" fmla="*/ 10901354 w 12192000"/>
              <a:gd name="connsiteY169" fmla="*/ 919267 h 4547444"/>
              <a:gd name="connsiteX170" fmla="*/ 10929658 w 12192000"/>
              <a:gd name="connsiteY170" fmla="*/ 917084 h 4547444"/>
              <a:gd name="connsiteX171" fmla="*/ 10978685 w 12192000"/>
              <a:gd name="connsiteY171" fmla="*/ 885854 h 4547444"/>
              <a:gd name="connsiteX172" fmla="*/ 11163594 w 12192000"/>
              <a:gd name="connsiteY172" fmla="*/ 876091 h 4547444"/>
              <a:gd name="connsiteX173" fmla="*/ 11340142 w 12192000"/>
              <a:gd name="connsiteY173" fmla="*/ 907595 h 4547444"/>
              <a:gd name="connsiteX174" fmla="*/ 11603318 w 12192000"/>
              <a:gd name="connsiteY174" fmla="*/ 818126 h 4547444"/>
              <a:gd name="connsiteX175" fmla="*/ 11630282 w 12192000"/>
              <a:gd name="connsiteY175" fmla="*/ 811106 h 4547444"/>
              <a:gd name="connsiteX176" fmla="*/ 11776458 w 12192000"/>
              <a:gd name="connsiteY176" fmla="*/ 776334 h 4547444"/>
              <a:gd name="connsiteX177" fmla="*/ 12105816 w 12192000"/>
              <a:gd name="connsiteY177" fmla="*/ 760235 h 4547444"/>
              <a:gd name="connsiteX178" fmla="*/ 12192000 w 12192000"/>
              <a:gd name="connsiteY178" fmla="*/ 696270 h 4547444"/>
              <a:gd name="connsiteX179" fmla="*/ 12192000 w 12192000"/>
              <a:gd name="connsiteY179" fmla="*/ 4547444 h 4547444"/>
              <a:gd name="connsiteX180" fmla="*/ 0 w 12192000"/>
              <a:gd name="connsiteY180" fmla="*/ 4547444 h 4547444"/>
              <a:gd name="connsiteX181" fmla="*/ 0 w 12192000"/>
              <a:gd name="connsiteY181" fmla="*/ 540482 h 4547444"/>
              <a:gd name="connsiteX182" fmla="*/ 3948 w 12192000"/>
              <a:gd name="connsiteY182" fmla="*/ 539440 h 4547444"/>
              <a:gd name="connsiteX183" fmla="*/ 79987 w 12192000"/>
              <a:gd name="connsiteY183" fmla="*/ 525968 h 4547444"/>
              <a:gd name="connsiteX184" fmla="*/ 173247 w 12192000"/>
              <a:gd name="connsiteY184" fmla="*/ 477493 h 4547444"/>
              <a:gd name="connsiteX185" fmla="*/ 206877 w 12192000"/>
              <a:gd name="connsiteY185" fmla="*/ 472952 h 4547444"/>
              <a:gd name="connsiteX186" fmla="*/ 205655 w 12192000"/>
              <a:gd name="connsiteY186" fmla="*/ 464375 h 4547444"/>
              <a:gd name="connsiteX187" fmla="*/ 218147 w 12192000"/>
              <a:gd name="connsiteY187" fmla="*/ 463744 h 4547444"/>
              <a:gd name="connsiteX188" fmla="*/ 246031 w 12192000"/>
              <a:gd name="connsiteY188" fmla="*/ 463535 h 4547444"/>
              <a:gd name="connsiteX189" fmla="*/ 329529 w 12192000"/>
              <a:gd name="connsiteY189" fmla="*/ 461155 h 4547444"/>
              <a:gd name="connsiteX190" fmla="*/ 352311 w 12192000"/>
              <a:gd name="connsiteY190" fmla="*/ 444707 h 4547444"/>
              <a:gd name="connsiteX191" fmla="*/ 373861 w 12192000"/>
              <a:gd name="connsiteY191" fmla="*/ 444449 h 4547444"/>
              <a:gd name="connsiteX192" fmla="*/ 498838 w 12192000"/>
              <a:gd name="connsiteY192" fmla="*/ 422403 h 4547444"/>
              <a:gd name="connsiteX193" fmla="*/ 516021 w 12192000"/>
              <a:gd name="connsiteY193" fmla="*/ 420754 h 4547444"/>
              <a:gd name="connsiteX194" fmla="*/ 525327 w 12192000"/>
              <a:gd name="connsiteY194" fmla="*/ 413364 h 4547444"/>
              <a:gd name="connsiteX195" fmla="*/ 558651 w 12192000"/>
              <a:gd name="connsiteY195" fmla="*/ 411894 h 4547444"/>
              <a:gd name="connsiteX196" fmla="*/ 560193 w 12192000"/>
              <a:gd name="connsiteY196" fmla="*/ 407686 h 4547444"/>
              <a:gd name="connsiteX197" fmla="*/ 669729 w 12192000"/>
              <a:gd name="connsiteY197" fmla="*/ 371558 h 4547444"/>
              <a:gd name="connsiteX198" fmla="*/ 688496 w 12192000"/>
              <a:gd name="connsiteY198" fmla="*/ 365590 h 4547444"/>
              <a:gd name="connsiteX199" fmla="*/ 704711 w 12192000"/>
              <a:gd name="connsiteY199" fmla="*/ 367400 h 4547444"/>
              <a:gd name="connsiteX200" fmla="*/ 794485 w 12192000"/>
              <a:gd name="connsiteY200" fmla="*/ 362242 h 4547444"/>
              <a:gd name="connsiteX201" fmla="*/ 815839 w 12192000"/>
              <a:gd name="connsiteY201" fmla="*/ 365409 h 4547444"/>
              <a:gd name="connsiteX202" fmla="*/ 824819 w 12192000"/>
              <a:gd name="connsiteY202" fmla="*/ 372095 h 4547444"/>
              <a:gd name="connsiteX203" fmla="*/ 859579 w 12192000"/>
              <a:gd name="connsiteY203" fmla="*/ 359461 h 4547444"/>
              <a:gd name="connsiteX204" fmla="*/ 913213 w 12192000"/>
              <a:gd name="connsiteY204" fmla="*/ 350804 h 4547444"/>
              <a:gd name="connsiteX205" fmla="*/ 938704 w 12192000"/>
              <a:gd name="connsiteY205" fmla="*/ 344555 h 4547444"/>
              <a:gd name="connsiteX206" fmla="*/ 959272 w 12192000"/>
              <a:gd name="connsiteY206" fmla="*/ 348348 h 4547444"/>
              <a:gd name="connsiteX207" fmla="*/ 1076317 w 12192000"/>
              <a:gd name="connsiteY207" fmla="*/ 349310 h 4547444"/>
              <a:gd name="connsiteX208" fmla="*/ 1103231 w 12192000"/>
              <a:gd name="connsiteY208" fmla="*/ 355337 h 4547444"/>
              <a:gd name="connsiteX209" fmla="*/ 1115987 w 12192000"/>
              <a:gd name="connsiteY209" fmla="*/ 367351 h 4547444"/>
              <a:gd name="connsiteX210" fmla="*/ 1125983 w 12192000"/>
              <a:gd name="connsiteY210" fmla="*/ 363067 h 4547444"/>
              <a:gd name="connsiteX211" fmla="*/ 1196778 w 12192000"/>
              <a:gd name="connsiteY211" fmla="*/ 362640 h 4547444"/>
              <a:gd name="connsiteX212" fmla="*/ 1242961 w 12192000"/>
              <a:gd name="connsiteY212" fmla="*/ 361265 h 4547444"/>
              <a:gd name="connsiteX213" fmla="*/ 1245768 w 12192000"/>
              <a:gd name="connsiteY213" fmla="*/ 344771 h 4547444"/>
              <a:gd name="connsiteX214" fmla="*/ 1286892 w 12192000"/>
              <a:gd name="connsiteY214" fmla="*/ 338895 h 4547444"/>
              <a:gd name="connsiteX215" fmla="*/ 1330717 w 12192000"/>
              <a:gd name="connsiteY215" fmla="*/ 349483 h 4547444"/>
              <a:gd name="connsiteX216" fmla="*/ 1382372 w 12192000"/>
              <a:gd name="connsiteY216" fmla="*/ 347999 h 4547444"/>
              <a:gd name="connsiteX217" fmla="*/ 1413281 w 12192000"/>
              <a:gd name="connsiteY217" fmla="*/ 347291 h 4547444"/>
              <a:gd name="connsiteX218" fmla="*/ 1494404 w 12192000"/>
              <a:gd name="connsiteY218" fmla="*/ 331907 h 4547444"/>
              <a:gd name="connsiteX219" fmla="*/ 1626029 w 12192000"/>
              <a:gd name="connsiteY219" fmla="*/ 273413 h 4547444"/>
              <a:gd name="connsiteX220" fmla="*/ 1667354 w 12192000"/>
              <a:gd name="connsiteY220" fmla="*/ 265124 h 4547444"/>
              <a:gd name="connsiteX221" fmla="*/ 1674578 w 12192000"/>
              <a:gd name="connsiteY221" fmla="*/ 268497 h 4547444"/>
              <a:gd name="connsiteX222" fmla="*/ 1880316 w 12192000"/>
              <a:gd name="connsiteY222" fmla="*/ 233368 h 4547444"/>
              <a:gd name="connsiteX223" fmla="*/ 1917126 w 12192000"/>
              <a:gd name="connsiteY223" fmla="*/ 231311 h 4547444"/>
              <a:gd name="connsiteX224" fmla="*/ 1944692 w 12192000"/>
              <a:gd name="connsiteY224" fmla="*/ 232595 h 4547444"/>
              <a:gd name="connsiteX225" fmla="*/ 2010665 w 12192000"/>
              <a:gd name="connsiteY225" fmla="*/ 220894 h 4547444"/>
              <a:gd name="connsiteX226" fmla="*/ 2118270 w 12192000"/>
              <a:gd name="connsiteY226" fmla="*/ 195238 h 4547444"/>
              <a:gd name="connsiteX227" fmla="*/ 2141504 w 12192000"/>
              <a:gd name="connsiteY227" fmla="*/ 191185 h 4547444"/>
              <a:gd name="connsiteX228" fmla="*/ 2162752 w 12192000"/>
              <a:gd name="connsiteY228" fmla="*/ 193299 h 4547444"/>
              <a:gd name="connsiteX229" fmla="*/ 2168793 w 12192000"/>
              <a:gd name="connsiteY229" fmla="*/ 198668 h 4547444"/>
              <a:gd name="connsiteX230" fmla="*/ 2181778 w 12192000"/>
              <a:gd name="connsiteY230" fmla="*/ 197338 h 4547444"/>
              <a:gd name="connsiteX231" fmla="*/ 2185499 w 12192000"/>
              <a:gd name="connsiteY231" fmla="*/ 198155 h 4547444"/>
              <a:gd name="connsiteX232" fmla="*/ 2206566 w 12192000"/>
              <a:gd name="connsiteY232" fmla="*/ 201662 h 4547444"/>
              <a:gd name="connsiteX233" fmla="*/ 2244903 w 12192000"/>
              <a:gd name="connsiteY233" fmla="*/ 180090 h 4547444"/>
              <a:gd name="connsiteX234" fmla="*/ 2297531 w 12192000"/>
              <a:gd name="connsiteY234" fmla="*/ 177456 h 4547444"/>
              <a:gd name="connsiteX235" fmla="*/ 2488258 w 12192000"/>
              <a:gd name="connsiteY235" fmla="*/ 130235 h 4547444"/>
              <a:gd name="connsiteX236" fmla="*/ 2523236 w 12192000"/>
              <a:gd name="connsiteY236" fmla="*/ 146553 h 4547444"/>
              <a:gd name="connsiteX237" fmla="*/ 2603355 w 12192000"/>
              <a:gd name="connsiteY237" fmla="*/ 135610 h 4547444"/>
              <a:gd name="connsiteX238" fmla="*/ 2713319 w 12192000"/>
              <a:gd name="connsiteY238" fmla="*/ 76167 h 4547444"/>
              <a:gd name="connsiteX239" fmla="*/ 2860143 w 12192000"/>
              <a:gd name="connsiteY239" fmla="*/ 54092 h 4547444"/>
              <a:gd name="connsiteX240" fmla="*/ 2868320 w 12192000"/>
              <a:gd name="connsiteY240" fmla="*/ 43251 h 4547444"/>
              <a:gd name="connsiteX241" fmla="*/ 2880379 w 12192000"/>
              <a:gd name="connsiteY241" fmla="*/ 35858 h 4547444"/>
              <a:gd name="connsiteX242" fmla="*/ 2882710 w 12192000"/>
              <a:gd name="connsiteY242" fmla="*/ 36396 h 4547444"/>
              <a:gd name="connsiteX243" fmla="*/ 2899268 w 12192000"/>
              <a:gd name="connsiteY243" fmla="*/ 32091 h 4547444"/>
              <a:gd name="connsiteX244" fmla="*/ 2901185 w 12192000"/>
              <a:gd name="connsiteY244" fmla="*/ 28262 h 4547444"/>
              <a:gd name="connsiteX245" fmla="*/ 2912009 w 12192000"/>
              <a:gd name="connsiteY245" fmla="*/ 24403 h 4547444"/>
              <a:gd name="connsiteX246" fmla="*/ 2931895 w 12192000"/>
              <a:gd name="connsiteY246" fmla="*/ 14365 h 4547444"/>
              <a:gd name="connsiteX247" fmla="*/ 2936965 w 12192000"/>
              <a:gd name="connsiteY247" fmla="*/ 14771 h 4547444"/>
              <a:gd name="connsiteX248" fmla="*/ 2969058 w 12192000"/>
              <a:gd name="connsiteY248" fmla="*/ 3188 h 4547444"/>
              <a:gd name="connsiteX249" fmla="*/ 2970141 w 12192000"/>
              <a:gd name="connsiteY249" fmla="*/ 4113 h 4547444"/>
              <a:gd name="connsiteX250" fmla="*/ 2981985 w 12192000"/>
              <a:gd name="connsiteY250" fmla="*/ 5589 h 4547444"/>
              <a:gd name="connsiteX251" fmla="*/ 3003160 w 12192000"/>
              <a:gd name="connsiteY251" fmla="*/ 5933 h 4547444"/>
              <a:gd name="connsiteX252" fmla="*/ 3059919 w 12192000"/>
              <a:gd name="connsiteY252" fmla="*/ 20150 h 4547444"/>
              <a:gd name="connsiteX253" fmla="*/ 3093450 w 12192000"/>
              <a:gd name="connsiteY253" fmla="*/ 8195 h 4547444"/>
              <a:gd name="connsiteX254" fmla="*/ 3188029 w 12192000"/>
              <a:gd name="connsiteY254" fmla="*/ 6375 h 4547444"/>
              <a:gd name="connsiteX0" fmla="*/ 3188029 w 12192000"/>
              <a:gd name="connsiteY0" fmla="*/ 6375 h 4547444"/>
              <a:gd name="connsiteX1" fmla="*/ 3287078 w 12192000"/>
              <a:gd name="connsiteY1" fmla="*/ 27606 h 4547444"/>
              <a:gd name="connsiteX2" fmla="*/ 3386448 w 12192000"/>
              <a:gd name="connsiteY2" fmla="*/ 30393 h 4547444"/>
              <a:gd name="connsiteX3" fmla="*/ 3422427 w 12192000"/>
              <a:gd name="connsiteY3" fmla="*/ 29823 h 4547444"/>
              <a:gd name="connsiteX4" fmla="*/ 3486559 w 12192000"/>
              <a:gd name="connsiteY4" fmla="*/ 35770 h 4547444"/>
              <a:gd name="connsiteX5" fmla="*/ 3515932 w 12192000"/>
              <a:gd name="connsiteY5" fmla="*/ 42810 h 4547444"/>
              <a:gd name="connsiteX6" fmla="*/ 3517220 w 12192000"/>
              <a:gd name="connsiteY6" fmla="*/ 42377 h 4547444"/>
              <a:gd name="connsiteX7" fmla="*/ 3519845 w 12192000"/>
              <a:gd name="connsiteY7" fmla="*/ 45407 h 4547444"/>
              <a:gd name="connsiteX8" fmla="*/ 3525279 w 12192000"/>
              <a:gd name="connsiteY8" fmla="*/ 46811 h 4547444"/>
              <a:gd name="connsiteX9" fmla="*/ 3540113 w 12192000"/>
              <a:gd name="connsiteY9" fmla="*/ 45907 h 4547444"/>
              <a:gd name="connsiteX10" fmla="*/ 3545692 w 12192000"/>
              <a:gd name="connsiteY10" fmla="*/ 44786 h 4547444"/>
              <a:gd name="connsiteX11" fmla="*/ 3553854 w 12192000"/>
              <a:gd name="connsiteY11" fmla="*/ 44807 h 4547444"/>
              <a:gd name="connsiteX12" fmla="*/ 3554058 w 12192000"/>
              <a:gd name="connsiteY12" fmla="*/ 45056 h 4547444"/>
              <a:gd name="connsiteX13" fmla="*/ 3561703 w 12192000"/>
              <a:gd name="connsiteY13" fmla="*/ 44591 h 4547444"/>
              <a:gd name="connsiteX14" fmla="*/ 3599112 w 12192000"/>
              <a:gd name="connsiteY14" fmla="*/ 39166 h 4547444"/>
              <a:gd name="connsiteX15" fmla="*/ 3648544 w 12192000"/>
              <a:gd name="connsiteY15" fmla="*/ 62881 h 4547444"/>
              <a:gd name="connsiteX16" fmla="*/ 3668987 w 12192000"/>
              <a:gd name="connsiteY16" fmla="*/ 66992 h 4547444"/>
              <a:gd name="connsiteX17" fmla="*/ 3679906 w 12192000"/>
              <a:gd name="connsiteY17" fmla="*/ 70516 h 4547444"/>
              <a:gd name="connsiteX18" fmla="*/ 3680583 w 12192000"/>
              <a:gd name="connsiteY18" fmla="*/ 71594 h 4547444"/>
              <a:gd name="connsiteX19" fmla="*/ 3716448 w 12192000"/>
              <a:gd name="connsiteY19" fmla="*/ 66268 h 4547444"/>
              <a:gd name="connsiteX20" fmla="*/ 3721210 w 12192000"/>
              <a:gd name="connsiteY20" fmla="*/ 67563 h 4547444"/>
              <a:gd name="connsiteX21" fmla="*/ 3744585 w 12192000"/>
              <a:gd name="connsiteY21" fmla="*/ 61530 h 4547444"/>
              <a:gd name="connsiteX22" fmla="*/ 3756664 w 12192000"/>
              <a:gd name="connsiteY22" fmla="*/ 59781 h 4547444"/>
              <a:gd name="connsiteX23" fmla="*/ 3760076 w 12192000"/>
              <a:gd name="connsiteY23" fmla="*/ 56468 h 4547444"/>
              <a:gd name="connsiteX24" fmla="*/ 3777900 w 12192000"/>
              <a:gd name="connsiteY24" fmla="*/ 55315 h 4547444"/>
              <a:gd name="connsiteX25" fmla="*/ 3779950 w 12192000"/>
              <a:gd name="connsiteY25" fmla="*/ 56246 h 4547444"/>
              <a:gd name="connsiteX26" fmla="*/ 3794650 w 12192000"/>
              <a:gd name="connsiteY26" fmla="*/ 51341 h 4547444"/>
              <a:gd name="connsiteX27" fmla="*/ 3806969 w 12192000"/>
              <a:gd name="connsiteY27" fmla="*/ 42453 h 4547444"/>
              <a:gd name="connsiteX28" fmla="*/ 3958577 w 12192000"/>
              <a:gd name="connsiteY28" fmla="*/ 47607 h 4547444"/>
              <a:gd name="connsiteX29" fmla="*/ 4089430 w 12192000"/>
              <a:gd name="connsiteY29" fmla="*/ 10501 h 4547444"/>
              <a:gd name="connsiteX30" fmla="*/ 4171715 w 12192000"/>
              <a:gd name="connsiteY30" fmla="*/ 14367 h 4547444"/>
              <a:gd name="connsiteX31" fmla="*/ 4199128 w 12192000"/>
              <a:gd name="connsiteY31" fmla="*/ 36195 h 4547444"/>
              <a:gd name="connsiteX32" fmla="*/ 4403546 w 12192000"/>
              <a:gd name="connsiteY32" fmla="*/ 25184 h 4547444"/>
              <a:gd name="connsiteX33" fmla="*/ 4455762 w 12192000"/>
              <a:gd name="connsiteY33" fmla="*/ 32072 h 4547444"/>
              <a:gd name="connsiteX34" fmla="*/ 4501720 w 12192000"/>
              <a:gd name="connsiteY34" fmla="*/ 18325 h 4547444"/>
              <a:gd name="connsiteX35" fmla="*/ 4520780 w 12192000"/>
              <a:gd name="connsiteY35" fmla="*/ 25438 h 4547444"/>
              <a:gd name="connsiteX36" fmla="*/ 4524071 w 12192000"/>
              <a:gd name="connsiteY36" fmla="*/ 26883 h 4547444"/>
              <a:gd name="connsiteX37" fmla="*/ 4537225 w 12192000"/>
              <a:gd name="connsiteY37" fmla="*/ 27930 h 4547444"/>
              <a:gd name="connsiteX38" fmla="*/ 4540932 w 12192000"/>
              <a:gd name="connsiteY38" fmla="*/ 34139 h 4547444"/>
              <a:gd name="connsiteX39" fmla="*/ 4560732 w 12192000"/>
              <a:gd name="connsiteY39" fmla="*/ 39954 h 4547444"/>
              <a:gd name="connsiteX40" fmla="*/ 4584946 w 12192000"/>
              <a:gd name="connsiteY40" fmla="*/ 40234 h 4547444"/>
              <a:gd name="connsiteX41" fmla="*/ 4670972 w 12192000"/>
              <a:gd name="connsiteY41" fmla="*/ 41875 h 4547444"/>
              <a:gd name="connsiteX42" fmla="*/ 4685002 w 12192000"/>
              <a:gd name="connsiteY42" fmla="*/ 38521 h 4547444"/>
              <a:gd name="connsiteX43" fmla="*/ 4730794 w 12192000"/>
              <a:gd name="connsiteY43" fmla="*/ 44114 h 4547444"/>
              <a:gd name="connsiteX44" fmla="*/ 4771603 w 12192000"/>
              <a:gd name="connsiteY44" fmla="*/ 45372 h 4547444"/>
              <a:gd name="connsiteX45" fmla="*/ 4798044 w 12192000"/>
              <a:gd name="connsiteY45" fmla="*/ 42704 h 4547444"/>
              <a:gd name="connsiteX46" fmla="*/ 4804975 w 12192000"/>
              <a:gd name="connsiteY46" fmla="*/ 44915 h 4547444"/>
              <a:gd name="connsiteX47" fmla="*/ 4831600 w 12192000"/>
              <a:gd name="connsiteY47" fmla="*/ 46341 h 4547444"/>
              <a:gd name="connsiteX48" fmla="*/ 4845162 w 12192000"/>
              <a:gd name="connsiteY48" fmla="*/ 43064 h 4547444"/>
              <a:gd name="connsiteX49" fmla="*/ 4858548 w 12192000"/>
              <a:gd name="connsiteY49" fmla="*/ 50610 h 4547444"/>
              <a:gd name="connsiteX50" fmla="*/ 4861820 w 12192000"/>
              <a:gd name="connsiteY50" fmla="*/ 56140 h 4547444"/>
              <a:gd name="connsiteX51" fmla="*/ 4880767 w 12192000"/>
              <a:gd name="connsiteY51" fmla="*/ 53657 h 4547444"/>
              <a:gd name="connsiteX52" fmla="*/ 4896300 w 12192000"/>
              <a:gd name="connsiteY52" fmla="*/ 59061 h 4547444"/>
              <a:gd name="connsiteX53" fmla="*/ 4909841 w 12192000"/>
              <a:gd name="connsiteY53" fmla="*/ 55528 h 4547444"/>
              <a:gd name="connsiteX54" fmla="*/ 4915461 w 12192000"/>
              <a:gd name="connsiteY54" fmla="*/ 56324 h 4547444"/>
              <a:gd name="connsiteX55" fmla="*/ 4929430 w 12192000"/>
              <a:gd name="connsiteY55" fmla="*/ 58998 h 4547444"/>
              <a:gd name="connsiteX56" fmla="*/ 4953531 w 12192000"/>
              <a:gd name="connsiteY56" fmla="*/ 64940 h 4547444"/>
              <a:gd name="connsiteX57" fmla="*/ 4961050 w 12192000"/>
              <a:gd name="connsiteY57" fmla="*/ 65767 h 4547444"/>
              <a:gd name="connsiteX58" fmla="*/ 4977419 w 12192000"/>
              <a:gd name="connsiteY58" fmla="*/ 74854 h 4547444"/>
              <a:gd name="connsiteX59" fmla="*/ 5009106 w 12192000"/>
              <a:gd name="connsiteY59" fmla="*/ 82624 h 4547444"/>
              <a:gd name="connsiteX60" fmla="*/ 5064895 w 12192000"/>
              <a:gd name="connsiteY60" fmla="*/ 109738 h 4547444"/>
              <a:gd name="connsiteX61" fmla="*/ 5097688 w 12192000"/>
              <a:gd name="connsiteY61" fmla="*/ 122676 h 4547444"/>
              <a:gd name="connsiteX62" fmla="*/ 5119875 w 12192000"/>
              <a:gd name="connsiteY62" fmla="*/ 134601 h 4547444"/>
              <a:gd name="connsiteX63" fmla="*/ 5185360 w 12192000"/>
              <a:gd name="connsiteY63" fmla="*/ 151443 h 4547444"/>
              <a:gd name="connsiteX64" fmla="*/ 5297679 w 12192000"/>
              <a:gd name="connsiteY64" fmla="*/ 173709 h 4547444"/>
              <a:gd name="connsiteX65" fmla="*/ 5320681 w 12192000"/>
              <a:gd name="connsiteY65" fmla="*/ 179692 h 4547444"/>
              <a:gd name="connsiteX66" fmla="*/ 5336842 w 12192000"/>
              <a:gd name="connsiteY66" fmla="*/ 189776 h 4547444"/>
              <a:gd name="connsiteX67" fmla="*/ 5337444 w 12192000"/>
              <a:gd name="connsiteY67" fmla="*/ 196421 h 4547444"/>
              <a:gd name="connsiteX68" fmla="*/ 5349516 w 12192000"/>
              <a:gd name="connsiteY68" fmla="*/ 200505 h 4547444"/>
              <a:gd name="connsiteX69" fmla="*/ 5351972 w 12192000"/>
              <a:gd name="connsiteY69" fmla="*/ 202623 h 4547444"/>
              <a:gd name="connsiteX70" fmla="*/ 5366814 w 12192000"/>
              <a:gd name="connsiteY70" fmla="*/ 213739 h 4547444"/>
              <a:gd name="connsiteX71" fmla="*/ 5417244 w 12192000"/>
              <a:gd name="connsiteY71" fmla="*/ 211827 h 4547444"/>
              <a:gd name="connsiteX72" fmla="*/ 5463870 w 12192000"/>
              <a:gd name="connsiteY72" fmla="*/ 230568 h 4547444"/>
              <a:gd name="connsiteX73" fmla="*/ 5664412 w 12192000"/>
              <a:gd name="connsiteY73" fmla="*/ 268648 h 4547444"/>
              <a:gd name="connsiteX74" fmla="*/ 5680257 w 12192000"/>
              <a:gd name="connsiteY74" fmla="*/ 295413 h 4547444"/>
              <a:gd name="connsiteX75" fmla="*/ 5757046 w 12192000"/>
              <a:gd name="connsiteY75" fmla="*/ 318453 h 4547444"/>
              <a:gd name="connsiteX76" fmla="*/ 5899668 w 12192000"/>
              <a:gd name="connsiteY76" fmla="*/ 314896 h 4547444"/>
              <a:gd name="connsiteX77" fmla="*/ 6042086 w 12192000"/>
              <a:gd name="connsiteY77" fmla="*/ 355518 h 4547444"/>
              <a:gd name="connsiteX78" fmla="*/ 6058069 w 12192000"/>
              <a:gd name="connsiteY78" fmla="*/ 350170 h 4547444"/>
              <a:gd name="connsiteX79" fmla="*/ 6074444 w 12192000"/>
              <a:gd name="connsiteY79" fmla="*/ 349088 h 4547444"/>
              <a:gd name="connsiteX80" fmla="*/ 6075959 w 12192000"/>
              <a:gd name="connsiteY80" fmla="*/ 350435 h 4547444"/>
              <a:gd name="connsiteX81" fmla="*/ 6093540 w 12192000"/>
              <a:gd name="connsiteY81" fmla="*/ 353576 h 4547444"/>
              <a:gd name="connsiteX82" fmla="*/ 6098369 w 12192000"/>
              <a:gd name="connsiteY82" fmla="*/ 351305 h 4547444"/>
              <a:gd name="connsiteX83" fmla="*/ 6110738 w 12192000"/>
              <a:gd name="connsiteY83" fmla="*/ 352533 h 4547444"/>
              <a:gd name="connsiteX84" fmla="*/ 6135933 w 12192000"/>
              <a:gd name="connsiteY84" fmla="*/ 352452 h 4547444"/>
              <a:gd name="connsiteX85" fmla="*/ 6139871 w 12192000"/>
              <a:gd name="connsiteY85" fmla="*/ 354780 h 4547444"/>
              <a:gd name="connsiteX86" fmla="*/ 6176662 w 12192000"/>
              <a:gd name="connsiteY86" fmla="*/ 358308 h 4547444"/>
              <a:gd name="connsiteX87" fmla="*/ 6176801 w 12192000"/>
              <a:gd name="connsiteY87" fmla="*/ 359470 h 4547444"/>
              <a:gd name="connsiteX88" fmla="*/ 6185563 w 12192000"/>
              <a:gd name="connsiteY88" fmla="*/ 365325 h 4547444"/>
              <a:gd name="connsiteX89" fmla="*/ 6203148 w 12192000"/>
              <a:gd name="connsiteY89" fmla="*/ 373978 h 4547444"/>
              <a:gd name="connsiteX90" fmla="*/ 6239136 w 12192000"/>
              <a:gd name="connsiteY90" fmla="*/ 407698 h 4547444"/>
              <a:gd name="connsiteX91" fmla="*/ 6277452 w 12192000"/>
              <a:gd name="connsiteY91" fmla="*/ 411500 h 4547444"/>
              <a:gd name="connsiteX92" fmla="*/ 6284979 w 12192000"/>
              <a:gd name="connsiteY92" fmla="*/ 412874 h 4547444"/>
              <a:gd name="connsiteX93" fmla="*/ 6285055 w 12192000"/>
              <a:gd name="connsiteY93" fmla="*/ 413153 h 4547444"/>
              <a:gd name="connsiteX94" fmla="*/ 6292844 w 12192000"/>
              <a:gd name="connsiteY94" fmla="*/ 415103 h 4547444"/>
              <a:gd name="connsiteX95" fmla="*/ 6298705 w 12192000"/>
              <a:gd name="connsiteY95" fmla="*/ 415379 h 4547444"/>
              <a:gd name="connsiteX96" fmla="*/ 6313308 w 12192000"/>
              <a:gd name="connsiteY96" fmla="*/ 418044 h 4547444"/>
              <a:gd name="connsiteX97" fmla="*/ 6317834 w 12192000"/>
              <a:gd name="connsiteY97" fmla="*/ 420633 h 4547444"/>
              <a:gd name="connsiteX98" fmla="*/ 6318907 w 12192000"/>
              <a:gd name="connsiteY98" fmla="*/ 424070 h 4547444"/>
              <a:gd name="connsiteX99" fmla="*/ 6320341 w 12192000"/>
              <a:gd name="connsiteY99" fmla="*/ 423972 h 4547444"/>
              <a:gd name="connsiteX100" fmla="*/ 6345071 w 12192000"/>
              <a:gd name="connsiteY100" fmla="*/ 437455 h 4547444"/>
              <a:gd name="connsiteX101" fmla="*/ 6403531 w 12192000"/>
              <a:gd name="connsiteY101" fmla="*/ 458140 h 4547444"/>
              <a:gd name="connsiteX102" fmla="*/ 6438176 w 12192000"/>
              <a:gd name="connsiteY102" fmla="*/ 466114 h 4547444"/>
              <a:gd name="connsiteX103" fmla="*/ 6531805 w 12192000"/>
              <a:gd name="connsiteY103" fmla="*/ 492190 h 4547444"/>
              <a:gd name="connsiteX104" fmla="*/ 6624812 w 12192000"/>
              <a:gd name="connsiteY104" fmla="*/ 521583 h 4547444"/>
              <a:gd name="connsiteX105" fmla="*/ 6665821 w 12192000"/>
              <a:gd name="connsiteY105" fmla="*/ 554310 h 4547444"/>
              <a:gd name="connsiteX106" fmla="*/ 6671133 w 12192000"/>
              <a:gd name="connsiteY106" fmla="*/ 556037 h 4547444"/>
              <a:gd name="connsiteX107" fmla="*/ 6685990 w 12192000"/>
              <a:gd name="connsiteY107" fmla="*/ 556019 h 4547444"/>
              <a:gd name="connsiteX108" fmla="*/ 6691636 w 12192000"/>
              <a:gd name="connsiteY108" fmla="*/ 555232 h 4547444"/>
              <a:gd name="connsiteX109" fmla="*/ 6699772 w 12192000"/>
              <a:gd name="connsiteY109" fmla="*/ 555740 h 4547444"/>
              <a:gd name="connsiteX110" fmla="*/ 6699955 w 12192000"/>
              <a:gd name="connsiteY110" fmla="*/ 556001 h 4547444"/>
              <a:gd name="connsiteX111" fmla="*/ 6707613 w 12192000"/>
              <a:gd name="connsiteY111" fmla="*/ 555992 h 4547444"/>
              <a:gd name="connsiteX112" fmla="*/ 6745320 w 12192000"/>
              <a:gd name="connsiteY112" fmla="*/ 552805 h 4547444"/>
              <a:gd name="connsiteX113" fmla="*/ 6792811 w 12192000"/>
              <a:gd name="connsiteY113" fmla="*/ 579433 h 4547444"/>
              <a:gd name="connsiteX114" fmla="*/ 6812882 w 12192000"/>
              <a:gd name="connsiteY114" fmla="*/ 584758 h 4547444"/>
              <a:gd name="connsiteX115" fmla="*/ 6823500 w 12192000"/>
              <a:gd name="connsiteY115" fmla="*/ 588928 h 4547444"/>
              <a:gd name="connsiteX116" fmla="*/ 6824098 w 12192000"/>
              <a:gd name="connsiteY116" fmla="*/ 590044 h 4547444"/>
              <a:gd name="connsiteX117" fmla="*/ 6860252 w 12192000"/>
              <a:gd name="connsiteY117" fmla="*/ 586865 h 4547444"/>
              <a:gd name="connsiteX118" fmla="*/ 6864904 w 12192000"/>
              <a:gd name="connsiteY118" fmla="*/ 588442 h 4547444"/>
              <a:gd name="connsiteX119" fmla="*/ 6888662 w 12192000"/>
              <a:gd name="connsiteY119" fmla="*/ 583812 h 4547444"/>
              <a:gd name="connsiteX120" fmla="*/ 6900835 w 12192000"/>
              <a:gd name="connsiteY120" fmla="*/ 582784 h 4547444"/>
              <a:gd name="connsiteX121" fmla="*/ 6904484 w 12192000"/>
              <a:gd name="connsiteY121" fmla="*/ 579680 h 4547444"/>
              <a:gd name="connsiteX122" fmla="*/ 6922346 w 12192000"/>
              <a:gd name="connsiteY122" fmla="*/ 579592 h 4547444"/>
              <a:gd name="connsiteX123" fmla="*/ 6924318 w 12192000"/>
              <a:gd name="connsiteY123" fmla="*/ 580642 h 4547444"/>
              <a:gd name="connsiteX124" fmla="*/ 6939344 w 12192000"/>
              <a:gd name="connsiteY124" fmla="*/ 576622 h 4547444"/>
              <a:gd name="connsiteX125" fmla="*/ 6952296 w 12192000"/>
              <a:gd name="connsiteY125" fmla="*/ 568480 h 4547444"/>
              <a:gd name="connsiteX126" fmla="*/ 7103052 w 12192000"/>
              <a:gd name="connsiteY126" fmla="*/ 582667 h 4547444"/>
              <a:gd name="connsiteX127" fmla="*/ 7318047 w 12192000"/>
              <a:gd name="connsiteY127" fmla="*/ 562182 h 4547444"/>
              <a:gd name="connsiteX128" fmla="*/ 7391440 w 12192000"/>
              <a:gd name="connsiteY128" fmla="*/ 585614 h 4547444"/>
              <a:gd name="connsiteX129" fmla="*/ 7548358 w 12192000"/>
              <a:gd name="connsiteY129" fmla="*/ 586808 h 4547444"/>
              <a:gd name="connsiteX130" fmla="*/ 7599893 w 12192000"/>
              <a:gd name="connsiteY130" fmla="*/ 596799 h 4547444"/>
              <a:gd name="connsiteX131" fmla="*/ 7646750 w 12192000"/>
              <a:gd name="connsiteY131" fmla="*/ 585813 h 4547444"/>
              <a:gd name="connsiteX132" fmla="*/ 7665217 w 12192000"/>
              <a:gd name="connsiteY132" fmla="*/ 594052 h 4547444"/>
              <a:gd name="connsiteX133" fmla="*/ 7668385 w 12192000"/>
              <a:gd name="connsiteY133" fmla="*/ 595689 h 4547444"/>
              <a:gd name="connsiteX134" fmla="*/ 7681420 w 12192000"/>
              <a:gd name="connsiteY134" fmla="*/ 597521 h 4547444"/>
              <a:gd name="connsiteX135" fmla="*/ 7684651 w 12192000"/>
              <a:gd name="connsiteY135" fmla="*/ 603940 h 4547444"/>
              <a:gd name="connsiteX136" fmla="*/ 7843050 w 12192000"/>
              <a:gd name="connsiteY136" fmla="*/ 614241 h 4547444"/>
              <a:gd name="connsiteX137" fmla="*/ 7911637 w 12192000"/>
              <a:gd name="connsiteY137" fmla="*/ 618959 h 4547444"/>
              <a:gd name="connsiteX138" fmla="*/ 7937365 w 12192000"/>
              <a:gd name="connsiteY138" fmla="*/ 626668 h 4547444"/>
              <a:gd name="connsiteX139" fmla="*/ 8037057 w 12192000"/>
              <a:gd name="connsiteY139" fmla="*/ 650015 h 4547444"/>
              <a:gd name="connsiteX140" fmla="*/ 8122868 w 12192000"/>
              <a:gd name="connsiteY140" fmla="*/ 664297 h 4547444"/>
              <a:gd name="connsiteX141" fmla="*/ 8186750 w 12192000"/>
              <a:gd name="connsiteY141" fmla="*/ 649435 h 4547444"/>
              <a:gd name="connsiteX142" fmla="*/ 8192054 w 12192000"/>
              <a:gd name="connsiteY142" fmla="*/ 654277 h 4547444"/>
              <a:gd name="connsiteX143" fmla="*/ 8235470 w 12192000"/>
              <a:gd name="connsiteY143" fmla="*/ 656341 h 4547444"/>
              <a:gd name="connsiteX144" fmla="*/ 8388968 w 12192000"/>
              <a:gd name="connsiteY144" fmla="*/ 633092 h 4547444"/>
              <a:gd name="connsiteX145" fmla="*/ 8473770 w 12192000"/>
              <a:gd name="connsiteY145" fmla="*/ 637968 h 4547444"/>
              <a:gd name="connsiteX146" fmla="*/ 8503642 w 12192000"/>
              <a:gd name="connsiteY146" fmla="*/ 644614 h 4547444"/>
              <a:gd name="connsiteX147" fmla="*/ 8553701 w 12192000"/>
              <a:gd name="connsiteY147" fmla="*/ 655445 h 4547444"/>
              <a:gd name="connsiteX148" fmla="*/ 8590556 w 12192000"/>
              <a:gd name="connsiteY148" fmla="*/ 675642 h 4547444"/>
              <a:gd name="connsiteX149" fmla="*/ 8632638 w 12192000"/>
              <a:gd name="connsiteY149" fmla="*/ 679902 h 4547444"/>
              <a:gd name="connsiteX150" fmla="*/ 8643140 w 12192000"/>
              <a:gd name="connsiteY150" fmla="*/ 665237 h 4547444"/>
              <a:gd name="connsiteX151" fmla="*/ 8687917 w 12192000"/>
              <a:gd name="connsiteY151" fmla="*/ 674873 h 4547444"/>
              <a:gd name="connsiteX152" fmla="*/ 8755765 w 12192000"/>
              <a:gd name="connsiteY152" fmla="*/ 691208 h 4547444"/>
              <a:gd name="connsiteX153" fmla="*/ 8795085 w 12192000"/>
              <a:gd name="connsiteY153" fmla="*/ 696588 h 4547444"/>
              <a:gd name="connsiteX154" fmla="*/ 8902279 w 12192000"/>
              <a:gd name="connsiteY154" fmla="*/ 715671 h 4547444"/>
              <a:gd name="connsiteX155" fmla="*/ 9009490 w 12192000"/>
              <a:gd name="connsiteY155" fmla="*/ 738130 h 4547444"/>
              <a:gd name="connsiteX156" fmla="*/ 9072120 w 12192000"/>
              <a:gd name="connsiteY156" fmla="*/ 770325 h 4547444"/>
              <a:gd name="connsiteX157" fmla="*/ 9160343 w 12192000"/>
              <a:gd name="connsiteY157" fmla="*/ 786746 h 4547444"/>
              <a:gd name="connsiteX158" fmla="*/ 9174981 w 12192000"/>
              <a:gd name="connsiteY158" fmla="*/ 792262 h 4547444"/>
              <a:gd name="connsiteX159" fmla="*/ 9278987 w 12192000"/>
              <a:gd name="connsiteY159" fmla="*/ 817631 h 4547444"/>
              <a:gd name="connsiteX160" fmla="*/ 9400617 w 12192000"/>
              <a:gd name="connsiteY160" fmla="*/ 821517 h 4547444"/>
              <a:gd name="connsiteX161" fmla="*/ 9552261 w 12192000"/>
              <a:gd name="connsiteY161" fmla="*/ 892831 h 4547444"/>
              <a:gd name="connsiteX162" fmla="*/ 9822258 w 12192000"/>
              <a:gd name="connsiteY162" fmla="*/ 1001854 h 4547444"/>
              <a:gd name="connsiteX163" fmla="*/ 10113244 w 12192000"/>
              <a:gd name="connsiteY163" fmla="*/ 1044510 h 4547444"/>
              <a:gd name="connsiteX164" fmla="*/ 10189871 w 12192000"/>
              <a:gd name="connsiteY164" fmla="*/ 1037391 h 4547444"/>
              <a:gd name="connsiteX165" fmla="*/ 10414253 w 12192000"/>
              <a:gd name="connsiteY165" fmla="*/ 1023375 h 4547444"/>
              <a:gd name="connsiteX166" fmla="*/ 10642574 w 12192000"/>
              <a:gd name="connsiteY166" fmla="*/ 950868 h 4547444"/>
              <a:gd name="connsiteX167" fmla="*/ 10786007 w 12192000"/>
              <a:gd name="connsiteY167" fmla="*/ 938924 h 4547444"/>
              <a:gd name="connsiteX168" fmla="*/ 10854151 w 12192000"/>
              <a:gd name="connsiteY168" fmla="*/ 920164 h 4547444"/>
              <a:gd name="connsiteX169" fmla="*/ 10901354 w 12192000"/>
              <a:gd name="connsiteY169" fmla="*/ 919267 h 4547444"/>
              <a:gd name="connsiteX170" fmla="*/ 10929658 w 12192000"/>
              <a:gd name="connsiteY170" fmla="*/ 917084 h 4547444"/>
              <a:gd name="connsiteX171" fmla="*/ 10978685 w 12192000"/>
              <a:gd name="connsiteY171" fmla="*/ 885854 h 4547444"/>
              <a:gd name="connsiteX172" fmla="*/ 11163594 w 12192000"/>
              <a:gd name="connsiteY172" fmla="*/ 876091 h 4547444"/>
              <a:gd name="connsiteX173" fmla="*/ 11340142 w 12192000"/>
              <a:gd name="connsiteY173" fmla="*/ 907595 h 4547444"/>
              <a:gd name="connsiteX174" fmla="*/ 11603318 w 12192000"/>
              <a:gd name="connsiteY174" fmla="*/ 818126 h 4547444"/>
              <a:gd name="connsiteX175" fmla="*/ 11630282 w 12192000"/>
              <a:gd name="connsiteY175" fmla="*/ 811106 h 4547444"/>
              <a:gd name="connsiteX176" fmla="*/ 11776458 w 12192000"/>
              <a:gd name="connsiteY176" fmla="*/ 776334 h 4547444"/>
              <a:gd name="connsiteX177" fmla="*/ 12105816 w 12192000"/>
              <a:gd name="connsiteY177" fmla="*/ 760235 h 4547444"/>
              <a:gd name="connsiteX178" fmla="*/ 12192000 w 12192000"/>
              <a:gd name="connsiteY178" fmla="*/ 696270 h 4547444"/>
              <a:gd name="connsiteX179" fmla="*/ 12192000 w 12192000"/>
              <a:gd name="connsiteY179" fmla="*/ 4547444 h 4547444"/>
              <a:gd name="connsiteX180" fmla="*/ 0 w 12192000"/>
              <a:gd name="connsiteY180" fmla="*/ 4547444 h 4547444"/>
              <a:gd name="connsiteX181" fmla="*/ 0 w 12192000"/>
              <a:gd name="connsiteY181" fmla="*/ 540482 h 4547444"/>
              <a:gd name="connsiteX182" fmla="*/ 3948 w 12192000"/>
              <a:gd name="connsiteY182" fmla="*/ 539440 h 4547444"/>
              <a:gd name="connsiteX183" fmla="*/ 79987 w 12192000"/>
              <a:gd name="connsiteY183" fmla="*/ 525968 h 4547444"/>
              <a:gd name="connsiteX184" fmla="*/ 173247 w 12192000"/>
              <a:gd name="connsiteY184" fmla="*/ 477493 h 4547444"/>
              <a:gd name="connsiteX185" fmla="*/ 206877 w 12192000"/>
              <a:gd name="connsiteY185" fmla="*/ 472952 h 4547444"/>
              <a:gd name="connsiteX186" fmla="*/ 205655 w 12192000"/>
              <a:gd name="connsiteY186" fmla="*/ 464375 h 4547444"/>
              <a:gd name="connsiteX187" fmla="*/ 218147 w 12192000"/>
              <a:gd name="connsiteY187" fmla="*/ 463744 h 4547444"/>
              <a:gd name="connsiteX188" fmla="*/ 246031 w 12192000"/>
              <a:gd name="connsiteY188" fmla="*/ 463535 h 4547444"/>
              <a:gd name="connsiteX189" fmla="*/ 329529 w 12192000"/>
              <a:gd name="connsiteY189" fmla="*/ 461155 h 4547444"/>
              <a:gd name="connsiteX190" fmla="*/ 352311 w 12192000"/>
              <a:gd name="connsiteY190" fmla="*/ 444707 h 4547444"/>
              <a:gd name="connsiteX191" fmla="*/ 373861 w 12192000"/>
              <a:gd name="connsiteY191" fmla="*/ 444449 h 4547444"/>
              <a:gd name="connsiteX192" fmla="*/ 498838 w 12192000"/>
              <a:gd name="connsiteY192" fmla="*/ 422403 h 4547444"/>
              <a:gd name="connsiteX193" fmla="*/ 516021 w 12192000"/>
              <a:gd name="connsiteY193" fmla="*/ 420754 h 4547444"/>
              <a:gd name="connsiteX194" fmla="*/ 525327 w 12192000"/>
              <a:gd name="connsiteY194" fmla="*/ 413364 h 4547444"/>
              <a:gd name="connsiteX195" fmla="*/ 558651 w 12192000"/>
              <a:gd name="connsiteY195" fmla="*/ 411894 h 4547444"/>
              <a:gd name="connsiteX196" fmla="*/ 560193 w 12192000"/>
              <a:gd name="connsiteY196" fmla="*/ 407686 h 4547444"/>
              <a:gd name="connsiteX197" fmla="*/ 669729 w 12192000"/>
              <a:gd name="connsiteY197" fmla="*/ 371558 h 4547444"/>
              <a:gd name="connsiteX198" fmla="*/ 688496 w 12192000"/>
              <a:gd name="connsiteY198" fmla="*/ 365590 h 4547444"/>
              <a:gd name="connsiteX199" fmla="*/ 704711 w 12192000"/>
              <a:gd name="connsiteY199" fmla="*/ 367400 h 4547444"/>
              <a:gd name="connsiteX200" fmla="*/ 794485 w 12192000"/>
              <a:gd name="connsiteY200" fmla="*/ 362242 h 4547444"/>
              <a:gd name="connsiteX201" fmla="*/ 815839 w 12192000"/>
              <a:gd name="connsiteY201" fmla="*/ 365409 h 4547444"/>
              <a:gd name="connsiteX202" fmla="*/ 824819 w 12192000"/>
              <a:gd name="connsiteY202" fmla="*/ 372095 h 4547444"/>
              <a:gd name="connsiteX203" fmla="*/ 859579 w 12192000"/>
              <a:gd name="connsiteY203" fmla="*/ 359461 h 4547444"/>
              <a:gd name="connsiteX204" fmla="*/ 913213 w 12192000"/>
              <a:gd name="connsiteY204" fmla="*/ 350804 h 4547444"/>
              <a:gd name="connsiteX205" fmla="*/ 938704 w 12192000"/>
              <a:gd name="connsiteY205" fmla="*/ 344555 h 4547444"/>
              <a:gd name="connsiteX206" fmla="*/ 959272 w 12192000"/>
              <a:gd name="connsiteY206" fmla="*/ 348348 h 4547444"/>
              <a:gd name="connsiteX207" fmla="*/ 1076317 w 12192000"/>
              <a:gd name="connsiteY207" fmla="*/ 349310 h 4547444"/>
              <a:gd name="connsiteX208" fmla="*/ 1103231 w 12192000"/>
              <a:gd name="connsiteY208" fmla="*/ 355337 h 4547444"/>
              <a:gd name="connsiteX209" fmla="*/ 1115987 w 12192000"/>
              <a:gd name="connsiteY209" fmla="*/ 367351 h 4547444"/>
              <a:gd name="connsiteX210" fmla="*/ 1125983 w 12192000"/>
              <a:gd name="connsiteY210" fmla="*/ 363067 h 4547444"/>
              <a:gd name="connsiteX211" fmla="*/ 1196778 w 12192000"/>
              <a:gd name="connsiteY211" fmla="*/ 362640 h 4547444"/>
              <a:gd name="connsiteX212" fmla="*/ 1242961 w 12192000"/>
              <a:gd name="connsiteY212" fmla="*/ 361265 h 4547444"/>
              <a:gd name="connsiteX213" fmla="*/ 1245768 w 12192000"/>
              <a:gd name="connsiteY213" fmla="*/ 344771 h 4547444"/>
              <a:gd name="connsiteX214" fmla="*/ 1286892 w 12192000"/>
              <a:gd name="connsiteY214" fmla="*/ 338895 h 4547444"/>
              <a:gd name="connsiteX215" fmla="*/ 1330717 w 12192000"/>
              <a:gd name="connsiteY215" fmla="*/ 349483 h 4547444"/>
              <a:gd name="connsiteX216" fmla="*/ 1382372 w 12192000"/>
              <a:gd name="connsiteY216" fmla="*/ 347999 h 4547444"/>
              <a:gd name="connsiteX217" fmla="*/ 1413281 w 12192000"/>
              <a:gd name="connsiteY217" fmla="*/ 347291 h 4547444"/>
              <a:gd name="connsiteX218" fmla="*/ 1494404 w 12192000"/>
              <a:gd name="connsiteY218" fmla="*/ 331907 h 4547444"/>
              <a:gd name="connsiteX219" fmla="*/ 1626029 w 12192000"/>
              <a:gd name="connsiteY219" fmla="*/ 273413 h 4547444"/>
              <a:gd name="connsiteX220" fmla="*/ 1667354 w 12192000"/>
              <a:gd name="connsiteY220" fmla="*/ 265124 h 4547444"/>
              <a:gd name="connsiteX221" fmla="*/ 1674578 w 12192000"/>
              <a:gd name="connsiteY221" fmla="*/ 268497 h 4547444"/>
              <a:gd name="connsiteX222" fmla="*/ 1880316 w 12192000"/>
              <a:gd name="connsiteY222" fmla="*/ 233368 h 4547444"/>
              <a:gd name="connsiteX223" fmla="*/ 1917126 w 12192000"/>
              <a:gd name="connsiteY223" fmla="*/ 231311 h 4547444"/>
              <a:gd name="connsiteX224" fmla="*/ 1944692 w 12192000"/>
              <a:gd name="connsiteY224" fmla="*/ 232595 h 4547444"/>
              <a:gd name="connsiteX225" fmla="*/ 2010665 w 12192000"/>
              <a:gd name="connsiteY225" fmla="*/ 220894 h 4547444"/>
              <a:gd name="connsiteX226" fmla="*/ 2118270 w 12192000"/>
              <a:gd name="connsiteY226" fmla="*/ 195238 h 4547444"/>
              <a:gd name="connsiteX227" fmla="*/ 2141504 w 12192000"/>
              <a:gd name="connsiteY227" fmla="*/ 191185 h 4547444"/>
              <a:gd name="connsiteX228" fmla="*/ 2162752 w 12192000"/>
              <a:gd name="connsiteY228" fmla="*/ 193299 h 4547444"/>
              <a:gd name="connsiteX229" fmla="*/ 2168793 w 12192000"/>
              <a:gd name="connsiteY229" fmla="*/ 198668 h 4547444"/>
              <a:gd name="connsiteX230" fmla="*/ 2181778 w 12192000"/>
              <a:gd name="connsiteY230" fmla="*/ 197338 h 4547444"/>
              <a:gd name="connsiteX231" fmla="*/ 2185499 w 12192000"/>
              <a:gd name="connsiteY231" fmla="*/ 198155 h 4547444"/>
              <a:gd name="connsiteX232" fmla="*/ 2206566 w 12192000"/>
              <a:gd name="connsiteY232" fmla="*/ 201662 h 4547444"/>
              <a:gd name="connsiteX233" fmla="*/ 2244903 w 12192000"/>
              <a:gd name="connsiteY233" fmla="*/ 180090 h 4547444"/>
              <a:gd name="connsiteX234" fmla="*/ 2297531 w 12192000"/>
              <a:gd name="connsiteY234" fmla="*/ 177456 h 4547444"/>
              <a:gd name="connsiteX235" fmla="*/ 2488258 w 12192000"/>
              <a:gd name="connsiteY235" fmla="*/ 130235 h 4547444"/>
              <a:gd name="connsiteX236" fmla="*/ 2523236 w 12192000"/>
              <a:gd name="connsiteY236" fmla="*/ 146553 h 4547444"/>
              <a:gd name="connsiteX237" fmla="*/ 2603355 w 12192000"/>
              <a:gd name="connsiteY237" fmla="*/ 135610 h 4547444"/>
              <a:gd name="connsiteX238" fmla="*/ 2713319 w 12192000"/>
              <a:gd name="connsiteY238" fmla="*/ 76167 h 4547444"/>
              <a:gd name="connsiteX239" fmla="*/ 2860143 w 12192000"/>
              <a:gd name="connsiteY239" fmla="*/ 54092 h 4547444"/>
              <a:gd name="connsiteX240" fmla="*/ 2868320 w 12192000"/>
              <a:gd name="connsiteY240" fmla="*/ 43251 h 4547444"/>
              <a:gd name="connsiteX241" fmla="*/ 2880379 w 12192000"/>
              <a:gd name="connsiteY241" fmla="*/ 35858 h 4547444"/>
              <a:gd name="connsiteX242" fmla="*/ 2882710 w 12192000"/>
              <a:gd name="connsiteY242" fmla="*/ 36396 h 4547444"/>
              <a:gd name="connsiteX243" fmla="*/ 2899268 w 12192000"/>
              <a:gd name="connsiteY243" fmla="*/ 32091 h 4547444"/>
              <a:gd name="connsiteX244" fmla="*/ 2901185 w 12192000"/>
              <a:gd name="connsiteY244" fmla="*/ 28262 h 4547444"/>
              <a:gd name="connsiteX245" fmla="*/ 2912009 w 12192000"/>
              <a:gd name="connsiteY245" fmla="*/ 24403 h 4547444"/>
              <a:gd name="connsiteX246" fmla="*/ 2931895 w 12192000"/>
              <a:gd name="connsiteY246" fmla="*/ 14365 h 4547444"/>
              <a:gd name="connsiteX247" fmla="*/ 2936965 w 12192000"/>
              <a:gd name="connsiteY247" fmla="*/ 14771 h 4547444"/>
              <a:gd name="connsiteX248" fmla="*/ 2969058 w 12192000"/>
              <a:gd name="connsiteY248" fmla="*/ 3188 h 4547444"/>
              <a:gd name="connsiteX249" fmla="*/ 2970141 w 12192000"/>
              <a:gd name="connsiteY249" fmla="*/ 4113 h 4547444"/>
              <a:gd name="connsiteX250" fmla="*/ 2981985 w 12192000"/>
              <a:gd name="connsiteY250" fmla="*/ 5589 h 4547444"/>
              <a:gd name="connsiteX251" fmla="*/ 3003160 w 12192000"/>
              <a:gd name="connsiteY251" fmla="*/ 5933 h 4547444"/>
              <a:gd name="connsiteX252" fmla="*/ 3059919 w 12192000"/>
              <a:gd name="connsiteY252" fmla="*/ 20150 h 4547444"/>
              <a:gd name="connsiteX253" fmla="*/ 3093450 w 12192000"/>
              <a:gd name="connsiteY253" fmla="*/ 8195 h 4547444"/>
              <a:gd name="connsiteX254" fmla="*/ 3188029 w 12192000"/>
              <a:gd name="connsiteY254" fmla="*/ 6375 h 4547444"/>
              <a:gd name="connsiteX0" fmla="*/ 3188029 w 12192000"/>
              <a:gd name="connsiteY0" fmla="*/ 6375 h 4547444"/>
              <a:gd name="connsiteX1" fmla="*/ 3287078 w 12192000"/>
              <a:gd name="connsiteY1" fmla="*/ 27606 h 4547444"/>
              <a:gd name="connsiteX2" fmla="*/ 3386448 w 12192000"/>
              <a:gd name="connsiteY2" fmla="*/ 30393 h 4547444"/>
              <a:gd name="connsiteX3" fmla="*/ 3422427 w 12192000"/>
              <a:gd name="connsiteY3" fmla="*/ 29823 h 4547444"/>
              <a:gd name="connsiteX4" fmla="*/ 3486559 w 12192000"/>
              <a:gd name="connsiteY4" fmla="*/ 35770 h 4547444"/>
              <a:gd name="connsiteX5" fmla="*/ 3515932 w 12192000"/>
              <a:gd name="connsiteY5" fmla="*/ 42810 h 4547444"/>
              <a:gd name="connsiteX6" fmla="*/ 3517220 w 12192000"/>
              <a:gd name="connsiteY6" fmla="*/ 42377 h 4547444"/>
              <a:gd name="connsiteX7" fmla="*/ 3519845 w 12192000"/>
              <a:gd name="connsiteY7" fmla="*/ 45407 h 4547444"/>
              <a:gd name="connsiteX8" fmla="*/ 3525279 w 12192000"/>
              <a:gd name="connsiteY8" fmla="*/ 46811 h 4547444"/>
              <a:gd name="connsiteX9" fmla="*/ 3540113 w 12192000"/>
              <a:gd name="connsiteY9" fmla="*/ 45907 h 4547444"/>
              <a:gd name="connsiteX10" fmla="*/ 3545692 w 12192000"/>
              <a:gd name="connsiteY10" fmla="*/ 44786 h 4547444"/>
              <a:gd name="connsiteX11" fmla="*/ 3553854 w 12192000"/>
              <a:gd name="connsiteY11" fmla="*/ 44807 h 4547444"/>
              <a:gd name="connsiteX12" fmla="*/ 3554058 w 12192000"/>
              <a:gd name="connsiteY12" fmla="*/ 45056 h 4547444"/>
              <a:gd name="connsiteX13" fmla="*/ 3561703 w 12192000"/>
              <a:gd name="connsiteY13" fmla="*/ 44591 h 4547444"/>
              <a:gd name="connsiteX14" fmla="*/ 3599112 w 12192000"/>
              <a:gd name="connsiteY14" fmla="*/ 39166 h 4547444"/>
              <a:gd name="connsiteX15" fmla="*/ 3648544 w 12192000"/>
              <a:gd name="connsiteY15" fmla="*/ 62881 h 4547444"/>
              <a:gd name="connsiteX16" fmla="*/ 3668987 w 12192000"/>
              <a:gd name="connsiteY16" fmla="*/ 66992 h 4547444"/>
              <a:gd name="connsiteX17" fmla="*/ 3679906 w 12192000"/>
              <a:gd name="connsiteY17" fmla="*/ 70516 h 4547444"/>
              <a:gd name="connsiteX18" fmla="*/ 3680583 w 12192000"/>
              <a:gd name="connsiteY18" fmla="*/ 71594 h 4547444"/>
              <a:gd name="connsiteX19" fmla="*/ 3716448 w 12192000"/>
              <a:gd name="connsiteY19" fmla="*/ 66268 h 4547444"/>
              <a:gd name="connsiteX20" fmla="*/ 3721210 w 12192000"/>
              <a:gd name="connsiteY20" fmla="*/ 67563 h 4547444"/>
              <a:gd name="connsiteX21" fmla="*/ 3744585 w 12192000"/>
              <a:gd name="connsiteY21" fmla="*/ 61530 h 4547444"/>
              <a:gd name="connsiteX22" fmla="*/ 3756664 w 12192000"/>
              <a:gd name="connsiteY22" fmla="*/ 59781 h 4547444"/>
              <a:gd name="connsiteX23" fmla="*/ 3760076 w 12192000"/>
              <a:gd name="connsiteY23" fmla="*/ 56468 h 4547444"/>
              <a:gd name="connsiteX24" fmla="*/ 3777900 w 12192000"/>
              <a:gd name="connsiteY24" fmla="*/ 55315 h 4547444"/>
              <a:gd name="connsiteX25" fmla="*/ 3779950 w 12192000"/>
              <a:gd name="connsiteY25" fmla="*/ 56246 h 4547444"/>
              <a:gd name="connsiteX26" fmla="*/ 3794650 w 12192000"/>
              <a:gd name="connsiteY26" fmla="*/ 51341 h 4547444"/>
              <a:gd name="connsiteX27" fmla="*/ 3806969 w 12192000"/>
              <a:gd name="connsiteY27" fmla="*/ 42453 h 4547444"/>
              <a:gd name="connsiteX28" fmla="*/ 3958577 w 12192000"/>
              <a:gd name="connsiteY28" fmla="*/ 47607 h 4547444"/>
              <a:gd name="connsiteX29" fmla="*/ 4089430 w 12192000"/>
              <a:gd name="connsiteY29" fmla="*/ 10501 h 4547444"/>
              <a:gd name="connsiteX30" fmla="*/ 4171715 w 12192000"/>
              <a:gd name="connsiteY30" fmla="*/ 14367 h 4547444"/>
              <a:gd name="connsiteX31" fmla="*/ 4199128 w 12192000"/>
              <a:gd name="connsiteY31" fmla="*/ 36195 h 4547444"/>
              <a:gd name="connsiteX32" fmla="*/ 4403546 w 12192000"/>
              <a:gd name="connsiteY32" fmla="*/ 25184 h 4547444"/>
              <a:gd name="connsiteX33" fmla="*/ 4455762 w 12192000"/>
              <a:gd name="connsiteY33" fmla="*/ 32072 h 4547444"/>
              <a:gd name="connsiteX34" fmla="*/ 4501720 w 12192000"/>
              <a:gd name="connsiteY34" fmla="*/ 18325 h 4547444"/>
              <a:gd name="connsiteX35" fmla="*/ 4520780 w 12192000"/>
              <a:gd name="connsiteY35" fmla="*/ 25438 h 4547444"/>
              <a:gd name="connsiteX36" fmla="*/ 4524071 w 12192000"/>
              <a:gd name="connsiteY36" fmla="*/ 26883 h 4547444"/>
              <a:gd name="connsiteX37" fmla="*/ 4537225 w 12192000"/>
              <a:gd name="connsiteY37" fmla="*/ 27930 h 4547444"/>
              <a:gd name="connsiteX38" fmla="*/ 4540932 w 12192000"/>
              <a:gd name="connsiteY38" fmla="*/ 34139 h 4547444"/>
              <a:gd name="connsiteX39" fmla="*/ 4560732 w 12192000"/>
              <a:gd name="connsiteY39" fmla="*/ 39954 h 4547444"/>
              <a:gd name="connsiteX40" fmla="*/ 4584946 w 12192000"/>
              <a:gd name="connsiteY40" fmla="*/ 40234 h 4547444"/>
              <a:gd name="connsiteX41" fmla="*/ 4670972 w 12192000"/>
              <a:gd name="connsiteY41" fmla="*/ 41875 h 4547444"/>
              <a:gd name="connsiteX42" fmla="*/ 4685002 w 12192000"/>
              <a:gd name="connsiteY42" fmla="*/ 38521 h 4547444"/>
              <a:gd name="connsiteX43" fmla="*/ 4730794 w 12192000"/>
              <a:gd name="connsiteY43" fmla="*/ 44114 h 4547444"/>
              <a:gd name="connsiteX44" fmla="*/ 4771603 w 12192000"/>
              <a:gd name="connsiteY44" fmla="*/ 45372 h 4547444"/>
              <a:gd name="connsiteX45" fmla="*/ 4798044 w 12192000"/>
              <a:gd name="connsiteY45" fmla="*/ 42704 h 4547444"/>
              <a:gd name="connsiteX46" fmla="*/ 4804975 w 12192000"/>
              <a:gd name="connsiteY46" fmla="*/ 44915 h 4547444"/>
              <a:gd name="connsiteX47" fmla="*/ 4831600 w 12192000"/>
              <a:gd name="connsiteY47" fmla="*/ 46341 h 4547444"/>
              <a:gd name="connsiteX48" fmla="*/ 4845162 w 12192000"/>
              <a:gd name="connsiteY48" fmla="*/ 43064 h 4547444"/>
              <a:gd name="connsiteX49" fmla="*/ 4858548 w 12192000"/>
              <a:gd name="connsiteY49" fmla="*/ 50610 h 4547444"/>
              <a:gd name="connsiteX50" fmla="*/ 4861820 w 12192000"/>
              <a:gd name="connsiteY50" fmla="*/ 56140 h 4547444"/>
              <a:gd name="connsiteX51" fmla="*/ 4880767 w 12192000"/>
              <a:gd name="connsiteY51" fmla="*/ 53657 h 4547444"/>
              <a:gd name="connsiteX52" fmla="*/ 4896300 w 12192000"/>
              <a:gd name="connsiteY52" fmla="*/ 59061 h 4547444"/>
              <a:gd name="connsiteX53" fmla="*/ 4909841 w 12192000"/>
              <a:gd name="connsiteY53" fmla="*/ 55528 h 4547444"/>
              <a:gd name="connsiteX54" fmla="*/ 4915461 w 12192000"/>
              <a:gd name="connsiteY54" fmla="*/ 56324 h 4547444"/>
              <a:gd name="connsiteX55" fmla="*/ 4929430 w 12192000"/>
              <a:gd name="connsiteY55" fmla="*/ 58998 h 4547444"/>
              <a:gd name="connsiteX56" fmla="*/ 4953531 w 12192000"/>
              <a:gd name="connsiteY56" fmla="*/ 64940 h 4547444"/>
              <a:gd name="connsiteX57" fmla="*/ 4961050 w 12192000"/>
              <a:gd name="connsiteY57" fmla="*/ 65767 h 4547444"/>
              <a:gd name="connsiteX58" fmla="*/ 4977419 w 12192000"/>
              <a:gd name="connsiteY58" fmla="*/ 74854 h 4547444"/>
              <a:gd name="connsiteX59" fmla="*/ 5009106 w 12192000"/>
              <a:gd name="connsiteY59" fmla="*/ 82624 h 4547444"/>
              <a:gd name="connsiteX60" fmla="*/ 5064895 w 12192000"/>
              <a:gd name="connsiteY60" fmla="*/ 109738 h 4547444"/>
              <a:gd name="connsiteX61" fmla="*/ 5097688 w 12192000"/>
              <a:gd name="connsiteY61" fmla="*/ 122676 h 4547444"/>
              <a:gd name="connsiteX62" fmla="*/ 5119875 w 12192000"/>
              <a:gd name="connsiteY62" fmla="*/ 134601 h 4547444"/>
              <a:gd name="connsiteX63" fmla="*/ 5185360 w 12192000"/>
              <a:gd name="connsiteY63" fmla="*/ 151443 h 4547444"/>
              <a:gd name="connsiteX64" fmla="*/ 5297679 w 12192000"/>
              <a:gd name="connsiteY64" fmla="*/ 173709 h 4547444"/>
              <a:gd name="connsiteX65" fmla="*/ 5320681 w 12192000"/>
              <a:gd name="connsiteY65" fmla="*/ 179692 h 4547444"/>
              <a:gd name="connsiteX66" fmla="*/ 5336842 w 12192000"/>
              <a:gd name="connsiteY66" fmla="*/ 189776 h 4547444"/>
              <a:gd name="connsiteX67" fmla="*/ 5337444 w 12192000"/>
              <a:gd name="connsiteY67" fmla="*/ 196421 h 4547444"/>
              <a:gd name="connsiteX68" fmla="*/ 5349516 w 12192000"/>
              <a:gd name="connsiteY68" fmla="*/ 200505 h 4547444"/>
              <a:gd name="connsiteX69" fmla="*/ 5351972 w 12192000"/>
              <a:gd name="connsiteY69" fmla="*/ 202623 h 4547444"/>
              <a:gd name="connsiteX70" fmla="*/ 5366814 w 12192000"/>
              <a:gd name="connsiteY70" fmla="*/ 213739 h 4547444"/>
              <a:gd name="connsiteX71" fmla="*/ 5417244 w 12192000"/>
              <a:gd name="connsiteY71" fmla="*/ 211827 h 4547444"/>
              <a:gd name="connsiteX72" fmla="*/ 5463870 w 12192000"/>
              <a:gd name="connsiteY72" fmla="*/ 230568 h 4547444"/>
              <a:gd name="connsiteX73" fmla="*/ 5664412 w 12192000"/>
              <a:gd name="connsiteY73" fmla="*/ 268648 h 4547444"/>
              <a:gd name="connsiteX74" fmla="*/ 5680257 w 12192000"/>
              <a:gd name="connsiteY74" fmla="*/ 295413 h 4547444"/>
              <a:gd name="connsiteX75" fmla="*/ 5757046 w 12192000"/>
              <a:gd name="connsiteY75" fmla="*/ 318453 h 4547444"/>
              <a:gd name="connsiteX76" fmla="*/ 5899668 w 12192000"/>
              <a:gd name="connsiteY76" fmla="*/ 314896 h 4547444"/>
              <a:gd name="connsiteX77" fmla="*/ 6042086 w 12192000"/>
              <a:gd name="connsiteY77" fmla="*/ 355518 h 4547444"/>
              <a:gd name="connsiteX78" fmla="*/ 6058069 w 12192000"/>
              <a:gd name="connsiteY78" fmla="*/ 350170 h 4547444"/>
              <a:gd name="connsiteX79" fmla="*/ 6074444 w 12192000"/>
              <a:gd name="connsiteY79" fmla="*/ 349088 h 4547444"/>
              <a:gd name="connsiteX80" fmla="*/ 6075959 w 12192000"/>
              <a:gd name="connsiteY80" fmla="*/ 350435 h 4547444"/>
              <a:gd name="connsiteX81" fmla="*/ 6093540 w 12192000"/>
              <a:gd name="connsiteY81" fmla="*/ 353576 h 4547444"/>
              <a:gd name="connsiteX82" fmla="*/ 6098369 w 12192000"/>
              <a:gd name="connsiteY82" fmla="*/ 351305 h 4547444"/>
              <a:gd name="connsiteX83" fmla="*/ 6110738 w 12192000"/>
              <a:gd name="connsiteY83" fmla="*/ 352533 h 4547444"/>
              <a:gd name="connsiteX84" fmla="*/ 6135933 w 12192000"/>
              <a:gd name="connsiteY84" fmla="*/ 352452 h 4547444"/>
              <a:gd name="connsiteX85" fmla="*/ 6139871 w 12192000"/>
              <a:gd name="connsiteY85" fmla="*/ 354780 h 4547444"/>
              <a:gd name="connsiteX86" fmla="*/ 6176662 w 12192000"/>
              <a:gd name="connsiteY86" fmla="*/ 358308 h 4547444"/>
              <a:gd name="connsiteX87" fmla="*/ 6176801 w 12192000"/>
              <a:gd name="connsiteY87" fmla="*/ 359470 h 4547444"/>
              <a:gd name="connsiteX88" fmla="*/ 6185563 w 12192000"/>
              <a:gd name="connsiteY88" fmla="*/ 365325 h 4547444"/>
              <a:gd name="connsiteX89" fmla="*/ 6203148 w 12192000"/>
              <a:gd name="connsiteY89" fmla="*/ 373978 h 4547444"/>
              <a:gd name="connsiteX90" fmla="*/ 6239136 w 12192000"/>
              <a:gd name="connsiteY90" fmla="*/ 407698 h 4547444"/>
              <a:gd name="connsiteX91" fmla="*/ 6277452 w 12192000"/>
              <a:gd name="connsiteY91" fmla="*/ 411500 h 4547444"/>
              <a:gd name="connsiteX92" fmla="*/ 6284979 w 12192000"/>
              <a:gd name="connsiteY92" fmla="*/ 412874 h 4547444"/>
              <a:gd name="connsiteX93" fmla="*/ 6285055 w 12192000"/>
              <a:gd name="connsiteY93" fmla="*/ 413153 h 4547444"/>
              <a:gd name="connsiteX94" fmla="*/ 6292844 w 12192000"/>
              <a:gd name="connsiteY94" fmla="*/ 415103 h 4547444"/>
              <a:gd name="connsiteX95" fmla="*/ 6298705 w 12192000"/>
              <a:gd name="connsiteY95" fmla="*/ 415379 h 4547444"/>
              <a:gd name="connsiteX96" fmla="*/ 6313308 w 12192000"/>
              <a:gd name="connsiteY96" fmla="*/ 418044 h 4547444"/>
              <a:gd name="connsiteX97" fmla="*/ 6317834 w 12192000"/>
              <a:gd name="connsiteY97" fmla="*/ 420633 h 4547444"/>
              <a:gd name="connsiteX98" fmla="*/ 6318907 w 12192000"/>
              <a:gd name="connsiteY98" fmla="*/ 424070 h 4547444"/>
              <a:gd name="connsiteX99" fmla="*/ 6320341 w 12192000"/>
              <a:gd name="connsiteY99" fmla="*/ 423972 h 4547444"/>
              <a:gd name="connsiteX100" fmla="*/ 6345071 w 12192000"/>
              <a:gd name="connsiteY100" fmla="*/ 437455 h 4547444"/>
              <a:gd name="connsiteX101" fmla="*/ 6403531 w 12192000"/>
              <a:gd name="connsiteY101" fmla="*/ 458140 h 4547444"/>
              <a:gd name="connsiteX102" fmla="*/ 6438176 w 12192000"/>
              <a:gd name="connsiteY102" fmla="*/ 466114 h 4547444"/>
              <a:gd name="connsiteX103" fmla="*/ 6531805 w 12192000"/>
              <a:gd name="connsiteY103" fmla="*/ 492190 h 4547444"/>
              <a:gd name="connsiteX104" fmla="*/ 6624812 w 12192000"/>
              <a:gd name="connsiteY104" fmla="*/ 521583 h 4547444"/>
              <a:gd name="connsiteX105" fmla="*/ 6665821 w 12192000"/>
              <a:gd name="connsiteY105" fmla="*/ 554310 h 4547444"/>
              <a:gd name="connsiteX106" fmla="*/ 6671133 w 12192000"/>
              <a:gd name="connsiteY106" fmla="*/ 556037 h 4547444"/>
              <a:gd name="connsiteX107" fmla="*/ 6685990 w 12192000"/>
              <a:gd name="connsiteY107" fmla="*/ 556019 h 4547444"/>
              <a:gd name="connsiteX108" fmla="*/ 6691636 w 12192000"/>
              <a:gd name="connsiteY108" fmla="*/ 555232 h 4547444"/>
              <a:gd name="connsiteX109" fmla="*/ 6699772 w 12192000"/>
              <a:gd name="connsiteY109" fmla="*/ 555740 h 4547444"/>
              <a:gd name="connsiteX110" fmla="*/ 6699955 w 12192000"/>
              <a:gd name="connsiteY110" fmla="*/ 556001 h 4547444"/>
              <a:gd name="connsiteX111" fmla="*/ 6707613 w 12192000"/>
              <a:gd name="connsiteY111" fmla="*/ 555992 h 4547444"/>
              <a:gd name="connsiteX112" fmla="*/ 6745320 w 12192000"/>
              <a:gd name="connsiteY112" fmla="*/ 552805 h 4547444"/>
              <a:gd name="connsiteX113" fmla="*/ 6792811 w 12192000"/>
              <a:gd name="connsiteY113" fmla="*/ 579433 h 4547444"/>
              <a:gd name="connsiteX114" fmla="*/ 6812882 w 12192000"/>
              <a:gd name="connsiteY114" fmla="*/ 584758 h 4547444"/>
              <a:gd name="connsiteX115" fmla="*/ 6823500 w 12192000"/>
              <a:gd name="connsiteY115" fmla="*/ 588928 h 4547444"/>
              <a:gd name="connsiteX116" fmla="*/ 6824098 w 12192000"/>
              <a:gd name="connsiteY116" fmla="*/ 590044 h 4547444"/>
              <a:gd name="connsiteX117" fmla="*/ 6860252 w 12192000"/>
              <a:gd name="connsiteY117" fmla="*/ 586865 h 4547444"/>
              <a:gd name="connsiteX118" fmla="*/ 6864904 w 12192000"/>
              <a:gd name="connsiteY118" fmla="*/ 588442 h 4547444"/>
              <a:gd name="connsiteX119" fmla="*/ 6888662 w 12192000"/>
              <a:gd name="connsiteY119" fmla="*/ 583812 h 4547444"/>
              <a:gd name="connsiteX120" fmla="*/ 6900835 w 12192000"/>
              <a:gd name="connsiteY120" fmla="*/ 582784 h 4547444"/>
              <a:gd name="connsiteX121" fmla="*/ 6904484 w 12192000"/>
              <a:gd name="connsiteY121" fmla="*/ 579680 h 4547444"/>
              <a:gd name="connsiteX122" fmla="*/ 6922346 w 12192000"/>
              <a:gd name="connsiteY122" fmla="*/ 579592 h 4547444"/>
              <a:gd name="connsiteX123" fmla="*/ 6924318 w 12192000"/>
              <a:gd name="connsiteY123" fmla="*/ 580642 h 4547444"/>
              <a:gd name="connsiteX124" fmla="*/ 6939344 w 12192000"/>
              <a:gd name="connsiteY124" fmla="*/ 576622 h 4547444"/>
              <a:gd name="connsiteX125" fmla="*/ 6952296 w 12192000"/>
              <a:gd name="connsiteY125" fmla="*/ 568480 h 4547444"/>
              <a:gd name="connsiteX126" fmla="*/ 7103052 w 12192000"/>
              <a:gd name="connsiteY126" fmla="*/ 582667 h 4547444"/>
              <a:gd name="connsiteX127" fmla="*/ 7246485 w 12192000"/>
              <a:gd name="connsiteY127" fmla="*/ 578085 h 4547444"/>
              <a:gd name="connsiteX128" fmla="*/ 7391440 w 12192000"/>
              <a:gd name="connsiteY128" fmla="*/ 585614 h 4547444"/>
              <a:gd name="connsiteX129" fmla="*/ 7548358 w 12192000"/>
              <a:gd name="connsiteY129" fmla="*/ 586808 h 4547444"/>
              <a:gd name="connsiteX130" fmla="*/ 7599893 w 12192000"/>
              <a:gd name="connsiteY130" fmla="*/ 596799 h 4547444"/>
              <a:gd name="connsiteX131" fmla="*/ 7646750 w 12192000"/>
              <a:gd name="connsiteY131" fmla="*/ 585813 h 4547444"/>
              <a:gd name="connsiteX132" fmla="*/ 7665217 w 12192000"/>
              <a:gd name="connsiteY132" fmla="*/ 594052 h 4547444"/>
              <a:gd name="connsiteX133" fmla="*/ 7668385 w 12192000"/>
              <a:gd name="connsiteY133" fmla="*/ 595689 h 4547444"/>
              <a:gd name="connsiteX134" fmla="*/ 7681420 w 12192000"/>
              <a:gd name="connsiteY134" fmla="*/ 597521 h 4547444"/>
              <a:gd name="connsiteX135" fmla="*/ 7684651 w 12192000"/>
              <a:gd name="connsiteY135" fmla="*/ 603940 h 4547444"/>
              <a:gd name="connsiteX136" fmla="*/ 7843050 w 12192000"/>
              <a:gd name="connsiteY136" fmla="*/ 614241 h 4547444"/>
              <a:gd name="connsiteX137" fmla="*/ 7911637 w 12192000"/>
              <a:gd name="connsiteY137" fmla="*/ 618959 h 4547444"/>
              <a:gd name="connsiteX138" fmla="*/ 7937365 w 12192000"/>
              <a:gd name="connsiteY138" fmla="*/ 626668 h 4547444"/>
              <a:gd name="connsiteX139" fmla="*/ 8037057 w 12192000"/>
              <a:gd name="connsiteY139" fmla="*/ 650015 h 4547444"/>
              <a:gd name="connsiteX140" fmla="*/ 8122868 w 12192000"/>
              <a:gd name="connsiteY140" fmla="*/ 664297 h 4547444"/>
              <a:gd name="connsiteX141" fmla="*/ 8186750 w 12192000"/>
              <a:gd name="connsiteY141" fmla="*/ 649435 h 4547444"/>
              <a:gd name="connsiteX142" fmla="*/ 8192054 w 12192000"/>
              <a:gd name="connsiteY142" fmla="*/ 654277 h 4547444"/>
              <a:gd name="connsiteX143" fmla="*/ 8235470 w 12192000"/>
              <a:gd name="connsiteY143" fmla="*/ 656341 h 4547444"/>
              <a:gd name="connsiteX144" fmla="*/ 8388968 w 12192000"/>
              <a:gd name="connsiteY144" fmla="*/ 633092 h 4547444"/>
              <a:gd name="connsiteX145" fmla="*/ 8473770 w 12192000"/>
              <a:gd name="connsiteY145" fmla="*/ 637968 h 4547444"/>
              <a:gd name="connsiteX146" fmla="*/ 8503642 w 12192000"/>
              <a:gd name="connsiteY146" fmla="*/ 644614 h 4547444"/>
              <a:gd name="connsiteX147" fmla="*/ 8553701 w 12192000"/>
              <a:gd name="connsiteY147" fmla="*/ 655445 h 4547444"/>
              <a:gd name="connsiteX148" fmla="*/ 8590556 w 12192000"/>
              <a:gd name="connsiteY148" fmla="*/ 675642 h 4547444"/>
              <a:gd name="connsiteX149" fmla="*/ 8632638 w 12192000"/>
              <a:gd name="connsiteY149" fmla="*/ 679902 h 4547444"/>
              <a:gd name="connsiteX150" fmla="*/ 8643140 w 12192000"/>
              <a:gd name="connsiteY150" fmla="*/ 665237 h 4547444"/>
              <a:gd name="connsiteX151" fmla="*/ 8687917 w 12192000"/>
              <a:gd name="connsiteY151" fmla="*/ 674873 h 4547444"/>
              <a:gd name="connsiteX152" fmla="*/ 8755765 w 12192000"/>
              <a:gd name="connsiteY152" fmla="*/ 691208 h 4547444"/>
              <a:gd name="connsiteX153" fmla="*/ 8795085 w 12192000"/>
              <a:gd name="connsiteY153" fmla="*/ 696588 h 4547444"/>
              <a:gd name="connsiteX154" fmla="*/ 8902279 w 12192000"/>
              <a:gd name="connsiteY154" fmla="*/ 715671 h 4547444"/>
              <a:gd name="connsiteX155" fmla="*/ 9009490 w 12192000"/>
              <a:gd name="connsiteY155" fmla="*/ 738130 h 4547444"/>
              <a:gd name="connsiteX156" fmla="*/ 9072120 w 12192000"/>
              <a:gd name="connsiteY156" fmla="*/ 770325 h 4547444"/>
              <a:gd name="connsiteX157" fmla="*/ 9160343 w 12192000"/>
              <a:gd name="connsiteY157" fmla="*/ 786746 h 4547444"/>
              <a:gd name="connsiteX158" fmla="*/ 9174981 w 12192000"/>
              <a:gd name="connsiteY158" fmla="*/ 792262 h 4547444"/>
              <a:gd name="connsiteX159" fmla="*/ 9278987 w 12192000"/>
              <a:gd name="connsiteY159" fmla="*/ 817631 h 4547444"/>
              <a:gd name="connsiteX160" fmla="*/ 9400617 w 12192000"/>
              <a:gd name="connsiteY160" fmla="*/ 821517 h 4547444"/>
              <a:gd name="connsiteX161" fmla="*/ 9552261 w 12192000"/>
              <a:gd name="connsiteY161" fmla="*/ 892831 h 4547444"/>
              <a:gd name="connsiteX162" fmla="*/ 9822258 w 12192000"/>
              <a:gd name="connsiteY162" fmla="*/ 1001854 h 4547444"/>
              <a:gd name="connsiteX163" fmla="*/ 10113244 w 12192000"/>
              <a:gd name="connsiteY163" fmla="*/ 1044510 h 4547444"/>
              <a:gd name="connsiteX164" fmla="*/ 10189871 w 12192000"/>
              <a:gd name="connsiteY164" fmla="*/ 1037391 h 4547444"/>
              <a:gd name="connsiteX165" fmla="*/ 10414253 w 12192000"/>
              <a:gd name="connsiteY165" fmla="*/ 1023375 h 4547444"/>
              <a:gd name="connsiteX166" fmla="*/ 10642574 w 12192000"/>
              <a:gd name="connsiteY166" fmla="*/ 950868 h 4547444"/>
              <a:gd name="connsiteX167" fmla="*/ 10786007 w 12192000"/>
              <a:gd name="connsiteY167" fmla="*/ 938924 h 4547444"/>
              <a:gd name="connsiteX168" fmla="*/ 10854151 w 12192000"/>
              <a:gd name="connsiteY168" fmla="*/ 920164 h 4547444"/>
              <a:gd name="connsiteX169" fmla="*/ 10901354 w 12192000"/>
              <a:gd name="connsiteY169" fmla="*/ 919267 h 4547444"/>
              <a:gd name="connsiteX170" fmla="*/ 10929658 w 12192000"/>
              <a:gd name="connsiteY170" fmla="*/ 917084 h 4547444"/>
              <a:gd name="connsiteX171" fmla="*/ 10978685 w 12192000"/>
              <a:gd name="connsiteY171" fmla="*/ 885854 h 4547444"/>
              <a:gd name="connsiteX172" fmla="*/ 11163594 w 12192000"/>
              <a:gd name="connsiteY172" fmla="*/ 876091 h 4547444"/>
              <a:gd name="connsiteX173" fmla="*/ 11340142 w 12192000"/>
              <a:gd name="connsiteY173" fmla="*/ 907595 h 4547444"/>
              <a:gd name="connsiteX174" fmla="*/ 11603318 w 12192000"/>
              <a:gd name="connsiteY174" fmla="*/ 818126 h 4547444"/>
              <a:gd name="connsiteX175" fmla="*/ 11630282 w 12192000"/>
              <a:gd name="connsiteY175" fmla="*/ 811106 h 4547444"/>
              <a:gd name="connsiteX176" fmla="*/ 11776458 w 12192000"/>
              <a:gd name="connsiteY176" fmla="*/ 776334 h 4547444"/>
              <a:gd name="connsiteX177" fmla="*/ 12105816 w 12192000"/>
              <a:gd name="connsiteY177" fmla="*/ 760235 h 4547444"/>
              <a:gd name="connsiteX178" fmla="*/ 12192000 w 12192000"/>
              <a:gd name="connsiteY178" fmla="*/ 696270 h 4547444"/>
              <a:gd name="connsiteX179" fmla="*/ 12192000 w 12192000"/>
              <a:gd name="connsiteY179" fmla="*/ 4547444 h 4547444"/>
              <a:gd name="connsiteX180" fmla="*/ 0 w 12192000"/>
              <a:gd name="connsiteY180" fmla="*/ 4547444 h 4547444"/>
              <a:gd name="connsiteX181" fmla="*/ 0 w 12192000"/>
              <a:gd name="connsiteY181" fmla="*/ 540482 h 4547444"/>
              <a:gd name="connsiteX182" fmla="*/ 3948 w 12192000"/>
              <a:gd name="connsiteY182" fmla="*/ 539440 h 4547444"/>
              <a:gd name="connsiteX183" fmla="*/ 79987 w 12192000"/>
              <a:gd name="connsiteY183" fmla="*/ 525968 h 4547444"/>
              <a:gd name="connsiteX184" fmla="*/ 173247 w 12192000"/>
              <a:gd name="connsiteY184" fmla="*/ 477493 h 4547444"/>
              <a:gd name="connsiteX185" fmla="*/ 206877 w 12192000"/>
              <a:gd name="connsiteY185" fmla="*/ 472952 h 4547444"/>
              <a:gd name="connsiteX186" fmla="*/ 205655 w 12192000"/>
              <a:gd name="connsiteY186" fmla="*/ 464375 h 4547444"/>
              <a:gd name="connsiteX187" fmla="*/ 218147 w 12192000"/>
              <a:gd name="connsiteY187" fmla="*/ 463744 h 4547444"/>
              <a:gd name="connsiteX188" fmla="*/ 246031 w 12192000"/>
              <a:gd name="connsiteY188" fmla="*/ 463535 h 4547444"/>
              <a:gd name="connsiteX189" fmla="*/ 329529 w 12192000"/>
              <a:gd name="connsiteY189" fmla="*/ 461155 h 4547444"/>
              <a:gd name="connsiteX190" fmla="*/ 352311 w 12192000"/>
              <a:gd name="connsiteY190" fmla="*/ 444707 h 4547444"/>
              <a:gd name="connsiteX191" fmla="*/ 373861 w 12192000"/>
              <a:gd name="connsiteY191" fmla="*/ 444449 h 4547444"/>
              <a:gd name="connsiteX192" fmla="*/ 498838 w 12192000"/>
              <a:gd name="connsiteY192" fmla="*/ 422403 h 4547444"/>
              <a:gd name="connsiteX193" fmla="*/ 516021 w 12192000"/>
              <a:gd name="connsiteY193" fmla="*/ 420754 h 4547444"/>
              <a:gd name="connsiteX194" fmla="*/ 525327 w 12192000"/>
              <a:gd name="connsiteY194" fmla="*/ 413364 h 4547444"/>
              <a:gd name="connsiteX195" fmla="*/ 558651 w 12192000"/>
              <a:gd name="connsiteY195" fmla="*/ 411894 h 4547444"/>
              <a:gd name="connsiteX196" fmla="*/ 560193 w 12192000"/>
              <a:gd name="connsiteY196" fmla="*/ 407686 h 4547444"/>
              <a:gd name="connsiteX197" fmla="*/ 669729 w 12192000"/>
              <a:gd name="connsiteY197" fmla="*/ 371558 h 4547444"/>
              <a:gd name="connsiteX198" fmla="*/ 688496 w 12192000"/>
              <a:gd name="connsiteY198" fmla="*/ 365590 h 4547444"/>
              <a:gd name="connsiteX199" fmla="*/ 704711 w 12192000"/>
              <a:gd name="connsiteY199" fmla="*/ 367400 h 4547444"/>
              <a:gd name="connsiteX200" fmla="*/ 794485 w 12192000"/>
              <a:gd name="connsiteY200" fmla="*/ 362242 h 4547444"/>
              <a:gd name="connsiteX201" fmla="*/ 815839 w 12192000"/>
              <a:gd name="connsiteY201" fmla="*/ 365409 h 4547444"/>
              <a:gd name="connsiteX202" fmla="*/ 824819 w 12192000"/>
              <a:gd name="connsiteY202" fmla="*/ 372095 h 4547444"/>
              <a:gd name="connsiteX203" fmla="*/ 859579 w 12192000"/>
              <a:gd name="connsiteY203" fmla="*/ 359461 h 4547444"/>
              <a:gd name="connsiteX204" fmla="*/ 913213 w 12192000"/>
              <a:gd name="connsiteY204" fmla="*/ 350804 h 4547444"/>
              <a:gd name="connsiteX205" fmla="*/ 938704 w 12192000"/>
              <a:gd name="connsiteY205" fmla="*/ 344555 h 4547444"/>
              <a:gd name="connsiteX206" fmla="*/ 959272 w 12192000"/>
              <a:gd name="connsiteY206" fmla="*/ 348348 h 4547444"/>
              <a:gd name="connsiteX207" fmla="*/ 1076317 w 12192000"/>
              <a:gd name="connsiteY207" fmla="*/ 349310 h 4547444"/>
              <a:gd name="connsiteX208" fmla="*/ 1103231 w 12192000"/>
              <a:gd name="connsiteY208" fmla="*/ 355337 h 4547444"/>
              <a:gd name="connsiteX209" fmla="*/ 1115987 w 12192000"/>
              <a:gd name="connsiteY209" fmla="*/ 367351 h 4547444"/>
              <a:gd name="connsiteX210" fmla="*/ 1125983 w 12192000"/>
              <a:gd name="connsiteY210" fmla="*/ 363067 h 4547444"/>
              <a:gd name="connsiteX211" fmla="*/ 1196778 w 12192000"/>
              <a:gd name="connsiteY211" fmla="*/ 362640 h 4547444"/>
              <a:gd name="connsiteX212" fmla="*/ 1242961 w 12192000"/>
              <a:gd name="connsiteY212" fmla="*/ 361265 h 4547444"/>
              <a:gd name="connsiteX213" fmla="*/ 1245768 w 12192000"/>
              <a:gd name="connsiteY213" fmla="*/ 344771 h 4547444"/>
              <a:gd name="connsiteX214" fmla="*/ 1286892 w 12192000"/>
              <a:gd name="connsiteY214" fmla="*/ 338895 h 4547444"/>
              <a:gd name="connsiteX215" fmla="*/ 1330717 w 12192000"/>
              <a:gd name="connsiteY215" fmla="*/ 349483 h 4547444"/>
              <a:gd name="connsiteX216" fmla="*/ 1382372 w 12192000"/>
              <a:gd name="connsiteY216" fmla="*/ 347999 h 4547444"/>
              <a:gd name="connsiteX217" fmla="*/ 1413281 w 12192000"/>
              <a:gd name="connsiteY217" fmla="*/ 347291 h 4547444"/>
              <a:gd name="connsiteX218" fmla="*/ 1494404 w 12192000"/>
              <a:gd name="connsiteY218" fmla="*/ 331907 h 4547444"/>
              <a:gd name="connsiteX219" fmla="*/ 1626029 w 12192000"/>
              <a:gd name="connsiteY219" fmla="*/ 273413 h 4547444"/>
              <a:gd name="connsiteX220" fmla="*/ 1667354 w 12192000"/>
              <a:gd name="connsiteY220" fmla="*/ 265124 h 4547444"/>
              <a:gd name="connsiteX221" fmla="*/ 1674578 w 12192000"/>
              <a:gd name="connsiteY221" fmla="*/ 268497 h 4547444"/>
              <a:gd name="connsiteX222" fmla="*/ 1880316 w 12192000"/>
              <a:gd name="connsiteY222" fmla="*/ 233368 h 4547444"/>
              <a:gd name="connsiteX223" fmla="*/ 1917126 w 12192000"/>
              <a:gd name="connsiteY223" fmla="*/ 231311 h 4547444"/>
              <a:gd name="connsiteX224" fmla="*/ 1944692 w 12192000"/>
              <a:gd name="connsiteY224" fmla="*/ 232595 h 4547444"/>
              <a:gd name="connsiteX225" fmla="*/ 2010665 w 12192000"/>
              <a:gd name="connsiteY225" fmla="*/ 220894 h 4547444"/>
              <a:gd name="connsiteX226" fmla="*/ 2118270 w 12192000"/>
              <a:gd name="connsiteY226" fmla="*/ 195238 h 4547444"/>
              <a:gd name="connsiteX227" fmla="*/ 2141504 w 12192000"/>
              <a:gd name="connsiteY227" fmla="*/ 191185 h 4547444"/>
              <a:gd name="connsiteX228" fmla="*/ 2162752 w 12192000"/>
              <a:gd name="connsiteY228" fmla="*/ 193299 h 4547444"/>
              <a:gd name="connsiteX229" fmla="*/ 2168793 w 12192000"/>
              <a:gd name="connsiteY229" fmla="*/ 198668 h 4547444"/>
              <a:gd name="connsiteX230" fmla="*/ 2181778 w 12192000"/>
              <a:gd name="connsiteY230" fmla="*/ 197338 h 4547444"/>
              <a:gd name="connsiteX231" fmla="*/ 2185499 w 12192000"/>
              <a:gd name="connsiteY231" fmla="*/ 198155 h 4547444"/>
              <a:gd name="connsiteX232" fmla="*/ 2206566 w 12192000"/>
              <a:gd name="connsiteY232" fmla="*/ 201662 h 4547444"/>
              <a:gd name="connsiteX233" fmla="*/ 2244903 w 12192000"/>
              <a:gd name="connsiteY233" fmla="*/ 180090 h 4547444"/>
              <a:gd name="connsiteX234" fmla="*/ 2297531 w 12192000"/>
              <a:gd name="connsiteY234" fmla="*/ 177456 h 4547444"/>
              <a:gd name="connsiteX235" fmla="*/ 2488258 w 12192000"/>
              <a:gd name="connsiteY235" fmla="*/ 130235 h 4547444"/>
              <a:gd name="connsiteX236" fmla="*/ 2523236 w 12192000"/>
              <a:gd name="connsiteY236" fmla="*/ 146553 h 4547444"/>
              <a:gd name="connsiteX237" fmla="*/ 2603355 w 12192000"/>
              <a:gd name="connsiteY237" fmla="*/ 135610 h 4547444"/>
              <a:gd name="connsiteX238" fmla="*/ 2713319 w 12192000"/>
              <a:gd name="connsiteY238" fmla="*/ 76167 h 4547444"/>
              <a:gd name="connsiteX239" fmla="*/ 2860143 w 12192000"/>
              <a:gd name="connsiteY239" fmla="*/ 54092 h 4547444"/>
              <a:gd name="connsiteX240" fmla="*/ 2868320 w 12192000"/>
              <a:gd name="connsiteY240" fmla="*/ 43251 h 4547444"/>
              <a:gd name="connsiteX241" fmla="*/ 2880379 w 12192000"/>
              <a:gd name="connsiteY241" fmla="*/ 35858 h 4547444"/>
              <a:gd name="connsiteX242" fmla="*/ 2882710 w 12192000"/>
              <a:gd name="connsiteY242" fmla="*/ 36396 h 4547444"/>
              <a:gd name="connsiteX243" fmla="*/ 2899268 w 12192000"/>
              <a:gd name="connsiteY243" fmla="*/ 32091 h 4547444"/>
              <a:gd name="connsiteX244" fmla="*/ 2901185 w 12192000"/>
              <a:gd name="connsiteY244" fmla="*/ 28262 h 4547444"/>
              <a:gd name="connsiteX245" fmla="*/ 2912009 w 12192000"/>
              <a:gd name="connsiteY245" fmla="*/ 24403 h 4547444"/>
              <a:gd name="connsiteX246" fmla="*/ 2931895 w 12192000"/>
              <a:gd name="connsiteY246" fmla="*/ 14365 h 4547444"/>
              <a:gd name="connsiteX247" fmla="*/ 2936965 w 12192000"/>
              <a:gd name="connsiteY247" fmla="*/ 14771 h 4547444"/>
              <a:gd name="connsiteX248" fmla="*/ 2969058 w 12192000"/>
              <a:gd name="connsiteY248" fmla="*/ 3188 h 4547444"/>
              <a:gd name="connsiteX249" fmla="*/ 2970141 w 12192000"/>
              <a:gd name="connsiteY249" fmla="*/ 4113 h 4547444"/>
              <a:gd name="connsiteX250" fmla="*/ 2981985 w 12192000"/>
              <a:gd name="connsiteY250" fmla="*/ 5589 h 4547444"/>
              <a:gd name="connsiteX251" fmla="*/ 3003160 w 12192000"/>
              <a:gd name="connsiteY251" fmla="*/ 5933 h 4547444"/>
              <a:gd name="connsiteX252" fmla="*/ 3059919 w 12192000"/>
              <a:gd name="connsiteY252" fmla="*/ 20150 h 4547444"/>
              <a:gd name="connsiteX253" fmla="*/ 3093450 w 12192000"/>
              <a:gd name="connsiteY253" fmla="*/ 8195 h 4547444"/>
              <a:gd name="connsiteX254" fmla="*/ 3188029 w 12192000"/>
              <a:gd name="connsiteY254" fmla="*/ 6375 h 4547444"/>
              <a:gd name="connsiteX0" fmla="*/ 3188029 w 12192000"/>
              <a:gd name="connsiteY0" fmla="*/ 6375 h 5256361"/>
              <a:gd name="connsiteX1" fmla="*/ 3287078 w 12192000"/>
              <a:gd name="connsiteY1" fmla="*/ 27606 h 5256361"/>
              <a:gd name="connsiteX2" fmla="*/ 3386448 w 12192000"/>
              <a:gd name="connsiteY2" fmla="*/ 30393 h 5256361"/>
              <a:gd name="connsiteX3" fmla="*/ 3422427 w 12192000"/>
              <a:gd name="connsiteY3" fmla="*/ 29823 h 5256361"/>
              <a:gd name="connsiteX4" fmla="*/ 3486559 w 12192000"/>
              <a:gd name="connsiteY4" fmla="*/ 35770 h 5256361"/>
              <a:gd name="connsiteX5" fmla="*/ 3515932 w 12192000"/>
              <a:gd name="connsiteY5" fmla="*/ 42810 h 5256361"/>
              <a:gd name="connsiteX6" fmla="*/ 3517220 w 12192000"/>
              <a:gd name="connsiteY6" fmla="*/ 42377 h 5256361"/>
              <a:gd name="connsiteX7" fmla="*/ 3519845 w 12192000"/>
              <a:gd name="connsiteY7" fmla="*/ 45407 h 5256361"/>
              <a:gd name="connsiteX8" fmla="*/ 3525279 w 12192000"/>
              <a:gd name="connsiteY8" fmla="*/ 46811 h 5256361"/>
              <a:gd name="connsiteX9" fmla="*/ 3540113 w 12192000"/>
              <a:gd name="connsiteY9" fmla="*/ 45907 h 5256361"/>
              <a:gd name="connsiteX10" fmla="*/ 3545692 w 12192000"/>
              <a:gd name="connsiteY10" fmla="*/ 44786 h 5256361"/>
              <a:gd name="connsiteX11" fmla="*/ 3553854 w 12192000"/>
              <a:gd name="connsiteY11" fmla="*/ 44807 h 5256361"/>
              <a:gd name="connsiteX12" fmla="*/ 3554058 w 12192000"/>
              <a:gd name="connsiteY12" fmla="*/ 45056 h 5256361"/>
              <a:gd name="connsiteX13" fmla="*/ 3561703 w 12192000"/>
              <a:gd name="connsiteY13" fmla="*/ 44591 h 5256361"/>
              <a:gd name="connsiteX14" fmla="*/ 3599112 w 12192000"/>
              <a:gd name="connsiteY14" fmla="*/ 39166 h 5256361"/>
              <a:gd name="connsiteX15" fmla="*/ 3648544 w 12192000"/>
              <a:gd name="connsiteY15" fmla="*/ 62881 h 5256361"/>
              <a:gd name="connsiteX16" fmla="*/ 3668987 w 12192000"/>
              <a:gd name="connsiteY16" fmla="*/ 66992 h 5256361"/>
              <a:gd name="connsiteX17" fmla="*/ 3679906 w 12192000"/>
              <a:gd name="connsiteY17" fmla="*/ 70516 h 5256361"/>
              <a:gd name="connsiteX18" fmla="*/ 3680583 w 12192000"/>
              <a:gd name="connsiteY18" fmla="*/ 71594 h 5256361"/>
              <a:gd name="connsiteX19" fmla="*/ 3716448 w 12192000"/>
              <a:gd name="connsiteY19" fmla="*/ 66268 h 5256361"/>
              <a:gd name="connsiteX20" fmla="*/ 3721210 w 12192000"/>
              <a:gd name="connsiteY20" fmla="*/ 67563 h 5256361"/>
              <a:gd name="connsiteX21" fmla="*/ 3744585 w 12192000"/>
              <a:gd name="connsiteY21" fmla="*/ 61530 h 5256361"/>
              <a:gd name="connsiteX22" fmla="*/ 3756664 w 12192000"/>
              <a:gd name="connsiteY22" fmla="*/ 59781 h 5256361"/>
              <a:gd name="connsiteX23" fmla="*/ 3760076 w 12192000"/>
              <a:gd name="connsiteY23" fmla="*/ 56468 h 5256361"/>
              <a:gd name="connsiteX24" fmla="*/ 3777900 w 12192000"/>
              <a:gd name="connsiteY24" fmla="*/ 55315 h 5256361"/>
              <a:gd name="connsiteX25" fmla="*/ 3779950 w 12192000"/>
              <a:gd name="connsiteY25" fmla="*/ 56246 h 5256361"/>
              <a:gd name="connsiteX26" fmla="*/ 3794650 w 12192000"/>
              <a:gd name="connsiteY26" fmla="*/ 51341 h 5256361"/>
              <a:gd name="connsiteX27" fmla="*/ 3806969 w 12192000"/>
              <a:gd name="connsiteY27" fmla="*/ 42453 h 5256361"/>
              <a:gd name="connsiteX28" fmla="*/ 3958577 w 12192000"/>
              <a:gd name="connsiteY28" fmla="*/ 47607 h 5256361"/>
              <a:gd name="connsiteX29" fmla="*/ 4089430 w 12192000"/>
              <a:gd name="connsiteY29" fmla="*/ 10501 h 5256361"/>
              <a:gd name="connsiteX30" fmla="*/ 4171715 w 12192000"/>
              <a:gd name="connsiteY30" fmla="*/ 14367 h 5256361"/>
              <a:gd name="connsiteX31" fmla="*/ 4199128 w 12192000"/>
              <a:gd name="connsiteY31" fmla="*/ 36195 h 5256361"/>
              <a:gd name="connsiteX32" fmla="*/ 4403546 w 12192000"/>
              <a:gd name="connsiteY32" fmla="*/ 25184 h 5256361"/>
              <a:gd name="connsiteX33" fmla="*/ 4455762 w 12192000"/>
              <a:gd name="connsiteY33" fmla="*/ 32072 h 5256361"/>
              <a:gd name="connsiteX34" fmla="*/ 4501720 w 12192000"/>
              <a:gd name="connsiteY34" fmla="*/ 18325 h 5256361"/>
              <a:gd name="connsiteX35" fmla="*/ 4520780 w 12192000"/>
              <a:gd name="connsiteY35" fmla="*/ 25438 h 5256361"/>
              <a:gd name="connsiteX36" fmla="*/ 4524071 w 12192000"/>
              <a:gd name="connsiteY36" fmla="*/ 26883 h 5256361"/>
              <a:gd name="connsiteX37" fmla="*/ 4537225 w 12192000"/>
              <a:gd name="connsiteY37" fmla="*/ 27930 h 5256361"/>
              <a:gd name="connsiteX38" fmla="*/ 4540932 w 12192000"/>
              <a:gd name="connsiteY38" fmla="*/ 34139 h 5256361"/>
              <a:gd name="connsiteX39" fmla="*/ 4560732 w 12192000"/>
              <a:gd name="connsiteY39" fmla="*/ 39954 h 5256361"/>
              <a:gd name="connsiteX40" fmla="*/ 4584946 w 12192000"/>
              <a:gd name="connsiteY40" fmla="*/ 40234 h 5256361"/>
              <a:gd name="connsiteX41" fmla="*/ 4670972 w 12192000"/>
              <a:gd name="connsiteY41" fmla="*/ 41875 h 5256361"/>
              <a:gd name="connsiteX42" fmla="*/ 4685002 w 12192000"/>
              <a:gd name="connsiteY42" fmla="*/ 38521 h 5256361"/>
              <a:gd name="connsiteX43" fmla="*/ 4730794 w 12192000"/>
              <a:gd name="connsiteY43" fmla="*/ 44114 h 5256361"/>
              <a:gd name="connsiteX44" fmla="*/ 4771603 w 12192000"/>
              <a:gd name="connsiteY44" fmla="*/ 45372 h 5256361"/>
              <a:gd name="connsiteX45" fmla="*/ 4798044 w 12192000"/>
              <a:gd name="connsiteY45" fmla="*/ 42704 h 5256361"/>
              <a:gd name="connsiteX46" fmla="*/ 4804975 w 12192000"/>
              <a:gd name="connsiteY46" fmla="*/ 44915 h 5256361"/>
              <a:gd name="connsiteX47" fmla="*/ 4831600 w 12192000"/>
              <a:gd name="connsiteY47" fmla="*/ 46341 h 5256361"/>
              <a:gd name="connsiteX48" fmla="*/ 4845162 w 12192000"/>
              <a:gd name="connsiteY48" fmla="*/ 43064 h 5256361"/>
              <a:gd name="connsiteX49" fmla="*/ 4858548 w 12192000"/>
              <a:gd name="connsiteY49" fmla="*/ 50610 h 5256361"/>
              <a:gd name="connsiteX50" fmla="*/ 4861820 w 12192000"/>
              <a:gd name="connsiteY50" fmla="*/ 56140 h 5256361"/>
              <a:gd name="connsiteX51" fmla="*/ 4880767 w 12192000"/>
              <a:gd name="connsiteY51" fmla="*/ 53657 h 5256361"/>
              <a:gd name="connsiteX52" fmla="*/ 4896300 w 12192000"/>
              <a:gd name="connsiteY52" fmla="*/ 59061 h 5256361"/>
              <a:gd name="connsiteX53" fmla="*/ 4909841 w 12192000"/>
              <a:gd name="connsiteY53" fmla="*/ 55528 h 5256361"/>
              <a:gd name="connsiteX54" fmla="*/ 4915461 w 12192000"/>
              <a:gd name="connsiteY54" fmla="*/ 56324 h 5256361"/>
              <a:gd name="connsiteX55" fmla="*/ 4929430 w 12192000"/>
              <a:gd name="connsiteY55" fmla="*/ 58998 h 5256361"/>
              <a:gd name="connsiteX56" fmla="*/ 4953531 w 12192000"/>
              <a:gd name="connsiteY56" fmla="*/ 64940 h 5256361"/>
              <a:gd name="connsiteX57" fmla="*/ 4961050 w 12192000"/>
              <a:gd name="connsiteY57" fmla="*/ 65767 h 5256361"/>
              <a:gd name="connsiteX58" fmla="*/ 4977419 w 12192000"/>
              <a:gd name="connsiteY58" fmla="*/ 74854 h 5256361"/>
              <a:gd name="connsiteX59" fmla="*/ 5009106 w 12192000"/>
              <a:gd name="connsiteY59" fmla="*/ 82624 h 5256361"/>
              <a:gd name="connsiteX60" fmla="*/ 5064895 w 12192000"/>
              <a:gd name="connsiteY60" fmla="*/ 109738 h 5256361"/>
              <a:gd name="connsiteX61" fmla="*/ 5097688 w 12192000"/>
              <a:gd name="connsiteY61" fmla="*/ 122676 h 5256361"/>
              <a:gd name="connsiteX62" fmla="*/ 5119875 w 12192000"/>
              <a:gd name="connsiteY62" fmla="*/ 134601 h 5256361"/>
              <a:gd name="connsiteX63" fmla="*/ 5185360 w 12192000"/>
              <a:gd name="connsiteY63" fmla="*/ 151443 h 5256361"/>
              <a:gd name="connsiteX64" fmla="*/ 5297679 w 12192000"/>
              <a:gd name="connsiteY64" fmla="*/ 173709 h 5256361"/>
              <a:gd name="connsiteX65" fmla="*/ 5320681 w 12192000"/>
              <a:gd name="connsiteY65" fmla="*/ 179692 h 5256361"/>
              <a:gd name="connsiteX66" fmla="*/ 5336842 w 12192000"/>
              <a:gd name="connsiteY66" fmla="*/ 189776 h 5256361"/>
              <a:gd name="connsiteX67" fmla="*/ 5337444 w 12192000"/>
              <a:gd name="connsiteY67" fmla="*/ 196421 h 5256361"/>
              <a:gd name="connsiteX68" fmla="*/ 5349516 w 12192000"/>
              <a:gd name="connsiteY68" fmla="*/ 200505 h 5256361"/>
              <a:gd name="connsiteX69" fmla="*/ 5351972 w 12192000"/>
              <a:gd name="connsiteY69" fmla="*/ 202623 h 5256361"/>
              <a:gd name="connsiteX70" fmla="*/ 5366814 w 12192000"/>
              <a:gd name="connsiteY70" fmla="*/ 213739 h 5256361"/>
              <a:gd name="connsiteX71" fmla="*/ 5417244 w 12192000"/>
              <a:gd name="connsiteY71" fmla="*/ 211827 h 5256361"/>
              <a:gd name="connsiteX72" fmla="*/ 5463870 w 12192000"/>
              <a:gd name="connsiteY72" fmla="*/ 230568 h 5256361"/>
              <a:gd name="connsiteX73" fmla="*/ 5664412 w 12192000"/>
              <a:gd name="connsiteY73" fmla="*/ 268648 h 5256361"/>
              <a:gd name="connsiteX74" fmla="*/ 5680257 w 12192000"/>
              <a:gd name="connsiteY74" fmla="*/ 295413 h 5256361"/>
              <a:gd name="connsiteX75" fmla="*/ 5757046 w 12192000"/>
              <a:gd name="connsiteY75" fmla="*/ 318453 h 5256361"/>
              <a:gd name="connsiteX76" fmla="*/ 5899668 w 12192000"/>
              <a:gd name="connsiteY76" fmla="*/ 314896 h 5256361"/>
              <a:gd name="connsiteX77" fmla="*/ 6042086 w 12192000"/>
              <a:gd name="connsiteY77" fmla="*/ 355518 h 5256361"/>
              <a:gd name="connsiteX78" fmla="*/ 6058069 w 12192000"/>
              <a:gd name="connsiteY78" fmla="*/ 350170 h 5256361"/>
              <a:gd name="connsiteX79" fmla="*/ 6074444 w 12192000"/>
              <a:gd name="connsiteY79" fmla="*/ 349088 h 5256361"/>
              <a:gd name="connsiteX80" fmla="*/ 6075959 w 12192000"/>
              <a:gd name="connsiteY80" fmla="*/ 350435 h 5256361"/>
              <a:gd name="connsiteX81" fmla="*/ 6093540 w 12192000"/>
              <a:gd name="connsiteY81" fmla="*/ 353576 h 5256361"/>
              <a:gd name="connsiteX82" fmla="*/ 6098369 w 12192000"/>
              <a:gd name="connsiteY82" fmla="*/ 351305 h 5256361"/>
              <a:gd name="connsiteX83" fmla="*/ 6110738 w 12192000"/>
              <a:gd name="connsiteY83" fmla="*/ 352533 h 5256361"/>
              <a:gd name="connsiteX84" fmla="*/ 6135933 w 12192000"/>
              <a:gd name="connsiteY84" fmla="*/ 352452 h 5256361"/>
              <a:gd name="connsiteX85" fmla="*/ 6139871 w 12192000"/>
              <a:gd name="connsiteY85" fmla="*/ 354780 h 5256361"/>
              <a:gd name="connsiteX86" fmla="*/ 6176662 w 12192000"/>
              <a:gd name="connsiteY86" fmla="*/ 358308 h 5256361"/>
              <a:gd name="connsiteX87" fmla="*/ 6176801 w 12192000"/>
              <a:gd name="connsiteY87" fmla="*/ 359470 h 5256361"/>
              <a:gd name="connsiteX88" fmla="*/ 6185563 w 12192000"/>
              <a:gd name="connsiteY88" fmla="*/ 365325 h 5256361"/>
              <a:gd name="connsiteX89" fmla="*/ 6203148 w 12192000"/>
              <a:gd name="connsiteY89" fmla="*/ 373978 h 5256361"/>
              <a:gd name="connsiteX90" fmla="*/ 6239136 w 12192000"/>
              <a:gd name="connsiteY90" fmla="*/ 407698 h 5256361"/>
              <a:gd name="connsiteX91" fmla="*/ 6277452 w 12192000"/>
              <a:gd name="connsiteY91" fmla="*/ 411500 h 5256361"/>
              <a:gd name="connsiteX92" fmla="*/ 6284979 w 12192000"/>
              <a:gd name="connsiteY92" fmla="*/ 412874 h 5256361"/>
              <a:gd name="connsiteX93" fmla="*/ 6285055 w 12192000"/>
              <a:gd name="connsiteY93" fmla="*/ 413153 h 5256361"/>
              <a:gd name="connsiteX94" fmla="*/ 6292844 w 12192000"/>
              <a:gd name="connsiteY94" fmla="*/ 415103 h 5256361"/>
              <a:gd name="connsiteX95" fmla="*/ 6298705 w 12192000"/>
              <a:gd name="connsiteY95" fmla="*/ 415379 h 5256361"/>
              <a:gd name="connsiteX96" fmla="*/ 6313308 w 12192000"/>
              <a:gd name="connsiteY96" fmla="*/ 418044 h 5256361"/>
              <a:gd name="connsiteX97" fmla="*/ 6317834 w 12192000"/>
              <a:gd name="connsiteY97" fmla="*/ 420633 h 5256361"/>
              <a:gd name="connsiteX98" fmla="*/ 6318907 w 12192000"/>
              <a:gd name="connsiteY98" fmla="*/ 424070 h 5256361"/>
              <a:gd name="connsiteX99" fmla="*/ 6320341 w 12192000"/>
              <a:gd name="connsiteY99" fmla="*/ 423972 h 5256361"/>
              <a:gd name="connsiteX100" fmla="*/ 6345071 w 12192000"/>
              <a:gd name="connsiteY100" fmla="*/ 437455 h 5256361"/>
              <a:gd name="connsiteX101" fmla="*/ 6403531 w 12192000"/>
              <a:gd name="connsiteY101" fmla="*/ 458140 h 5256361"/>
              <a:gd name="connsiteX102" fmla="*/ 6438176 w 12192000"/>
              <a:gd name="connsiteY102" fmla="*/ 466114 h 5256361"/>
              <a:gd name="connsiteX103" fmla="*/ 6531805 w 12192000"/>
              <a:gd name="connsiteY103" fmla="*/ 492190 h 5256361"/>
              <a:gd name="connsiteX104" fmla="*/ 6624812 w 12192000"/>
              <a:gd name="connsiteY104" fmla="*/ 521583 h 5256361"/>
              <a:gd name="connsiteX105" fmla="*/ 6665821 w 12192000"/>
              <a:gd name="connsiteY105" fmla="*/ 554310 h 5256361"/>
              <a:gd name="connsiteX106" fmla="*/ 6671133 w 12192000"/>
              <a:gd name="connsiteY106" fmla="*/ 556037 h 5256361"/>
              <a:gd name="connsiteX107" fmla="*/ 6685990 w 12192000"/>
              <a:gd name="connsiteY107" fmla="*/ 556019 h 5256361"/>
              <a:gd name="connsiteX108" fmla="*/ 6691636 w 12192000"/>
              <a:gd name="connsiteY108" fmla="*/ 555232 h 5256361"/>
              <a:gd name="connsiteX109" fmla="*/ 6699772 w 12192000"/>
              <a:gd name="connsiteY109" fmla="*/ 555740 h 5256361"/>
              <a:gd name="connsiteX110" fmla="*/ 6699955 w 12192000"/>
              <a:gd name="connsiteY110" fmla="*/ 556001 h 5256361"/>
              <a:gd name="connsiteX111" fmla="*/ 6707613 w 12192000"/>
              <a:gd name="connsiteY111" fmla="*/ 555992 h 5256361"/>
              <a:gd name="connsiteX112" fmla="*/ 6745320 w 12192000"/>
              <a:gd name="connsiteY112" fmla="*/ 552805 h 5256361"/>
              <a:gd name="connsiteX113" fmla="*/ 6792811 w 12192000"/>
              <a:gd name="connsiteY113" fmla="*/ 579433 h 5256361"/>
              <a:gd name="connsiteX114" fmla="*/ 6812882 w 12192000"/>
              <a:gd name="connsiteY114" fmla="*/ 584758 h 5256361"/>
              <a:gd name="connsiteX115" fmla="*/ 6823500 w 12192000"/>
              <a:gd name="connsiteY115" fmla="*/ 588928 h 5256361"/>
              <a:gd name="connsiteX116" fmla="*/ 6824098 w 12192000"/>
              <a:gd name="connsiteY116" fmla="*/ 590044 h 5256361"/>
              <a:gd name="connsiteX117" fmla="*/ 6860252 w 12192000"/>
              <a:gd name="connsiteY117" fmla="*/ 586865 h 5256361"/>
              <a:gd name="connsiteX118" fmla="*/ 6864904 w 12192000"/>
              <a:gd name="connsiteY118" fmla="*/ 588442 h 5256361"/>
              <a:gd name="connsiteX119" fmla="*/ 6888662 w 12192000"/>
              <a:gd name="connsiteY119" fmla="*/ 583812 h 5256361"/>
              <a:gd name="connsiteX120" fmla="*/ 6900835 w 12192000"/>
              <a:gd name="connsiteY120" fmla="*/ 582784 h 5256361"/>
              <a:gd name="connsiteX121" fmla="*/ 6904484 w 12192000"/>
              <a:gd name="connsiteY121" fmla="*/ 579680 h 5256361"/>
              <a:gd name="connsiteX122" fmla="*/ 6922346 w 12192000"/>
              <a:gd name="connsiteY122" fmla="*/ 579592 h 5256361"/>
              <a:gd name="connsiteX123" fmla="*/ 6924318 w 12192000"/>
              <a:gd name="connsiteY123" fmla="*/ 580642 h 5256361"/>
              <a:gd name="connsiteX124" fmla="*/ 6939344 w 12192000"/>
              <a:gd name="connsiteY124" fmla="*/ 576622 h 5256361"/>
              <a:gd name="connsiteX125" fmla="*/ 6952296 w 12192000"/>
              <a:gd name="connsiteY125" fmla="*/ 568480 h 5256361"/>
              <a:gd name="connsiteX126" fmla="*/ 7103052 w 12192000"/>
              <a:gd name="connsiteY126" fmla="*/ 582667 h 5256361"/>
              <a:gd name="connsiteX127" fmla="*/ 7246485 w 12192000"/>
              <a:gd name="connsiteY127" fmla="*/ 578085 h 5256361"/>
              <a:gd name="connsiteX128" fmla="*/ 7391440 w 12192000"/>
              <a:gd name="connsiteY128" fmla="*/ 585614 h 5256361"/>
              <a:gd name="connsiteX129" fmla="*/ 7548358 w 12192000"/>
              <a:gd name="connsiteY129" fmla="*/ 586808 h 5256361"/>
              <a:gd name="connsiteX130" fmla="*/ 7599893 w 12192000"/>
              <a:gd name="connsiteY130" fmla="*/ 596799 h 5256361"/>
              <a:gd name="connsiteX131" fmla="*/ 7646750 w 12192000"/>
              <a:gd name="connsiteY131" fmla="*/ 585813 h 5256361"/>
              <a:gd name="connsiteX132" fmla="*/ 7665217 w 12192000"/>
              <a:gd name="connsiteY132" fmla="*/ 594052 h 5256361"/>
              <a:gd name="connsiteX133" fmla="*/ 7668385 w 12192000"/>
              <a:gd name="connsiteY133" fmla="*/ 595689 h 5256361"/>
              <a:gd name="connsiteX134" fmla="*/ 7681420 w 12192000"/>
              <a:gd name="connsiteY134" fmla="*/ 597521 h 5256361"/>
              <a:gd name="connsiteX135" fmla="*/ 7684651 w 12192000"/>
              <a:gd name="connsiteY135" fmla="*/ 603940 h 5256361"/>
              <a:gd name="connsiteX136" fmla="*/ 7843050 w 12192000"/>
              <a:gd name="connsiteY136" fmla="*/ 614241 h 5256361"/>
              <a:gd name="connsiteX137" fmla="*/ 7911637 w 12192000"/>
              <a:gd name="connsiteY137" fmla="*/ 618959 h 5256361"/>
              <a:gd name="connsiteX138" fmla="*/ 7937365 w 12192000"/>
              <a:gd name="connsiteY138" fmla="*/ 626668 h 5256361"/>
              <a:gd name="connsiteX139" fmla="*/ 8037057 w 12192000"/>
              <a:gd name="connsiteY139" fmla="*/ 650015 h 5256361"/>
              <a:gd name="connsiteX140" fmla="*/ 8122868 w 12192000"/>
              <a:gd name="connsiteY140" fmla="*/ 664297 h 5256361"/>
              <a:gd name="connsiteX141" fmla="*/ 8186750 w 12192000"/>
              <a:gd name="connsiteY141" fmla="*/ 649435 h 5256361"/>
              <a:gd name="connsiteX142" fmla="*/ 8192054 w 12192000"/>
              <a:gd name="connsiteY142" fmla="*/ 654277 h 5256361"/>
              <a:gd name="connsiteX143" fmla="*/ 8235470 w 12192000"/>
              <a:gd name="connsiteY143" fmla="*/ 656341 h 5256361"/>
              <a:gd name="connsiteX144" fmla="*/ 8388968 w 12192000"/>
              <a:gd name="connsiteY144" fmla="*/ 633092 h 5256361"/>
              <a:gd name="connsiteX145" fmla="*/ 8473770 w 12192000"/>
              <a:gd name="connsiteY145" fmla="*/ 637968 h 5256361"/>
              <a:gd name="connsiteX146" fmla="*/ 8503642 w 12192000"/>
              <a:gd name="connsiteY146" fmla="*/ 644614 h 5256361"/>
              <a:gd name="connsiteX147" fmla="*/ 8553701 w 12192000"/>
              <a:gd name="connsiteY147" fmla="*/ 655445 h 5256361"/>
              <a:gd name="connsiteX148" fmla="*/ 8590556 w 12192000"/>
              <a:gd name="connsiteY148" fmla="*/ 675642 h 5256361"/>
              <a:gd name="connsiteX149" fmla="*/ 8632638 w 12192000"/>
              <a:gd name="connsiteY149" fmla="*/ 679902 h 5256361"/>
              <a:gd name="connsiteX150" fmla="*/ 8643140 w 12192000"/>
              <a:gd name="connsiteY150" fmla="*/ 665237 h 5256361"/>
              <a:gd name="connsiteX151" fmla="*/ 8687917 w 12192000"/>
              <a:gd name="connsiteY151" fmla="*/ 674873 h 5256361"/>
              <a:gd name="connsiteX152" fmla="*/ 8755765 w 12192000"/>
              <a:gd name="connsiteY152" fmla="*/ 691208 h 5256361"/>
              <a:gd name="connsiteX153" fmla="*/ 8795085 w 12192000"/>
              <a:gd name="connsiteY153" fmla="*/ 696588 h 5256361"/>
              <a:gd name="connsiteX154" fmla="*/ 8902279 w 12192000"/>
              <a:gd name="connsiteY154" fmla="*/ 715671 h 5256361"/>
              <a:gd name="connsiteX155" fmla="*/ 9009490 w 12192000"/>
              <a:gd name="connsiteY155" fmla="*/ 738130 h 5256361"/>
              <a:gd name="connsiteX156" fmla="*/ 9072120 w 12192000"/>
              <a:gd name="connsiteY156" fmla="*/ 770325 h 5256361"/>
              <a:gd name="connsiteX157" fmla="*/ 9160343 w 12192000"/>
              <a:gd name="connsiteY157" fmla="*/ 786746 h 5256361"/>
              <a:gd name="connsiteX158" fmla="*/ 9174981 w 12192000"/>
              <a:gd name="connsiteY158" fmla="*/ 792262 h 5256361"/>
              <a:gd name="connsiteX159" fmla="*/ 9278987 w 12192000"/>
              <a:gd name="connsiteY159" fmla="*/ 817631 h 5256361"/>
              <a:gd name="connsiteX160" fmla="*/ 9400617 w 12192000"/>
              <a:gd name="connsiteY160" fmla="*/ 821517 h 5256361"/>
              <a:gd name="connsiteX161" fmla="*/ 9552261 w 12192000"/>
              <a:gd name="connsiteY161" fmla="*/ 892831 h 5256361"/>
              <a:gd name="connsiteX162" fmla="*/ 9822258 w 12192000"/>
              <a:gd name="connsiteY162" fmla="*/ 1001854 h 5256361"/>
              <a:gd name="connsiteX163" fmla="*/ 10113244 w 12192000"/>
              <a:gd name="connsiteY163" fmla="*/ 1044510 h 5256361"/>
              <a:gd name="connsiteX164" fmla="*/ 10189871 w 12192000"/>
              <a:gd name="connsiteY164" fmla="*/ 1037391 h 5256361"/>
              <a:gd name="connsiteX165" fmla="*/ 10414253 w 12192000"/>
              <a:gd name="connsiteY165" fmla="*/ 1023375 h 5256361"/>
              <a:gd name="connsiteX166" fmla="*/ 10642574 w 12192000"/>
              <a:gd name="connsiteY166" fmla="*/ 950868 h 5256361"/>
              <a:gd name="connsiteX167" fmla="*/ 10786007 w 12192000"/>
              <a:gd name="connsiteY167" fmla="*/ 938924 h 5256361"/>
              <a:gd name="connsiteX168" fmla="*/ 10854151 w 12192000"/>
              <a:gd name="connsiteY168" fmla="*/ 920164 h 5256361"/>
              <a:gd name="connsiteX169" fmla="*/ 10901354 w 12192000"/>
              <a:gd name="connsiteY169" fmla="*/ 919267 h 5256361"/>
              <a:gd name="connsiteX170" fmla="*/ 10929658 w 12192000"/>
              <a:gd name="connsiteY170" fmla="*/ 917084 h 5256361"/>
              <a:gd name="connsiteX171" fmla="*/ 10978685 w 12192000"/>
              <a:gd name="connsiteY171" fmla="*/ 885854 h 5256361"/>
              <a:gd name="connsiteX172" fmla="*/ 11163594 w 12192000"/>
              <a:gd name="connsiteY172" fmla="*/ 876091 h 5256361"/>
              <a:gd name="connsiteX173" fmla="*/ 11340142 w 12192000"/>
              <a:gd name="connsiteY173" fmla="*/ 907595 h 5256361"/>
              <a:gd name="connsiteX174" fmla="*/ 11603318 w 12192000"/>
              <a:gd name="connsiteY174" fmla="*/ 818126 h 5256361"/>
              <a:gd name="connsiteX175" fmla="*/ 11630282 w 12192000"/>
              <a:gd name="connsiteY175" fmla="*/ 811106 h 5256361"/>
              <a:gd name="connsiteX176" fmla="*/ 11776458 w 12192000"/>
              <a:gd name="connsiteY176" fmla="*/ 776334 h 5256361"/>
              <a:gd name="connsiteX177" fmla="*/ 12105816 w 12192000"/>
              <a:gd name="connsiteY177" fmla="*/ 760235 h 5256361"/>
              <a:gd name="connsiteX178" fmla="*/ 12192000 w 12192000"/>
              <a:gd name="connsiteY178" fmla="*/ 696270 h 5256361"/>
              <a:gd name="connsiteX179" fmla="*/ 12192000 w 12192000"/>
              <a:gd name="connsiteY179" fmla="*/ 5256361 h 5256361"/>
              <a:gd name="connsiteX180" fmla="*/ 0 w 12192000"/>
              <a:gd name="connsiteY180" fmla="*/ 4547444 h 5256361"/>
              <a:gd name="connsiteX181" fmla="*/ 0 w 12192000"/>
              <a:gd name="connsiteY181" fmla="*/ 540482 h 5256361"/>
              <a:gd name="connsiteX182" fmla="*/ 3948 w 12192000"/>
              <a:gd name="connsiteY182" fmla="*/ 539440 h 5256361"/>
              <a:gd name="connsiteX183" fmla="*/ 79987 w 12192000"/>
              <a:gd name="connsiteY183" fmla="*/ 525968 h 5256361"/>
              <a:gd name="connsiteX184" fmla="*/ 173247 w 12192000"/>
              <a:gd name="connsiteY184" fmla="*/ 477493 h 5256361"/>
              <a:gd name="connsiteX185" fmla="*/ 206877 w 12192000"/>
              <a:gd name="connsiteY185" fmla="*/ 472952 h 5256361"/>
              <a:gd name="connsiteX186" fmla="*/ 205655 w 12192000"/>
              <a:gd name="connsiteY186" fmla="*/ 464375 h 5256361"/>
              <a:gd name="connsiteX187" fmla="*/ 218147 w 12192000"/>
              <a:gd name="connsiteY187" fmla="*/ 463744 h 5256361"/>
              <a:gd name="connsiteX188" fmla="*/ 246031 w 12192000"/>
              <a:gd name="connsiteY188" fmla="*/ 463535 h 5256361"/>
              <a:gd name="connsiteX189" fmla="*/ 329529 w 12192000"/>
              <a:gd name="connsiteY189" fmla="*/ 461155 h 5256361"/>
              <a:gd name="connsiteX190" fmla="*/ 352311 w 12192000"/>
              <a:gd name="connsiteY190" fmla="*/ 444707 h 5256361"/>
              <a:gd name="connsiteX191" fmla="*/ 373861 w 12192000"/>
              <a:gd name="connsiteY191" fmla="*/ 444449 h 5256361"/>
              <a:gd name="connsiteX192" fmla="*/ 498838 w 12192000"/>
              <a:gd name="connsiteY192" fmla="*/ 422403 h 5256361"/>
              <a:gd name="connsiteX193" fmla="*/ 516021 w 12192000"/>
              <a:gd name="connsiteY193" fmla="*/ 420754 h 5256361"/>
              <a:gd name="connsiteX194" fmla="*/ 525327 w 12192000"/>
              <a:gd name="connsiteY194" fmla="*/ 413364 h 5256361"/>
              <a:gd name="connsiteX195" fmla="*/ 558651 w 12192000"/>
              <a:gd name="connsiteY195" fmla="*/ 411894 h 5256361"/>
              <a:gd name="connsiteX196" fmla="*/ 560193 w 12192000"/>
              <a:gd name="connsiteY196" fmla="*/ 407686 h 5256361"/>
              <a:gd name="connsiteX197" fmla="*/ 669729 w 12192000"/>
              <a:gd name="connsiteY197" fmla="*/ 371558 h 5256361"/>
              <a:gd name="connsiteX198" fmla="*/ 688496 w 12192000"/>
              <a:gd name="connsiteY198" fmla="*/ 365590 h 5256361"/>
              <a:gd name="connsiteX199" fmla="*/ 704711 w 12192000"/>
              <a:gd name="connsiteY199" fmla="*/ 367400 h 5256361"/>
              <a:gd name="connsiteX200" fmla="*/ 794485 w 12192000"/>
              <a:gd name="connsiteY200" fmla="*/ 362242 h 5256361"/>
              <a:gd name="connsiteX201" fmla="*/ 815839 w 12192000"/>
              <a:gd name="connsiteY201" fmla="*/ 365409 h 5256361"/>
              <a:gd name="connsiteX202" fmla="*/ 824819 w 12192000"/>
              <a:gd name="connsiteY202" fmla="*/ 372095 h 5256361"/>
              <a:gd name="connsiteX203" fmla="*/ 859579 w 12192000"/>
              <a:gd name="connsiteY203" fmla="*/ 359461 h 5256361"/>
              <a:gd name="connsiteX204" fmla="*/ 913213 w 12192000"/>
              <a:gd name="connsiteY204" fmla="*/ 350804 h 5256361"/>
              <a:gd name="connsiteX205" fmla="*/ 938704 w 12192000"/>
              <a:gd name="connsiteY205" fmla="*/ 344555 h 5256361"/>
              <a:gd name="connsiteX206" fmla="*/ 959272 w 12192000"/>
              <a:gd name="connsiteY206" fmla="*/ 348348 h 5256361"/>
              <a:gd name="connsiteX207" fmla="*/ 1076317 w 12192000"/>
              <a:gd name="connsiteY207" fmla="*/ 349310 h 5256361"/>
              <a:gd name="connsiteX208" fmla="*/ 1103231 w 12192000"/>
              <a:gd name="connsiteY208" fmla="*/ 355337 h 5256361"/>
              <a:gd name="connsiteX209" fmla="*/ 1115987 w 12192000"/>
              <a:gd name="connsiteY209" fmla="*/ 367351 h 5256361"/>
              <a:gd name="connsiteX210" fmla="*/ 1125983 w 12192000"/>
              <a:gd name="connsiteY210" fmla="*/ 363067 h 5256361"/>
              <a:gd name="connsiteX211" fmla="*/ 1196778 w 12192000"/>
              <a:gd name="connsiteY211" fmla="*/ 362640 h 5256361"/>
              <a:gd name="connsiteX212" fmla="*/ 1242961 w 12192000"/>
              <a:gd name="connsiteY212" fmla="*/ 361265 h 5256361"/>
              <a:gd name="connsiteX213" fmla="*/ 1245768 w 12192000"/>
              <a:gd name="connsiteY213" fmla="*/ 344771 h 5256361"/>
              <a:gd name="connsiteX214" fmla="*/ 1286892 w 12192000"/>
              <a:gd name="connsiteY214" fmla="*/ 338895 h 5256361"/>
              <a:gd name="connsiteX215" fmla="*/ 1330717 w 12192000"/>
              <a:gd name="connsiteY215" fmla="*/ 349483 h 5256361"/>
              <a:gd name="connsiteX216" fmla="*/ 1382372 w 12192000"/>
              <a:gd name="connsiteY216" fmla="*/ 347999 h 5256361"/>
              <a:gd name="connsiteX217" fmla="*/ 1413281 w 12192000"/>
              <a:gd name="connsiteY217" fmla="*/ 347291 h 5256361"/>
              <a:gd name="connsiteX218" fmla="*/ 1494404 w 12192000"/>
              <a:gd name="connsiteY218" fmla="*/ 331907 h 5256361"/>
              <a:gd name="connsiteX219" fmla="*/ 1626029 w 12192000"/>
              <a:gd name="connsiteY219" fmla="*/ 273413 h 5256361"/>
              <a:gd name="connsiteX220" fmla="*/ 1667354 w 12192000"/>
              <a:gd name="connsiteY220" fmla="*/ 265124 h 5256361"/>
              <a:gd name="connsiteX221" fmla="*/ 1674578 w 12192000"/>
              <a:gd name="connsiteY221" fmla="*/ 268497 h 5256361"/>
              <a:gd name="connsiteX222" fmla="*/ 1880316 w 12192000"/>
              <a:gd name="connsiteY222" fmla="*/ 233368 h 5256361"/>
              <a:gd name="connsiteX223" fmla="*/ 1917126 w 12192000"/>
              <a:gd name="connsiteY223" fmla="*/ 231311 h 5256361"/>
              <a:gd name="connsiteX224" fmla="*/ 1944692 w 12192000"/>
              <a:gd name="connsiteY224" fmla="*/ 232595 h 5256361"/>
              <a:gd name="connsiteX225" fmla="*/ 2010665 w 12192000"/>
              <a:gd name="connsiteY225" fmla="*/ 220894 h 5256361"/>
              <a:gd name="connsiteX226" fmla="*/ 2118270 w 12192000"/>
              <a:gd name="connsiteY226" fmla="*/ 195238 h 5256361"/>
              <a:gd name="connsiteX227" fmla="*/ 2141504 w 12192000"/>
              <a:gd name="connsiteY227" fmla="*/ 191185 h 5256361"/>
              <a:gd name="connsiteX228" fmla="*/ 2162752 w 12192000"/>
              <a:gd name="connsiteY228" fmla="*/ 193299 h 5256361"/>
              <a:gd name="connsiteX229" fmla="*/ 2168793 w 12192000"/>
              <a:gd name="connsiteY229" fmla="*/ 198668 h 5256361"/>
              <a:gd name="connsiteX230" fmla="*/ 2181778 w 12192000"/>
              <a:gd name="connsiteY230" fmla="*/ 197338 h 5256361"/>
              <a:gd name="connsiteX231" fmla="*/ 2185499 w 12192000"/>
              <a:gd name="connsiteY231" fmla="*/ 198155 h 5256361"/>
              <a:gd name="connsiteX232" fmla="*/ 2206566 w 12192000"/>
              <a:gd name="connsiteY232" fmla="*/ 201662 h 5256361"/>
              <a:gd name="connsiteX233" fmla="*/ 2244903 w 12192000"/>
              <a:gd name="connsiteY233" fmla="*/ 180090 h 5256361"/>
              <a:gd name="connsiteX234" fmla="*/ 2297531 w 12192000"/>
              <a:gd name="connsiteY234" fmla="*/ 177456 h 5256361"/>
              <a:gd name="connsiteX235" fmla="*/ 2488258 w 12192000"/>
              <a:gd name="connsiteY235" fmla="*/ 130235 h 5256361"/>
              <a:gd name="connsiteX236" fmla="*/ 2523236 w 12192000"/>
              <a:gd name="connsiteY236" fmla="*/ 146553 h 5256361"/>
              <a:gd name="connsiteX237" fmla="*/ 2603355 w 12192000"/>
              <a:gd name="connsiteY237" fmla="*/ 135610 h 5256361"/>
              <a:gd name="connsiteX238" fmla="*/ 2713319 w 12192000"/>
              <a:gd name="connsiteY238" fmla="*/ 76167 h 5256361"/>
              <a:gd name="connsiteX239" fmla="*/ 2860143 w 12192000"/>
              <a:gd name="connsiteY239" fmla="*/ 54092 h 5256361"/>
              <a:gd name="connsiteX240" fmla="*/ 2868320 w 12192000"/>
              <a:gd name="connsiteY240" fmla="*/ 43251 h 5256361"/>
              <a:gd name="connsiteX241" fmla="*/ 2880379 w 12192000"/>
              <a:gd name="connsiteY241" fmla="*/ 35858 h 5256361"/>
              <a:gd name="connsiteX242" fmla="*/ 2882710 w 12192000"/>
              <a:gd name="connsiteY242" fmla="*/ 36396 h 5256361"/>
              <a:gd name="connsiteX243" fmla="*/ 2899268 w 12192000"/>
              <a:gd name="connsiteY243" fmla="*/ 32091 h 5256361"/>
              <a:gd name="connsiteX244" fmla="*/ 2901185 w 12192000"/>
              <a:gd name="connsiteY244" fmla="*/ 28262 h 5256361"/>
              <a:gd name="connsiteX245" fmla="*/ 2912009 w 12192000"/>
              <a:gd name="connsiteY245" fmla="*/ 24403 h 5256361"/>
              <a:gd name="connsiteX246" fmla="*/ 2931895 w 12192000"/>
              <a:gd name="connsiteY246" fmla="*/ 14365 h 5256361"/>
              <a:gd name="connsiteX247" fmla="*/ 2936965 w 12192000"/>
              <a:gd name="connsiteY247" fmla="*/ 14771 h 5256361"/>
              <a:gd name="connsiteX248" fmla="*/ 2969058 w 12192000"/>
              <a:gd name="connsiteY248" fmla="*/ 3188 h 5256361"/>
              <a:gd name="connsiteX249" fmla="*/ 2970141 w 12192000"/>
              <a:gd name="connsiteY249" fmla="*/ 4113 h 5256361"/>
              <a:gd name="connsiteX250" fmla="*/ 2981985 w 12192000"/>
              <a:gd name="connsiteY250" fmla="*/ 5589 h 5256361"/>
              <a:gd name="connsiteX251" fmla="*/ 3003160 w 12192000"/>
              <a:gd name="connsiteY251" fmla="*/ 5933 h 5256361"/>
              <a:gd name="connsiteX252" fmla="*/ 3059919 w 12192000"/>
              <a:gd name="connsiteY252" fmla="*/ 20150 h 5256361"/>
              <a:gd name="connsiteX253" fmla="*/ 3093450 w 12192000"/>
              <a:gd name="connsiteY253" fmla="*/ 8195 h 5256361"/>
              <a:gd name="connsiteX254" fmla="*/ 3188029 w 12192000"/>
              <a:gd name="connsiteY254" fmla="*/ 6375 h 5256361"/>
              <a:gd name="connsiteX0" fmla="*/ 3188029 w 12192000"/>
              <a:gd name="connsiteY0" fmla="*/ 6375 h 5256361"/>
              <a:gd name="connsiteX1" fmla="*/ 3287078 w 12192000"/>
              <a:gd name="connsiteY1" fmla="*/ 27606 h 5256361"/>
              <a:gd name="connsiteX2" fmla="*/ 3386448 w 12192000"/>
              <a:gd name="connsiteY2" fmla="*/ 30393 h 5256361"/>
              <a:gd name="connsiteX3" fmla="*/ 3422427 w 12192000"/>
              <a:gd name="connsiteY3" fmla="*/ 29823 h 5256361"/>
              <a:gd name="connsiteX4" fmla="*/ 3486559 w 12192000"/>
              <a:gd name="connsiteY4" fmla="*/ 35770 h 5256361"/>
              <a:gd name="connsiteX5" fmla="*/ 3515932 w 12192000"/>
              <a:gd name="connsiteY5" fmla="*/ 42810 h 5256361"/>
              <a:gd name="connsiteX6" fmla="*/ 3517220 w 12192000"/>
              <a:gd name="connsiteY6" fmla="*/ 42377 h 5256361"/>
              <a:gd name="connsiteX7" fmla="*/ 3519845 w 12192000"/>
              <a:gd name="connsiteY7" fmla="*/ 45407 h 5256361"/>
              <a:gd name="connsiteX8" fmla="*/ 3525279 w 12192000"/>
              <a:gd name="connsiteY8" fmla="*/ 46811 h 5256361"/>
              <a:gd name="connsiteX9" fmla="*/ 3540113 w 12192000"/>
              <a:gd name="connsiteY9" fmla="*/ 45907 h 5256361"/>
              <a:gd name="connsiteX10" fmla="*/ 3545692 w 12192000"/>
              <a:gd name="connsiteY10" fmla="*/ 44786 h 5256361"/>
              <a:gd name="connsiteX11" fmla="*/ 3553854 w 12192000"/>
              <a:gd name="connsiteY11" fmla="*/ 44807 h 5256361"/>
              <a:gd name="connsiteX12" fmla="*/ 3554058 w 12192000"/>
              <a:gd name="connsiteY12" fmla="*/ 45056 h 5256361"/>
              <a:gd name="connsiteX13" fmla="*/ 3561703 w 12192000"/>
              <a:gd name="connsiteY13" fmla="*/ 44591 h 5256361"/>
              <a:gd name="connsiteX14" fmla="*/ 3599112 w 12192000"/>
              <a:gd name="connsiteY14" fmla="*/ 39166 h 5256361"/>
              <a:gd name="connsiteX15" fmla="*/ 3648544 w 12192000"/>
              <a:gd name="connsiteY15" fmla="*/ 62881 h 5256361"/>
              <a:gd name="connsiteX16" fmla="*/ 3668987 w 12192000"/>
              <a:gd name="connsiteY16" fmla="*/ 66992 h 5256361"/>
              <a:gd name="connsiteX17" fmla="*/ 3679906 w 12192000"/>
              <a:gd name="connsiteY17" fmla="*/ 70516 h 5256361"/>
              <a:gd name="connsiteX18" fmla="*/ 3680583 w 12192000"/>
              <a:gd name="connsiteY18" fmla="*/ 71594 h 5256361"/>
              <a:gd name="connsiteX19" fmla="*/ 3716448 w 12192000"/>
              <a:gd name="connsiteY19" fmla="*/ 66268 h 5256361"/>
              <a:gd name="connsiteX20" fmla="*/ 3721210 w 12192000"/>
              <a:gd name="connsiteY20" fmla="*/ 67563 h 5256361"/>
              <a:gd name="connsiteX21" fmla="*/ 3744585 w 12192000"/>
              <a:gd name="connsiteY21" fmla="*/ 61530 h 5256361"/>
              <a:gd name="connsiteX22" fmla="*/ 3756664 w 12192000"/>
              <a:gd name="connsiteY22" fmla="*/ 59781 h 5256361"/>
              <a:gd name="connsiteX23" fmla="*/ 3760076 w 12192000"/>
              <a:gd name="connsiteY23" fmla="*/ 56468 h 5256361"/>
              <a:gd name="connsiteX24" fmla="*/ 3777900 w 12192000"/>
              <a:gd name="connsiteY24" fmla="*/ 55315 h 5256361"/>
              <a:gd name="connsiteX25" fmla="*/ 3779950 w 12192000"/>
              <a:gd name="connsiteY25" fmla="*/ 56246 h 5256361"/>
              <a:gd name="connsiteX26" fmla="*/ 3794650 w 12192000"/>
              <a:gd name="connsiteY26" fmla="*/ 51341 h 5256361"/>
              <a:gd name="connsiteX27" fmla="*/ 3806969 w 12192000"/>
              <a:gd name="connsiteY27" fmla="*/ 42453 h 5256361"/>
              <a:gd name="connsiteX28" fmla="*/ 3958577 w 12192000"/>
              <a:gd name="connsiteY28" fmla="*/ 47607 h 5256361"/>
              <a:gd name="connsiteX29" fmla="*/ 4089430 w 12192000"/>
              <a:gd name="connsiteY29" fmla="*/ 10501 h 5256361"/>
              <a:gd name="connsiteX30" fmla="*/ 4171715 w 12192000"/>
              <a:gd name="connsiteY30" fmla="*/ 14367 h 5256361"/>
              <a:gd name="connsiteX31" fmla="*/ 4199128 w 12192000"/>
              <a:gd name="connsiteY31" fmla="*/ 36195 h 5256361"/>
              <a:gd name="connsiteX32" fmla="*/ 4403546 w 12192000"/>
              <a:gd name="connsiteY32" fmla="*/ 25184 h 5256361"/>
              <a:gd name="connsiteX33" fmla="*/ 4455762 w 12192000"/>
              <a:gd name="connsiteY33" fmla="*/ 32072 h 5256361"/>
              <a:gd name="connsiteX34" fmla="*/ 4501720 w 12192000"/>
              <a:gd name="connsiteY34" fmla="*/ 18325 h 5256361"/>
              <a:gd name="connsiteX35" fmla="*/ 4520780 w 12192000"/>
              <a:gd name="connsiteY35" fmla="*/ 25438 h 5256361"/>
              <a:gd name="connsiteX36" fmla="*/ 4524071 w 12192000"/>
              <a:gd name="connsiteY36" fmla="*/ 26883 h 5256361"/>
              <a:gd name="connsiteX37" fmla="*/ 4537225 w 12192000"/>
              <a:gd name="connsiteY37" fmla="*/ 27930 h 5256361"/>
              <a:gd name="connsiteX38" fmla="*/ 4540932 w 12192000"/>
              <a:gd name="connsiteY38" fmla="*/ 34139 h 5256361"/>
              <a:gd name="connsiteX39" fmla="*/ 4560732 w 12192000"/>
              <a:gd name="connsiteY39" fmla="*/ 39954 h 5256361"/>
              <a:gd name="connsiteX40" fmla="*/ 4584946 w 12192000"/>
              <a:gd name="connsiteY40" fmla="*/ 40234 h 5256361"/>
              <a:gd name="connsiteX41" fmla="*/ 4670972 w 12192000"/>
              <a:gd name="connsiteY41" fmla="*/ 41875 h 5256361"/>
              <a:gd name="connsiteX42" fmla="*/ 4685002 w 12192000"/>
              <a:gd name="connsiteY42" fmla="*/ 38521 h 5256361"/>
              <a:gd name="connsiteX43" fmla="*/ 4730794 w 12192000"/>
              <a:gd name="connsiteY43" fmla="*/ 44114 h 5256361"/>
              <a:gd name="connsiteX44" fmla="*/ 4771603 w 12192000"/>
              <a:gd name="connsiteY44" fmla="*/ 45372 h 5256361"/>
              <a:gd name="connsiteX45" fmla="*/ 4798044 w 12192000"/>
              <a:gd name="connsiteY45" fmla="*/ 42704 h 5256361"/>
              <a:gd name="connsiteX46" fmla="*/ 4804975 w 12192000"/>
              <a:gd name="connsiteY46" fmla="*/ 44915 h 5256361"/>
              <a:gd name="connsiteX47" fmla="*/ 4831600 w 12192000"/>
              <a:gd name="connsiteY47" fmla="*/ 46341 h 5256361"/>
              <a:gd name="connsiteX48" fmla="*/ 4845162 w 12192000"/>
              <a:gd name="connsiteY48" fmla="*/ 43064 h 5256361"/>
              <a:gd name="connsiteX49" fmla="*/ 4858548 w 12192000"/>
              <a:gd name="connsiteY49" fmla="*/ 50610 h 5256361"/>
              <a:gd name="connsiteX50" fmla="*/ 4861820 w 12192000"/>
              <a:gd name="connsiteY50" fmla="*/ 56140 h 5256361"/>
              <a:gd name="connsiteX51" fmla="*/ 4880767 w 12192000"/>
              <a:gd name="connsiteY51" fmla="*/ 53657 h 5256361"/>
              <a:gd name="connsiteX52" fmla="*/ 4896300 w 12192000"/>
              <a:gd name="connsiteY52" fmla="*/ 59061 h 5256361"/>
              <a:gd name="connsiteX53" fmla="*/ 4909841 w 12192000"/>
              <a:gd name="connsiteY53" fmla="*/ 55528 h 5256361"/>
              <a:gd name="connsiteX54" fmla="*/ 4915461 w 12192000"/>
              <a:gd name="connsiteY54" fmla="*/ 56324 h 5256361"/>
              <a:gd name="connsiteX55" fmla="*/ 4929430 w 12192000"/>
              <a:gd name="connsiteY55" fmla="*/ 58998 h 5256361"/>
              <a:gd name="connsiteX56" fmla="*/ 4953531 w 12192000"/>
              <a:gd name="connsiteY56" fmla="*/ 64940 h 5256361"/>
              <a:gd name="connsiteX57" fmla="*/ 4961050 w 12192000"/>
              <a:gd name="connsiteY57" fmla="*/ 65767 h 5256361"/>
              <a:gd name="connsiteX58" fmla="*/ 4977419 w 12192000"/>
              <a:gd name="connsiteY58" fmla="*/ 74854 h 5256361"/>
              <a:gd name="connsiteX59" fmla="*/ 5009106 w 12192000"/>
              <a:gd name="connsiteY59" fmla="*/ 82624 h 5256361"/>
              <a:gd name="connsiteX60" fmla="*/ 5064895 w 12192000"/>
              <a:gd name="connsiteY60" fmla="*/ 109738 h 5256361"/>
              <a:gd name="connsiteX61" fmla="*/ 5097688 w 12192000"/>
              <a:gd name="connsiteY61" fmla="*/ 122676 h 5256361"/>
              <a:gd name="connsiteX62" fmla="*/ 5119875 w 12192000"/>
              <a:gd name="connsiteY62" fmla="*/ 134601 h 5256361"/>
              <a:gd name="connsiteX63" fmla="*/ 5185360 w 12192000"/>
              <a:gd name="connsiteY63" fmla="*/ 151443 h 5256361"/>
              <a:gd name="connsiteX64" fmla="*/ 5297679 w 12192000"/>
              <a:gd name="connsiteY64" fmla="*/ 173709 h 5256361"/>
              <a:gd name="connsiteX65" fmla="*/ 5320681 w 12192000"/>
              <a:gd name="connsiteY65" fmla="*/ 179692 h 5256361"/>
              <a:gd name="connsiteX66" fmla="*/ 5336842 w 12192000"/>
              <a:gd name="connsiteY66" fmla="*/ 189776 h 5256361"/>
              <a:gd name="connsiteX67" fmla="*/ 5337444 w 12192000"/>
              <a:gd name="connsiteY67" fmla="*/ 196421 h 5256361"/>
              <a:gd name="connsiteX68" fmla="*/ 5349516 w 12192000"/>
              <a:gd name="connsiteY68" fmla="*/ 200505 h 5256361"/>
              <a:gd name="connsiteX69" fmla="*/ 5351972 w 12192000"/>
              <a:gd name="connsiteY69" fmla="*/ 202623 h 5256361"/>
              <a:gd name="connsiteX70" fmla="*/ 5366814 w 12192000"/>
              <a:gd name="connsiteY70" fmla="*/ 213739 h 5256361"/>
              <a:gd name="connsiteX71" fmla="*/ 5417244 w 12192000"/>
              <a:gd name="connsiteY71" fmla="*/ 211827 h 5256361"/>
              <a:gd name="connsiteX72" fmla="*/ 5463870 w 12192000"/>
              <a:gd name="connsiteY72" fmla="*/ 230568 h 5256361"/>
              <a:gd name="connsiteX73" fmla="*/ 5664412 w 12192000"/>
              <a:gd name="connsiteY73" fmla="*/ 268648 h 5256361"/>
              <a:gd name="connsiteX74" fmla="*/ 5680257 w 12192000"/>
              <a:gd name="connsiteY74" fmla="*/ 295413 h 5256361"/>
              <a:gd name="connsiteX75" fmla="*/ 5757046 w 12192000"/>
              <a:gd name="connsiteY75" fmla="*/ 318453 h 5256361"/>
              <a:gd name="connsiteX76" fmla="*/ 5899668 w 12192000"/>
              <a:gd name="connsiteY76" fmla="*/ 314896 h 5256361"/>
              <a:gd name="connsiteX77" fmla="*/ 6042086 w 12192000"/>
              <a:gd name="connsiteY77" fmla="*/ 355518 h 5256361"/>
              <a:gd name="connsiteX78" fmla="*/ 6058069 w 12192000"/>
              <a:gd name="connsiteY78" fmla="*/ 350170 h 5256361"/>
              <a:gd name="connsiteX79" fmla="*/ 6074444 w 12192000"/>
              <a:gd name="connsiteY79" fmla="*/ 349088 h 5256361"/>
              <a:gd name="connsiteX80" fmla="*/ 6075959 w 12192000"/>
              <a:gd name="connsiteY80" fmla="*/ 350435 h 5256361"/>
              <a:gd name="connsiteX81" fmla="*/ 6093540 w 12192000"/>
              <a:gd name="connsiteY81" fmla="*/ 353576 h 5256361"/>
              <a:gd name="connsiteX82" fmla="*/ 6098369 w 12192000"/>
              <a:gd name="connsiteY82" fmla="*/ 351305 h 5256361"/>
              <a:gd name="connsiteX83" fmla="*/ 6110738 w 12192000"/>
              <a:gd name="connsiteY83" fmla="*/ 352533 h 5256361"/>
              <a:gd name="connsiteX84" fmla="*/ 6135933 w 12192000"/>
              <a:gd name="connsiteY84" fmla="*/ 352452 h 5256361"/>
              <a:gd name="connsiteX85" fmla="*/ 6139871 w 12192000"/>
              <a:gd name="connsiteY85" fmla="*/ 354780 h 5256361"/>
              <a:gd name="connsiteX86" fmla="*/ 6176662 w 12192000"/>
              <a:gd name="connsiteY86" fmla="*/ 358308 h 5256361"/>
              <a:gd name="connsiteX87" fmla="*/ 6176801 w 12192000"/>
              <a:gd name="connsiteY87" fmla="*/ 359470 h 5256361"/>
              <a:gd name="connsiteX88" fmla="*/ 6185563 w 12192000"/>
              <a:gd name="connsiteY88" fmla="*/ 365325 h 5256361"/>
              <a:gd name="connsiteX89" fmla="*/ 6203148 w 12192000"/>
              <a:gd name="connsiteY89" fmla="*/ 373978 h 5256361"/>
              <a:gd name="connsiteX90" fmla="*/ 6239136 w 12192000"/>
              <a:gd name="connsiteY90" fmla="*/ 407698 h 5256361"/>
              <a:gd name="connsiteX91" fmla="*/ 6277452 w 12192000"/>
              <a:gd name="connsiteY91" fmla="*/ 411500 h 5256361"/>
              <a:gd name="connsiteX92" fmla="*/ 6284979 w 12192000"/>
              <a:gd name="connsiteY92" fmla="*/ 412874 h 5256361"/>
              <a:gd name="connsiteX93" fmla="*/ 6285055 w 12192000"/>
              <a:gd name="connsiteY93" fmla="*/ 413153 h 5256361"/>
              <a:gd name="connsiteX94" fmla="*/ 6292844 w 12192000"/>
              <a:gd name="connsiteY94" fmla="*/ 415103 h 5256361"/>
              <a:gd name="connsiteX95" fmla="*/ 6298705 w 12192000"/>
              <a:gd name="connsiteY95" fmla="*/ 415379 h 5256361"/>
              <a:gd name="connsiteX96" fmla="*/ 6313308 w 12192000"/>
              <a:gd name="connsiteY96" fmla="*/ 418044 h 5256361"/>
              <a:gd name="connsiteX97" fmla="*/ 6317834 w 12192000"/>
              <a:gd name="connsiteY97" fmla="*/ 420633 h 5256361"/>
              <a:gd name="connsiteX98" fmla="*/ 6318907 w 12192000"/>
              <a:gd name="connsiteY98" fmla="*/ 424070 h 5256361"/>
              <a:gd name="connsiteX99" fmla="*/ 6320341 w 12192000"/>
              <a:gd name="connsiteY99" fmla="*/ 423972 h 5256361"/>
              <a:gd name="connsiteX100" fmla="*/ 6345071 w 12192000"/>
              <a:gd name="connsiteY100" fmla="*/ 437455 h 5256361"/>
              <a:gd name="connsiteX101" fmla="*/ 6403531 w 12192000"/>
              <a:gd name="connsiteY101" fmla="*/ 458140 h 5256361"/>
              <a:gd name="connsiteX102" fmla="*/ 6438176 w 12192000"/>
              <a:gd name="connsiteY102" fmla="*/ 466114 h 5256361"/>
              <a:gd name="connsiteX103" fmla="*/ 6531805 w 12192000"/>
              <a:gd name="connsiteY103" fmla="*/ 492190 h 5256361"/>
              <a:gd name="connsiteX104" fmla="*/ 6624812 w 12192000"/>
              <a:gd name="connsiteY104" fmla="*/ 521583 h 5256361"/>
              <a:gd name="connsiteX105" fmla="*/ 6665821 w 12192000"/>
              <a:gd name="connsiteY105" fmla="*/ 554310 h 5256361"/>
              <a:gd name="connsiteX106" fmla="*/ 6671133 w 12192000"/>
              <a:gd name="connsiteY106" fmla="*/ 556037 h 5256361"/>
              <a:gd name="connsiteX107" fmla="*/ 6685990 w 12192000"/>
              <a:gd name="connsiteY107" fmla="*/ 556019 h 5256361"/>
              <a:gd name="connsiteX108" fmla="*/ 6691636 w 12192000"/>
              <a:gd name="connsiteY108" fmla="*/ 555232 h 5256361"/>
              <a:gd name="connsiteX109" fmla="*/ 6699772 w 12192000"/>
              <a:gd name="connsiteY109" fmla="*/ 555740 h 5256361"/>
              <a:gd name="connsiteX110" fmla="*/ 6699955 w 12192000"/>
              <a:gd name="connsiteY110" fmla="*/ 556001 h 5256361"/>
              <a:gd name="connsiteX111" fmla="*/ 6707613 w 12192000"/>
              <a:gd name="connsiteY111" fmla="*/ 555992 h 5256361"/>
              <a:gd name="connsiteX112" fmla="*/ 6745320 w 12192000"/>
              <a:gd name="connsiteY112" fmla="*/ 552805 h 5256361"/>
              <a:gd name="connsiteX113" fmla="*/ 6792811 w 12192000"/>
              <a:gd name="connsiteY113" fmla="*/ 579433 h 5256361"/>
              <a:gd name="connsiteX114" fmla="*/ 6812882 w 12192000"/>
              <a:gd name="connsiteY114" fmla="*/ 584758 h 5256361"/>
              <a:gd name="connsiteX115" fmla="*/ 6823500 w 12192000"/>
              <a:gd name="connsiteY115" fmla="*/ 588928 h 5256361"/>
              <a:gd name="connsiteX116" fmla="*/ 6824098 w 12192000"/>
              <a:gd name="connsiteY116" fmla="*/ 590044 h 5256361"/>
              <a:gd name="connsiteX117" fmla="*/ 6860252 w 12192000"/>
              <a:gd name="connsiteY117" fmla="*/ 586865 h 5256361"/>
              <a:gd name="connsiteX118" fmla="*/ 6864904 w 12192000"/>
              <a:gd name="connsiteY118" fmla="*/ 588442 h 5256361"/>
              <a:gd name="connsiteX119" fmla="*/ 6888662 w 12192000"/>
              <a:gd name="connsiteY119" fmla="*/ 583812 h 5256361"/>
              <a:gd name="connsiteX120" fmla="*/ 6900835 w 12192000"/>
              <a:gd name="connsiteY120" fmla="*/ 582784 h 5256361"/>
              <a:gd name="connsiteX121" fmla="*/ 6904484 w 12192000"/>
              <a:gd name="connsiteY121" fmla="*/ 579680 h 5256361"/>
              <a:gd name="connsiteX122" fmla="*/ 6922346 w 12192000"/>
              <a:gd name="connsiteY122" fmla="*/ 579592 h 5256361"/>
              <a:gd name="connsiteX123" fmla="*/ 6924318 w 12192000"/>
              <a:gd name="connsiteY123" fmla="*/ 580642 h 5256361"/>
              <a:gd name="connsiteX124" fmla="*/ 6939344 w 12192000"/>
              <a:gd name="connsiteY124" fmla="*/ 576622 h 5256361"/>
              <a:gd name="connsiteX125" fmla="*/ 6952296 w 12192000"/>
              <a:gd name="connsiteY125" fmla="*/ 568480 h 5256361"/>
              <a:gd name="connsiteX126" fmla="*/ 7103052 w 12192000"/>
              <a:gd name="connsiteY126" fmla="*/ 582667 h 5256361"/>
              <a:gd name="connsiteX127" fmla="*/ 7246485 w 12192000"/>
              <a:gd name="connsiteY127" fmla="*/ 578085 h 5256361"/>
              <a:gd name="connsiteX128" fmla="*/ 7391440 w 12192000"/>
              <a:gd name="connsiteY128" fmla="*/ 585614 h 5256361"/>
              <a:gd name="connsiteX129" fmla="*/ 7548358 w 12192000"/>
              <a:gd name="connsiteY129" fmla="*/ 586808 h 5256361"/>
              <a:gd name="connsiteX130" fmla="*/ 7599893 w 12192000"/>
              <a:gd name="connsiteY130" fmla="*/ 596799 h 5256361"/>
              <a:gd name="connsiteX131" fmla="*/ 7646750 w 12192000"/>
              <a:gd name="connsiteY131" fmla="*/ 585813 h 5256361"/>
              <a:gd name="connsiteX132" fmla="*/ 7665217 w 12192000"/>
              <a:gd name="connsiteY132" fmla="*/ 594052 h 5256361"/>
              <a:gd name="connsiteX133" fmla="*/ 7668385 w 12192000"/>
              <a:gd name="connsiteY133" fmla="*/ 595689 h 5256361"/>
              <a:gd name="connsiteX134" fmla="*/ 7681420 w 12192000"/>
              <a:gd name="connsiteY134" fmla="*/ 597521 h 5256361"/>
              <a:gd name="connsiteX135" fmla="*/ 7684651 w 12192000"/>
              <a:gd name="connsiteY135" fmla="*/ 603940 h 5256361"/>
              <a:gd name="connsiteX136" fmla="*/ 7843050 w 12192000"/>
              <a:gd name="connsiteY136" fmla="*/ 614241 h 5256361"/>
              <a:gd name="connsiteX137" fmla="*/ 7911637 w 12192000"/>
              <a:gd name="connsiteY137" fmla="*/ 618959 h 5256361"/>
              <a:gd name="connsiteX138" fmla="*/ 7937365 w 12192000"/>
              <a:gd name="connsiteY138" fmla="*/ 626668 h 5256361"/>
              <a:gd name="connsiteX139" fmla="*/ 8037057 w 12192000"/>
              <a:gd name="connsiteY139" fmla="*/ 650015 h 5256361"/>
              <a:gd name="connsiteX140" fmla="*/ 8122868 w 12192000"/>
              <a:gd name="connsiteY140" fmla="*/ 664297 h 5256361"/>
              <a:gd name="connsiteX141" fmla="*/ 8186750 w 12192000"/>
              <a:gd name="connsiteY141" fmla="*/ 649435 h 5256361"/>
              <a:gd name="connsiteX142" fmla="*/ 8192054 w 12192000"/>
              <a:gd name="connsiteY142" fmla="*/ 654277 h 5256361"/>
              <a:gd name="connsiteX143" fmla="*/ 8235470 w 12192000"/>
              <a:gd name="connsiteY143" fmla="*/ 656341 h 5256361"/>
              <a:gd name="connsiteX144" fmla="*/ 8388968 w 12192000"/>
              <a:gd name="connsiteY144" fmla="*/ 633092 h 5256361"/>
              <a:gd name="connsiteX145" fmla="*/ 8473770 w 12192000"/>
              <a:gd name="connsiteY145" fmla="*/ 637968 h 5256361"/>
              <a:gd name="connsiteX146" fmla="*/ 8503642 w 12192000"/>
              <a:gd name="connsiteY146" fmla="*/ 644614 h 5256361"/>
              <a:gd name="connsiteX147" fmla="*/ 8553701 w 12192000"/>
              <a:gd name="connsiteY147" fmla="*/ 655445 h 5256361"/>
              <a:gd name="connsiteX148" fmla="*/ 8590556 w 12192000"/>
              <a:gd name="connsiteY148" fmla="*/ 675642 h 5256361"/>
              <a:gd name="connsiteX149" fmla="*/ 8632638 w 12192000"/>
              <a:gd name="connsiteY149" fmla="*/ 679902 h 5256361"/>
              <a:gd name="connsiteX150" fmla="*/ 8643140 w 12192000"/>
              <a:gd name="connsiteY150" fmla="*/ 665237 h 5256361"/>
              <a:gd name="connsiteX151" fmla="*/ 8687917 w 12192000"/>
              <a:gd name="connsiteY151" fmla="*/ 674873 h 5256361"/>
              <a:gd name="connsiteX152" fmla="*/ 8755765 w 12192000"/>
              <a:gd name="connsiteY152" fmla="*/ 691208 h 5256361"/>
              <a:gd name="connsiteX153" fmla="*/ 8795085 w 12192000"/>
              <a:gd name="connsiteY153" fmla="*/ 696588 h 5256361"/>
              <a:gd name="connsiteX154" fmla="*/ 8902279 w 12192000"/>
              <a:gd name="connsiteY154" fmla="*/ 715671 h 5256361"/>
              <a:gd name="connsiteX155" fmla="*/ 9009490 w 12192000"/>
              <a:gd name="connsiteY155" fmla="*/ 738130 h 5256361"/>
              <a:gd name="connsiteX156" fmla="*/ 9072120 w 12192000"/>
              <a:gd name="connsiteY156" fmla="*/ 770325 h 5256361"/>
              <a:gd name="connsiteX157" fmla="*/ 9160343 w 12192000"/>
              <a:gd name="connsiteY157" fmla="*/ 786746 h 5256361"/>
              <a:gd name="connsiteX158" fmla="*/ 9174981 w 12192000"/>
              <a:gd name="connsiteY158" fmla="*/ 792262 h 5256361"/>
              <a:gd name="connsiteX159" fmla="*/ 9278987 w 12192000"/>
              <a:gd name="connsiteY159" fmla="*/ 817631 h 5256361"/>
              <a:gd name="connsiteX160" fmla="*/ 9400617 w 12192000"/>
              <a:gd name="connsiteY160" fmla="*/ 821517 h 5256361"/>
              <a:gd name="connsiteX161" fmla="*/ 9552261 w 12192000"/>
              <a:gd name="connsiteY161" fmla="*/ 892831 h 5256361"/>
              <a:gd name="connsiteX162" fmla="*/ 9822258 w 12192000"/>
              <a:gd name="connsiteY162" fmla="*/ 1001854 h 5256361"/>
              <a:gd name="connsiteX163" fmla="*/ 10113244 w 12192000"/>
              <a:gd name="connsiteY163" fmla="*/ 1044510 h 5256361"/>
              <a:gd name="connsiteX164" fmla="*/ 10189871 w 12192000"/>
              <a:gd name="connsiteY164" fmla="*/ 1037391 h 5256361"/>
              <a:gd name="connsiteX165" fmla="*/ 10414253 w 12192000"/>
              <a:gd name="connsiteY165" fmla="*/ 1023375 h 5256361"/>
              <a:gd name="connsiteX166" fmla="*/ 10642574 w 12192000"/>
              <a:gd name="connsiteY166" fmla="*/ 950868 h 5256361"/>
              <a:gd name="connsiteX167" fmla="*/ 10786007 w 12192000"/>
              <a:gd name="connsiteY167" fmla="*/ 938924 h 5256361"/>
              <a:gd name="connsiteX168" fmla="*/ 10854151 w 12192000"/>
              <a:gd name="connsiteY168" fmla="*/ 920164 h 5256361"/>
              <a:gd name="connsiteX169" fmla="*/ 10901354 w 12192000"/>
              <a:gd name="connsiteY169" fmla="*/ 919267 h 5256361"/>
              <a:gd name="connsiteX170" fmla="*/ 10929658 w 12192000"/>
              <a:gd name="connsiteY170" fmla="*/ 917084 h 5256361"/>
              <a:gd name="connsiteX171" fmla="*/ 10978685 w 12192000"/>
              <a:gd name="connsiteY171" fmla="*/ 885854 h 5256361"/>
              <a:gd name="connsiteX172" fmla="*/ 11163594 w 12192000"/>
              <a:gd name="connsiteY172" fmla="*/ 876091 h 5256361"/>
              <a:gd name="connsiteX173" fmla="*/ 11340142 w 12192000"/>
              <a:gd name="connsiteY173" fmla="*/ 907595 h 5256361"/>
              <a:gd name="connsiteX174" fmla="*/ 11603318 w 12192000"/>
              <a:gd name="connsiteY174" fmla="*/ 818126 h 5256361"/>
              <a:gd name="connsiteX175" fmla="*/ 11630282 w 12192000"/>
              <a:gd name="connsiteY175" fmla="*/ 811106 h 5256361"/>
              <a:gd name="connsiteX176" fmla="*/ 11776458 w 12192000"/>
              <a:gd name="connsiteY176" fmla="*/ 776334 h 5256361"/>
              <a:gd name="connsiteX177" fmla="*/ 12105816 w 12192000"/>
              <a:gd name="connsiteY177" fmla="*/ 760235 h 5256361"/>
              <a:gd name="connsiteX178" fmla="*/ 12192000 w 12192000"/>
              <a:gd name="connsiteY178" fmla="*/ 696270 h 5256361"/>
              <a:gd name="connsiteX179" fmla="*/ 12192000 w 12192000"/>
              <a:gd name="connsiteY179" fmla="*/ 5256361 h 5256361"/>
              <a:gd name="connsiteX180" fmla="*/ 0 w 12192000"/>
              <a:gd name="connsiteY180" fmla="*/ 5235812 h 5256361"/>
              <a:gd name="connsiteX181" fmla="*/ 0 w 12192000"/>
              <a:gd name="connsiteY181" fmla="*/ 540482 h 5256361"/>
              <a:gd name="connsiteX182" fmla="*/ 3948 w 12192000"/>
              <a:gd name="connsiteY182" fmla="*/ 539440 h 5256361"/>
              <a:gd name="connsiteX183" fmla="*/ 79987 w 12192000"/>
              <a:gd name="connsiteY183" fmla="*/ 525968 h 5256361"/>
              <a:gd name="connsiteX184" fmla="*/ 173247 w 12192000"/>
              <a:gd name="connsiteY184" fmla="*/ 477493 h 5256361"/>
              <a:gd name="connsiteX185" fmla="*/ 206877 w 12192000"/>
              <a:gd name="connsiteY185" fmla="*/ 472952 h 5256361"/>
              <a:gd name="connsiteX186" fmla="*/ 205655 w 12192000"/>
              <a:gd name="connsiteY186" fmla="*/ 464375 h 5256361"/>
              <a:gd name="connsiteX187" fmla="*/ 218147 w 12192000"/>
              <a:gd name="connsiteY187" fmla="*/ 463744 h 5256361"/>
              <a:gd name="connsiteX188" fmla="*/ 246031 w 12192000"/>
              <a:gd name="connsiteY188" fmla="*/ 463535 h 5256361"/>
              <a:gd name="connsiteX189" fmla="*/ 329529 w 12192000"/>
              <a:gd name="connsiteY189" fmla="*/ 461155 h 5256361"/>
              <a:gd name="connsiteX190" fmla="*/ 352311 w 12192000"/>
              <a:gd name="connsiteY190" fmla="*/ 444707 h 5256361"/>
              <a:gd name="connsiteX191" fmla="*/ 373861 w 12192000"/>
              <a:gd name="connsiteY191" fmla="*/ 444449 h 5256361"/>
              <a:gd name="connsiteX192" fmla="*/ 498838 w 12192000"/>
              <a:gd name="connsiteY192" fmla="*/ 422403 h 5256361"/>
              <a:gd name="connsiteX193" fmla="*/ 516021 w 12192000"/>
              <a:gd name="connsiteY193" fmla="*/ 420754 h 5256361"/>
              <a:gd name="connsiteX194" fmla="*/ 525327 w 12192000"/>
              <a:gd name="connsiteY194" fmla="*/ 413364 h 5256361"/>
              <a:gd name="connsiteX195" fmla="*/ 558651 w 12192000"/>
              <a:gd name="connsiteY195" fmla="*/ 411894 h 5256361"/>
              <a:gd name="connsiteX196" fmla="*/ 560193 w 12192000"/>
              <a:gd name="connsiteY196" fmla="*/ 407686 h 5256361"/>
              <a:gd name="connsiteX197" fmla="*/ 669729 w 12192000"/>
              <a:gd name="connsiteY197" fmla="*/ 371558 h 5256361"/>
              <a:gd name="connsiteX198" fmla="*/ 688496 w 12192000"/>
              <a:gd name="connsiteY198" fmla="*/ 365590 h 5256361"/>
              <a:gd name="connsiteX199" fmla="*/ 704711 w 12192000"/>
              <a:gd name="connsiteY199" fmla="*/ 367400 h 5256361"/>
              <a:gd name="connsiteX200" fmla="*/ 794485 w 12192000"/>
              <a:gd name="connsiteY200" fmla="*/ 362242 h 5256361"/>
              <a:gd name="connsiteX201" fmla="*/ 815839 w 12192000"/>
              <a:gd name="connsiteY201" fmla="*/ 365409 h 5256361"/>
              <a:gd name="connsiteX202" fmla="*/ 824819 w 12192000"/>
              <a:gd name="connsiteY202" fmla="*/ 372095 h 5256361"/>
              <a:gd name="connsiteX203" fmla="*/ 859579 w 12192000"/>
              <a:gd name="connsiteY203" fmla="*/ 359461 h 5256361"/>
              <a:gd name="connsiteX204" fmla="*/ 913213 w 12192000"/>
              <a:gd name="connsiteY204" fmla="*/ 350804 h 5256361"/>
              <a:gd name="connsiteX205" fmla="*/ 938704 w 12192000"/>
              <a:gd name="connsiteY205" fmla="*/ 344555 h 5256361"/>
              <a:gd name="connsiteX206" fmla="*/ 959272 w 12192000"/>
              <a:gd name="connsiteY206" fmla="*/ 348348 h 5256361"/>
              <a:gd name="connsiteX207" fmla="*/ 1076317 w 12192000"/>
              <a:gd name="connsiteY207" fmla="*/ 349310 h 5256361"/>
              <a:gd name="connsiteX208" fmla="*/ 1103231 w 12192000"/>
              <a:gd name="connsiteY208" fmla="*/ 355337 h 5256361"/>
              <a:gd name="connsiteX209" fmla="*/ 1115987 w 12192000"/>
              <a:gd name="connsiteY209" fmla="*/ 367351 h 5256361"/>
              <a:gd name="connsiteX210" fmla="*/ 1125983 w 12192000"/>
              <a:gd name="connsiteY210" fmla="*/ 363067 h 5256361"/>
              <a:gd name="connsiteX211" fmla="*/ 1196778 w 12192000"/>
              <a:gd name="connsiteY211" fmla="*/ 362640 h 5256361"/>
              <a:gd name="connsiteX212" fmla="*/ 1242961 w 12192000"/>
              <a:gd name="connsiteY212" fmla="*/ 361265 h 5256361"/>
              <a:gd name="connsiteX213" fmla="*/ 1245768 w 12192000"/>
              <a:gd name="connsiteY213" fmla="*/ 344771 h 5256361"/>
              <a:gd name="connsiteX214" fmla="*/ 1286892 w 12192000"/>
              <a:gd name="connsiteY214" fmla="*/ 338895 h 5256361"/>
              <a:gd name="connsiteX215" fmla="*/ 1330717 w 12192000"/>
              <a:gd name="connsiteY215" fmla="*/ 349483 h 5256361"/>
              <a:gd name="connsiteX216" fmla="*/ 1382372 w 12192000"/>
              <a:gd name="connsiteY216" fmla="*/ 347999 h 5256361"/>
              <a:gd name="connsiteX217" fmla="*/ 1413281 w 12192000"/>
              <a:gd name="connsiteY217" fmla="*/ 347291 h 5256361"/>
              <a:gd name="connsiteX218" fmla="*/ 1494404 w 12192000"/>
              <a:gd name="connsiteY218" fmla="*/ 331907 h 5256361"/>
              <a:gd name="connsiteX219" fmla="*/ 1626029 w 12192000"/>
              <a:gd name="connsiteY219" fmla="*/ 273413 h 5256361"/>
              <a:gd name="connsiteX220" fmla="*/ 1667354 w 12192000"/>
              <a:gd name="connsiteY220" fmla="*/ 265124 h 5256361"/>
              <a:gd name="connsiteX221" fmla="*/ 1674578 w 12192000"/>
              <a:gd name="connsiteY221" fmla="*/ 268497 h 5256361"/>
              <a:gd name="connsiteX222" fmla="*/ 1880316 w 12192000"/>
              <a:gd name="connsiteY222" fmla="*/ 233368 h 5256361"/>
              <a:gd name="connsiteX223" fmla="*/ 1917126 w 12192000"/>
              <a:gd name="connsiteY223" fmla="*/ 231311 h 5256361"/>
              <a:gd name="connsiteX224" fmla="*/ 1944692 w 12192000"/>
              <a:gd name="connsiteY224" fmla="*/ 232595 h 5256361"/>
              <a:gd name="connsiteX225" fmla="*/ 2010665 w 12192000"/>
              <a:gd name="connsiteY225" fmla="*/ 220894 h 5256361"/>
              <a:gd name="connsiteX226" fmla="*/ 2118270 w 12192000"/>
              <a:gd name="connsiteY226" fmla="*/ 195238 h 5256361"/>
              <a:gd name="connsiteX227" fmla="*/ 2141504 w 12192000"/>
              <a:gd name="connsiteY227" fmla="*/ 191185 h 5256361"/>
              <a:gd name="connsiteX228" fmla="*/ 2162752 w 12192000"/>
              <a:gd name="connsiteY228" fmla="*/ 193299 h 5256361"/>
              <a:gd name="connsiteX229" fmla="*/ 2168793 w 12192000"/>
              <a:gd name="connsiteY229" fmla="*/ 198668 h 5256361"/>
              <a:gd name="connsiteX230" fmla="*/ 2181778 w 12192000"/>
              <a:gd name="connsiteY230" fmla="*/ 197338 h 5256361"/>
              <a:gd name="connsiteX231" fmla="*/ 2185499 w 12192000"/>
              <a:gd name="connsiteY231" fmla="*/ 198155 h 5256361"/>
              <a:gd name="connsiteX232" fmla="*/ 2206566 w 12192000"/>
              <a:gd name="connsiteY232" fmla="*/ 201662 h 5256361"/>
              <a:gd name="connsiteX233" fmla="*/ 2244903 w 12192000"/>
              <a:gd name="connsiteY233" fmla="*/ 180090 h 5256361"/>
              <a:gd name="connsiteX234" fmla="*/ 2297531 w 12192000"/>
              <a:gd name="connsiteY234" fmla="*/ 177456 h 5256361"/>
              <a:gd name="connsiteX235" fmla="*/ 2488258 w 12192000"/>
              <a:gd name="connsiteY235" fmla="*/ 130235 h 5256361"/>
              <a:gd name="connsiteX236" fmla="*/ 2523236 w 12192000"/>
              <a:gd name="connsiteY236" fmla="*/ 146553 h 5256361"/>
              <a:gd name="connsiteX237" fmla="*/ 2603355 w 12192000"/>
              <a:gd name="connsiteY237" fmla="*/ 135610 h 5256361"/>
              <a:gd name="connsiteX238" fmla="*/ 2713319 w 12192000"/>
              <a:gd name="connsiteY238" fmla="*/ 76167 h 5256361"/>
              <a:gd name="connsiteX239" fmla="*/ 2860143 w 12192000"/>
              <a:gd name="connsiteY239" fmla="*/ 54092 h 5256361"/>
              <a:gd name="connsiteX240" fmla="*/ 2868320 w 12192000"/>
              <a:gd name="connsiteY240" fmla="*/ 43251 h 5256361"/>
              <a:gd name="connsiteX241" fmla="*/ 2880379 w 12192000"/>
              <a:gd name="connsiteY241" fmla="*/ 35858 h 5256361"/>
              <a:gd name="connsiteX242" fmla="*/ 2882710 w 12192000"/>
              <a:gd name="connsiteY242" fmla="*/ 36396 h 5256361"/>
              <a:gd name="connsiteX243" fmla="*/ 2899268 w 12192000"/>
              <a:gd name="connsiteY243" fmla="*/ 32091 h 5256361"/>
              <a:gd name="connsiteX244" fmla="*/ 2901185 w 12192000"/>
              <a:gd name="connsiteY244" fmla="*/ 28262 h 5256361"/>
              <a:gd name="connsiteX245" fmla="*/ 2912009 w 12192000"/>
              <a:gd name="connsiteY245" fmla="*/ 24403 h 5256361"/>
              <a:gd name="connsiteX246" fmla="*/ 2931895 w 12192000"/>
              <a:gd name="connsiteY246" fmla="*/ 14365 h 5256361"/>
              <a:gd name="connsiteX247" fmla="*/ 2936965 w 12192000"/>
              <a:gd name="connsiteY247" fmla="*/ 14771 h 5256361"/>
              <a:gd name="connsiteX248" fmla="*/ 2969058 w 12192000"/>
              <a:gd name="connsiteY248" fmla="*/ 3188 h 5256361"/>
              <a:gd name="connsiteX249" fmla="*/ 2970141 w 12192000"/>
              <a:gd name="connsiteY249" fmla="*/ 4113 h 5256361"/>
              <a:gd name="connsiteX250" fmla="*/ 2981985 w 12192000"/>
              <a:gd name="connsiteY250" fmla="*/ 5589 h 5256361"/>
              <a:gd name="connsiteX251" fmla="*/ 3003160 w 12192000"/>
              <a:gd name="connsiteY251" fmla="*/ 5933 h 5256361"/>
              <a:gd name="connsiteX252" fmla="*/ 3059919 w 12192000"/>
              <a:gd name="connsiteY252" fmla="*/ 20150 h 5256361"/>
              <a:gd name="connsiteX253" fmla="*/ 3093450 w 12192000"/>
              <a:gd name="connsiteY253" fmla="*/ 8195 h 5256361"/>
              <a:gd name="connsiteX254" fmla="*/ 3188029 w 12192000"/>
              <a:gd name="connsiteY254" fmla="*/ 6375 h 5256361"/>
              <a:gd name="connsiteX0" fmla="*/ 3188029 w 12192000"/>
              <a:gd name="connsiteY0" fmla="*/ 6375 h 5235812"/>
              <a:gd name="connsiteX1" fmla="*/ 3287078 w 12192000"/>
              <a:gd name="connsiteY1" fmla="*/ 27606 h 5235812"/>
              <a:gd name="connsiteX2" fmla="*/ 3386448 w 12192000"/>
              <a:gd name="connsiteY2" fmla="*/ 30393 h 5235812"/>
              <a:gd name="connsiteX3" fmla="*/ 3422427 w 12192000"/>
              <a:gd name="connsiteY3" fmla="*/ 29823 h 5235812"/>
              <a:gd name="connsiteX4" fmla="*/ 3486559 w 12192000"/>
              <a:gd name="connsiteY4" fmla="*/ 35770 h 5235812"/>
              <a:gd name="connsiteX5" fmla="*/ 3515932 w 12192000"/>
              <a:gd name="connsiteY5" fmla="*/ 42810 h 5235812"/>
              <a:gd name="connsiteX6" fmla="*/ 3517220 w 12192000"/>
              <a:gd name="connsiteY6" fmla="*/ 42377 h 5235812"/>
              <a:gd name="connsiteX7" fmla="*/ 3519845 w 12192000"/>
              <a:gd name="connsiteY7" fmla="*/ 45407 h 5235812"/>
              <a:gd name="connsiteX8" fmla="*/ 3525279 w 12192000"/>
              <a:gd name="connsiteY8" fmla="*/ 46811 h 5235812"/>
              <a:gd name="connsiteX9" fmla="*/ 3540113 w 12192000"/>
              <a:gd name="connsiteY9" fmla="*/ 45907 h 5235812"/>
              <a:gd name="connsiteX10" fmla="*/ 3545692 w 12192000"/>
              <a:gd name="connsiteY10" fmla="*/ 44786 h 5235812"/>
              <a:gd name="connsiteX11" fmla="*/ 3553854 w 12192000"/>
              <a:gd name="connsiteY11" fmla="*/ 44807 h 5235812"/>
              <a:gd name="connsiteX12" fmla="*/ 3554058 w 12192000"/>
              <a:gd name="connsiteY12" fmla="*/ 45056 h 5235812"/>
              <a:gd name="connsiteX13" fmla="*/ 3561703 w 12192000"/>
              <a:gd name="connsiteY13" fmla="*/ 44591 h 5235812"/>
              <a:gd name="connsiteX14" fmla="*/ 3599112 w 12192000"/>
              <a:gd name="connsiteY14" fmla="*/ 39166 h 5235812"/>
              <a:gd name="connsiteX15" fmla="*/ 3648544 w 12192000"/>
              <a:gd name="connsiteY15" fmla="*/ 62881 h 5235812"/>
              <a:gd name="connsiteX16" fmla="*/ 3668987 w 12192000"/>
              <a:gd name="connsiteY16" fmla="*/ 66992 h 5235812"/>
              <a:gd name="connsiteX17" fmla="*/ 3679906 w 12192000"/>
              <a:gd name="connsiteY17" fmla="*/ 70516 h 5235812"/>
              <a:gd name="connsiteX18" fmla="*/ 3680583 w 12192000"/>
              <a:gd name="connsiteY18" fmla="*/ 71594 h 5235812"/>
              <a:gd name="connsiteX19" fmla="*/ 3716448 w 12192000"/>
              <a:gd name="connsiteY19" fmla="*/ 66268 h 5235812"/>
              <a:gd name="connsiteX20" fmla="*/ 3721210 w 12192000"/>
              <a:gd name="connsiteY20" fmla="*/ 67563 h 5235812"/>
              <a:gd name="connsiteX21" fmla="*/ 3744585 w 12192000"/>
              <a:gd name="connsiteY21" fmla="*/ 61530 h 5235812"/>
              <a:gd name="connsiteX22" fmla="*/ 3756664 w 12192000"/>
              <a:gd name="connsiteY22" fmla="*/ 59781 h 5235812"/>
              <a:gd name="connsiteX23" fmla="*/ 3760076 w 12192000"/>
              <a:gd name="connsiteY23" fmla="*/ 56468 h 5235812"/>
              <a:gd name="connsiteX24" fmla="*/ 3777900 w 12192000"/>
              <a:gd name="connsiteY24" fmla="*/ 55315 h 5235812"/>
              <a:gd name="connsiteX25" fmla="*/ 3779950 w 12192000"/>
              <a:gd name="connsiteY25" fmla="*/ 56246 h 5235812"/>
              <a:gd name="connsiteX26" fmla="*/ 3794650 w 12192000"/>
              <a:gd name="connsiteY26" fmla="*/ 51341 h 5235812"/>
              <a:gd name="connsiteX27" fmla="*/ 3806969 w 12192000"/>
              <a:gd name="connsiteY27" fmla="*/ 42453 h 5235812"/>
              <a:gd name="connsiteX28" fmla="*/ 3958577 w 12192000"/>
              <a:gd name="connsiteY28" fmla="*/ 47607 h 5235812"/>
              <a:gd name="connsiteX29" fmla="*/ 4089430 w 12192000"/>
              <a:gd name="connsiteY29" fmla="*/ 10501 h 5235812"/>
              <a:gd name="connsiteX30" fmla="*/ 4171715 w 12192000"/>
              <a:gd name="connsiteY30" fmla="*/ 14367 h 5235812"/>
              <a:gd name="connsiteX31" fmla="*/ 4199128 w 12192000"/>
              <a:gd name="connsiteY31" fmla="*/ 36195 h 5235812"/>
              <a:gd name="connsiteX32" fmla="*/ 4403546 w 12192000"/>
              <a:gd name="connsiteY32" fmla="*/ 25184 h 5235812"/>
              <a:gd name="connsiteX33" fmla="*/ 4455762 w 12192000"/>
              <a:gd name="connsiteY33" fmla="*/ 32072 h 5235812"/>
              <a:gd name="connsiteX34" fmla="*/ 4501720 w 12192000"/>
              <a:gd name="connsiteY34" fmla="*/ 18325 h 5235812"/>
              <a:gd name="connsiteX35" fmla="*/ 4520780 w 12192000"/>
              <a:gd name="connsiteY35" fmla="*/ 25438 h 5235812"/>
              <a:gd name="connsiteX36" fmla="*/ 4524071 w 12192000"/>
              <a:gd name="connsiteY36" fmla="*/ 26883 h 5235812"/>
              <a:gd name="connsiteX37" fmla="*/ 4537225 w 12192000"/>
              <a:gd name="connsiteY37" fmla="*/ 27930 h 5235812"/>
              <a:gd name="connsiteX38" fmla="*/ 4540932 w 12192000"/>
              <a:gd name="connsiteY38" fmla="*/ 34139 h 5235812"/>
              <a:gd name="connsiteX39" fmla="*/ 4560732 w 12192000"/>
              <a:gd name="connsiteY39" fmla="*/ 39954 h 5235812"/>
              <a:gd name="connsiteX40" fmla="*/ 4584946 w 12192000"/>
              <a:gd name="connsiteY40" fmla="*/ 40234 h 5235812"/>
              <a:gd name="connsiteX41" fmla="*/ 4670972 w 12192000"/>
              <a:gd name="connsiteY41" fmla="*/ 41875 h 5235812"/>
              <a:gd name="connsiteX42" fmla="*/ 4685002 w 12192000"/>
              <a:gd name="connsiteY42" fmla="*/ 38521 h 5235812"/>
              <a:gd name="connsiteX43" fmla="*/ 4730794 w 12192000"/>
              <a:gd name="connsiteY43" fmla="*/ 44114 h 5235812"/>
              <a:gd name="connsiteX44" fmla="*/ 4771603 w 12192000"/>
              <a:gd name="connsiteY44" fmla="*/ 45372 h 5235812"/>
              <a:gd name="connsiteX45" fmla="*/ 4798044 w 12192000"/>
              <a:gd name="connsiteY45" fmla="*/ 42704 h 5235812"/>
              <a:gd name="connsiteX46" fmla="*/ 4804975 w 12192000"/>
              <a:gd name="connsiteY46" fmla="*/ 44915 h 5235812"/>
              <a:gd name="connsiteX47" fmla="*/ 4831600 w 12192000"/>
              <a:gd name="connsiteY47" fmla="*/ 46341 h 5235812"/>
              <a:gd name="connsiteX48" fmla="*/ 4845162 w 12192000"/>
              <a:gd name="connsiteY48" fmla="*/ 43064 h 5235812"/>
              <a:gd name="connsiteX49" fmla="*/ 4858548 w 12192000"/>
              <a:gd name="connsiteY49" fmla="*/ 50610 h 5235812"/>
              <a:gd name="connsiteX50" fmla="*/ 4861820 w 12192000"/>
              <a:gd name="connsiteY50" fmla="*/ 56140 h 5235812"/>
              <a:gd name="connsiteX51" fmla="*/ 4880767 w 12192000"/>
              <a:gd name="connsiteY51" fmla="*/ 53657 h 5235812"/>
              <a:gd name="connsiteX52" fmla="*/ 4896300 w 12192000"/>
              <a:gd name="connsiteY52" fmla="*/ 59061 h 5235812"/>
              <a:gd name="connsiteX53" fmla="*/ 4909841 w 12192000"/>
              <a:gd name="connsiteY53" fmla="*/ 55528 h 5235812"/>
              <a:gd name="connsiteX54" fmla="*/ 4915461 w 12192000"/>
              <a:gd name="connsiteY54" fmla="*/ 56324 h 5235812"/>
              <a:gd name="connsiteX55" fmla="*/ 4929430 w 12192000"/>
              <a:gd name="connsiteY55" fmla="*/ 58998 h 5235812"/>
              <a:gd name="connsiteX56" fmla="*/ 4953531 w 12192000"/>
              <a:gd name="connsiteY56" fmla="*/ 64940 h 5235812"/>
              <a:gd name="connsiteX57" fmla="*/ 4961050 w 12192000"/>
              <a:gd name="connsiteY57" fmla="*/ 65767 h 5235812"/>
              <a:gd name="connsiteX58" fmla="*/ 4977419 w 12192000"/>
              <a:gd name="connsiteY58" fmla="*/ 74854 h 5235812"/>
              <a:gd name="connsiteX59" fmla="*/ 5009106 w 12192000"/>
              <a:gd name="connsiteY59" fmla="*/ 82624 h 5235812"/>
              <a:gd name="connsiteX60" fmla="*/ 5064895 w 12192000"/>
              <a:gd name="connsiteY60" fmla="*/ 109738 h 5235812"/>
              <a:gd name="connsiteX61" fmla="*/ 5097688 w 12192000"/>
              <a:gd name="connsiteY61" fmla="*/ 122676 h 5235812"/>
              <a:gd name="connsiteX62" fmla="*/ 5119875 w 12192000"/>
              <a:gd name="connsiteY62" fmla="*/ 134601 h 5235812"/>
              <a:gd name="connsiteX63" fmla="*/ 5185360 w 12192000"/>
              <a:gd name="connsiteY63" fmla="*/ 151443 h 5235812"/>
              <a:gd name="connsiteX64" fmla="*/ 5297679 w 12192000"/>
              <a:gd name="connsiteY64" fmla="*/ 173709 h 5235812"/>
              <a:gd name="connsiteX65" fmla="*/ 5320681 w 12192000"/>
              <a:gd name="connsiteY65" fmla="*/ 179692 h 5235812"/>
              <a:gd name="connsiteX66" fmla="*/ 5336842 w 12192000"/>
              <a:gd name="connsiteY66" fmla="*/ 189776 h 5235812"/>
              <a:gd name="connsiteX67" fmla="*/ 5337444 w 12192000"/>
              <a:gd name="connsiteY67" fmla="*/ 196421 h 5235812"/>
              <a:gd name="connsiteX68" fmla="*/ 5349516 w 12192000"/>
              <a:gd name="connsiteY68" fmla="*/ 200505 h 5235812"/>
              <a:gd name="connsiteX69" fmla="*/ 5351972 w 12192000"/>
              <a:gd name="connsiteY69" fmla="*/ 202623 h 5235812"/>
              <a:gd name="connsiteX70" fmla="*/ 5366814 w 12192000"/>
              <a:gd name="connsiteY70" fmla="*/ 213739 h 5235812"/>
              <a:gd name="connsiteX71" fmla="*/ 5417244 w 12192000"/>
              <a:gd name="connsiteY71" fmla="*/ 211827 h 5235812"/>
              <a:gd name="connsiteX72" fmla="*/ 5463870 w 12192000"/>
              <a:gd name="connsiteY72" fmla="*/ 230568 h 5235812"/>
              <a:gd name="connsiteX73" fmla="*/ 5664412 w 12192000"/>
              <a:gd name="connsiteY73" fmla="*/ 268648 h 5235812"/>
              <a:gd name="connsiteX74" fmla="*/ 5680257 w 12192000"/>
              <a:gd name="connsiteY74" fmla="*/ 295413 h 5235812"/>
              <a:gd name="connsiteX75" fmla="*/ 5757046 w 12192000"/>
              <a:gd name="connsiteY75" fmla="*/ 318453 h 5235812"/>
              <a:gd name="connsiteX76" fmla="*/ 5899668 w 12192000"/>
              <a:gd name="connsiteY76" fmla="*/ 314896 h 5235812"/>
              <a:gd name="connsiteX77" fmla="*/ 6042086 w 12192000"/>
              <a:gd name="connsiteY77" fmla="*/ 355518 h 5235812"/>
              <a:gd name="connsiteX78" fmla="*/ 6058069 w 12192000"/>
              <a:gd name="connsiteY78" fmla="*/ 350170 h 5235812"/>
              <a:gd name="connsiteX79" fmla="*/ 6074444 w 12192000"/>
              <a:gd name="connsiteY79" fmla="*/ 349088 h 5235812"/>
              <a:gd name="connsiteX80" fmla="*/ 6075959 w 12192000"/>
              <a:gd name="connsiteY80" fmla="*/ 350435 h 5235812"/>
              <a:gd name="connsiteX81" fmla="*/ 6093540 w 12192000"/>
              <a:gd name="connsiteY81" fmla="*/ 353576 h 5235812"/>
              <a:gd name="connsiteX82" fmla="*/ 6098369 w 12192000"/>
              <a:gd name="connsiteY82" fmla="*/ 351305 h 5235812"/>
              <a:gd name="connsiteX83" fmla="*/ 6110738 w 12192000"/>
              <a:gd name="connsiteY83" fmla="*/ 352533 h 5235812"/>
              <a:gd name="connsiteX84" fmla="*/ 6135933 w 12192000"/>
              <a:gd name="connsiteY84" fmla="*/ 352452 h 5235812"/>
              <a:gd name="connsiteX85" fmla="*/ 6139871 w 12192000"/>
              <a:gd name="connsiteY85" fmla="*/ 354780 h 5235812"/>
              <a:gd name="connsiteX86" fmla="*/ 6176662 w 12192000"/>
              <a:gd name="connsiteY86" fmla="*/ 358308 h 5235812"/>
              <a:gd name="connsiteX87" fmla="*/ 6176801 w 12192000"/>
              <a:gd name="connsiteY87" fmla="*/ 359470 h 5235812"/>
              <a:gd name="connsiteX88" fmla="*/ 6185563 w 12192000"/>
              <a:gd name="connsiteY88" fmla="*/ 365325 h 5235812"/>
              <a:gd name="connsiteX89" fmla="*/ 6203148 w 12192000"/>
              <a:gd name="connsiteY89" fmla="*/ 373978 h 5235812"/>
              <a:gd name="connsiteX90" fmla="*/ 6239136 w 12192000"/>
              <a:gd name="connsiteY90" fmla="*/ 407698 h 5235812"/>
              <a:gd name="connsiteX91" fmla="*/ 6277452 w 12192000"/>
              <a:gd name="connsiteY91" fmla="*/ 411500 h 5235812"/>
              <a:gd name="connsiteX92" fmla="*/ 6284979 w 12192000"/>
              <a:gd name="connsiteY92" fmla="*/ 412874 h 5235812"/>
              <a:gd name="connsiteX93" fmla="*/ 6285055 w 12192000"/>
              <a:gd name="connsiteY93" fmla="*/ 413153 h 5235812"/>
              <a:gd name="connsiteX94" fmla="*/ 6292844 w 12192000"/>
              <a:gd name="connsiteY94" fmla="*/ 415103 h 5235812"/>
              <a:gd name="connsiteX95" fmla="*/ 6298705 w 12192000"/>
              <a:gd name="connsiteY95" fmla="*/ 415379 h 5235812"/>
              <a:gd name="connsiteX96" fmla="*/ 6313308 w 12192000"/>
              <a:gd name="connsiteY96" fmla="*/ 418044 h 5235812"/>
              <a:gd name="connsiteX97" fmla="*/ 6317834 w 12192000"/>
              <a:gd name="connsiteY97" fmla="*/ 420633 h 5235812"/>
              <a:gd name="connsiteX98" fmla="*/ 6318907 w 12192000"/>
              <a:gd name="connsiteY98" fmla="*/ 424070 h 5235812"/>
              <a:gd name="connsiteX99" fmla="*/ 6320341 w 12192000"/>
              <a:gd name="connsiteY99" fmla="*/ 423972 h 5235812"/>
              <a:gd name="connsiteX100" fmla="*/ 6345071 w 12192000"/>
              <a:gd name="connsiteY100" fmla="*/ 437455 h 5235812"/>
              <a:gd name="connsiteX101" fmla="*/ 6403531 w 12192000"/>
              <a:gd name="connsiteY101" fmla="*/ 458140 h 5235812"/>
              <a:gd name="connsiteX102" fmla="*/ 6438176 w 12192000"/>
              <a:gd name="connsiteY102" fmla="*/ 466114 h 5235812"/>
              <a:gd name="connsiteX103" fmla="*/ 6531805 w 12192000"/>
              <a:gd name="connsiteY103" fmla="*/ 492190 h 5235812"/>
              <a:gd name="connsiteX104" fmla="*/ 6624812 w 12192000"/>
              <a:gd name="connsiteY104" fmla="*/ 521583 h 5235812"/>
              <a:gd name="connsiteX105" fmla="*/ 6665821 w 12192000"/>
              <a:gd name="connsiteY105" fmla="*/ 554310 h 5235812"/>
              <a:gd name="connsiteX106" fmla="*/ 6671133 w 12192000"/>
              <a:gd name="connsiteY106" fmla="*/ 556037 h 5235812"/>
              <a:gd name="connsiteX107" fmla="*/ 6685990 w 12192000"/>
              <a:gd name="connsiteY107" fmla="*/ 556019 h 5235812"/>
              <a:gd name="connsiteX108" fmla="*/ 6691636 w 12192000"/>
              <a:gd name="connsiteY108" fmla="*/ 555232 h 5235812"/>
              <a:gd name="connsiteX109" fmla="*/ 6699772 w 12192000"/>
              <a:gd name="connsiteY109" fmla="*/ 555740 h 5235812"/>
              <a:gd name="connsiteX110" fmla="*/ 6699955 w 12192000"/>
              <a:gd name="connsiteY110" fmla="*/ 556001 h 5235812"/>
              <a:gd name="connsiteX111" fmla="*/ 6707613 w 12192000"/>
              <a:gd name="connsiteY111" fmla="*/ 555992 h 5235812"/>
              <a:gd name="connsiteX112" fmla="*/ 6745320 w 12192000"/>
              <a:gd name="connsiteY112" fmla="*/ 552805 h 5235812"/>
              <a:gd name="connsiteX113" fmla="*/ 6792811 w 12192000"/>
              <a:gd name="connsiteY113" fmla="*/ 579433 h 5235812"/>
              <a:gd name="connsiteX114" fmla="*/ 6812882 w 12192000"/>
              <a:gd name="connsiteY114" fmla="*/ 584758 h 5235812"/>
              <a:gd name="connsiteX115" fmla="*/ 6823500 w 12192000"/>
              <a:gd name="connsiteY115" fmla="*/ 588928 h 5235812"/>
              <a:gd name="connsiteX116" fmla="*/ 6824098 w 12192000"/>
              <a:gd name="connsiteY116" fmla="*/ 590044 h 5235812"/>
              <a:gd name="connsiteX117" fmla="*/ 6860252 w 12192000"/>
              <a:gd name="connsiteY117" fmla="*/ 586865 h 5235812"/>
              <a:gd name="connsiteX118" fmla="*/ 6864904 w 12192000"/>
              <a:gd name="connsiteY118" fmla="*/ 588442 h 5235812"/>
              <a:gd name="connsiteX119" fmla="*/ 6888662 w 12192000"/>
              <a:gd name="connsiteY119" fmla="*/ 583812 h 5235812"/>
              <a:gd name="connsiteX120" fmla="*/ 6900835 w 12192000"/>
              <a:gd name="connsiteY120" fmla="*/ 582784 h 5235812"/>
              <a:gd name="connsiteX121" fmla="*/ 6904484 w 12192000"/>
              <a:gd name="connsiteY121" fmla="*/ 579680 h 5235812"/>
              <a:gd name="connsiteX122" fmla="*/ 6922346 w 12192000"/>
              <a:gd name="connsiteY122" fmla="*/ 579592 h 5235812"/>
              <a:gd name="connsiteX123" fmla="*/ 6924318 w 12192000"/>
              <a:gd name="connsiteY123" fmla="*/ 580642 h 5235812"/>
              <a:gd name="connsiteX124" fmla="*/ 6939344 w 12192000"/>
              <a:gd name="connsiteY124" fmla="*/ 576622 h 5235812"/>
              <a:gd name="connsiteX125" fmla="*/ 6952296 w 12192000"/>
              <a:gd name="connsiteY125" fmla="*/ 568480 h 5235812"/>
              <a:gd name="connsiteX126" fmla="*/ 7103052 w 12192000"/>
              <a:gd name="connsiteY126" fmla="*/ 582667 h 5235812"/>
              <a:gd name="connsiteX127" fmla="*/ 7246485 w 12192000"/>
              <a:gd name="connsiteY127" fmla="*/ 578085 h 5235812"/>
              <a:gd name="connsiteX128" fmla="*/ 7391440 w 12192000"/>
              <a:gd name="connsiteY128" fmla="*/ 585614 h 5235812"/>
              <a:gd name="connsiteX129" fmla="*/ 7548358 w 12192000"/>
              <a:gd name="connsiteY129" fmla="*/ 586808 h 5235812"/>
              <a:gd name="connsiteX130" fmla="*/ 7599893 w 12192000"/>
              <a:gd name="connsiteY130" fmla="*/ 596799 h 5235812"/>
              <a:gd name="connsiteX131" fmla="*/ 7646750 w 12192000"/>
              <a:gd name="connsiteY131" fmla="*/ 585813 h 5235812"/>
              <a:gd name="connsiteX132" fmla="*/ 7665217 w 12192000"/>
              <a:gd name="connsiteY132" fmla="*/ 594052 h 5235812"/>
              <a:gd name="connsiteX133" fmla="*/ 7668385 w 12192000"/>
              <a:gd name="connsiteY133" fmla="*/ 595689 h 5235812"/>
              <a:gd name="connsiteX134" fmla="*/ 7681420 w 12192000"/>
              <a:gd name="connsiteY134" fmla="*/ 597521 h 5235812"/>
              <a:gd name="connsiteX135" fmla="*/ 7684651 w 12192000"/>
              <a:gd name="connsiteY135" fmla="*/ 603940 h 5235812"/>
              <a:gd name="connsiteX136" fmla="*/ 7843050 w 12192000"/>
              <a:gd name="connsiteY136" fmla="*/ 614241 h 5235812"/>
              <a:gd name="connsiteX137" fmla="*/ 7911637 w 12192000"/>
              <a:gd name="connsiteY137" fmla="*/ 618959 h 5235812"/>
              <a:gd name="connsiteX138" fmla="*/ 7937365 w 12192000"/>
              <a:gd name="connsiteY138" fmla="*/ 626668 h 5235812"/>
              <a:gd name="connsiteX139" fmla="*/ 8037057 w 12192000"/>
              <a:gd name="connsiteY139" fmla="*/ 650015 h 5235812"/>
              <a:gd name="connsiteX140" fmla="*/ 8122868 w 12192000"/>
              <a:gd name="connsiteY140" fmla="*/ 664297 h 5235812"/>
              <a:gd name="connsiteX141" fmla="*/ 8186750 w 12192000"/>
              <a:gd name="connsiteY141" fmla="*/ 649435 h 5235812"/>
              <a:gd name="connsiteX142" fmla="*/ 8192054 w 12192000"/>
              <a:gd name="connsiteY142" fmla="*/ 654277 h 5235812"/>
              <a:gd name="connsiteX143" fmla="*/ 8235470 w 12192000"/>
              <a:gd name="connsiteY143" fmla="*/ 656341 h 5235812"/>
              <a:gd name="connsiteX144" fmla="*/ 8388968 w 12192000"/>
              <a:gd name="connsiteY144" fmla="*/ 633092 h 5235812"/>
              <a:gd name="connsiteX145" fmla="*/ 8473770 w 12192000"/>
              <a:gd name="connsiteY145" fmla="*/ 637968 h 5235812"/>
              <a:gd name="connsiteX146" fmla="*/ 8503642 w 12192000"/>
              <a:gd name="connsiteY146" fmla="*/ 644614 h 5235812"/>
              <a:gd name="connsiteX147" fmla="*/ 8553701 w 12192000"/>
              <a:gd name="connsiteY147" fmla="*/ 655445 h 5235812"/>
              <a:gd name="connsiteX148" fmla="*/ 8590556 w 12192000"/>
              <a:gd name="connsiteY148" fmla="*/ 675642 h 5235812"/>
              <a:gd name="connsiteX149" fmla="*/ 8632638 w 12192000"/>
              <a:gd name="connsiteY149" fmla="*/ 679902 h 5235812"/>
              <a:gd name="connsiteX150" fmla="*/ 8643140 w 12192000"/>
              <a:gd name="connsiteY150" fmla="*/ 665237 h 5235812"/>
              <a:gd name="connsiteX151" fmla="*/ 8687917 w 12192000"/>
              <a:gd name="connsiteY151" fmla="*/ 674873 h 5235812"/>
              <a:gd name="connsiteX152" fmla="*/ 8755765 w 12192000"/>
              <a:gd name="connsiteY152" fmla="*/ 691208 h 5235812"/>
              <a:gd name="connsiteX153" fmla="*/ 8795085 w 12192000"/>
              <a:gd name="connsiteY153" fmla="*/ 696588 h 5235812"/>
              <a:gd name="connsiteX154" fmla="*/ 8902279 w 12192000"/>
              <a:gd name="connsiteY154" fmla="*/ 715671 h 5235812"/>
              <a:gd name="connsiteX155" fmla="*/ 9009490 w 12192000"/>
              <a:gd name="connsiteY155" fmla="*/ 738130 h 5235812"/>
              <a:gd name="connsiteX156" fmla="*/ 9072120 w 12192000"/>
              <a:gd name="connsiteY156" fmla="*/ 770325 h 5235812"/>
              <a:gd name="connsiteX157" fmla="*/ 9160343 w 12192000"/>
              <a:gd name="connsiteY157" fmla="*/ 786746 h 5235812"/>
              <a:gd name="connsiteX158" fmla="*/ 9174981 w 12192000"/>
              <a:gd name="connsiteY158" fmla="*/ 792262 h 5235812"/>
              <a:gd name="connsiteX159" fmla="*/ 9278987 w 12192000"/>
              <a:gd name="connsiteY159" fmla="*/ 817631 h 5235812"/>
              <a:gd name="connsiteX160" fmla="*/ 9400617 w 12192000"/>
              <a:gd name="connsiteY160" fmla="*/ 821517 h 5235812"/>
              <a:gd name="connsiteX161" fmla="*/ 9552261 w 12192000"/>
              <a:gd name="connsiteY161" fmla="*/ 892831 h 5235812"/>
              <a:gd name="connsiteX162" fmla="*/ 9822258 w 12192000"/>
              <a:gd name="connsiteY162" fmla="*/ 1001854 h 5235812"/>
              <a:gd name="connsiteX163" fmla="*/ 10113244 w 12192000"/>
              <a:gd name="connsiteY163" fmla="*/ 1044510 h 5235812"/>
              <a:gd name="connsiteX164" fmla="*/ 10189871 w 12192000"/>
              <a:gd name="connsiteY164" fmla="*/ 1037391 h 5235812"/>
              <a:gd name="connsiteX165" fmla="*/ 10414253 w 12192000"/>
              <a:gd name="connsiteY165" fmla="*/ 1023375 h 5235812"/>
              <a:gd name="connsiteX166" fmla="*/ 10642574 w 12192000"/>
              <a:gd name="connsiteY166" fmla="*/ 950868 h 5235812"/>
              <a:gd name="connsiteX167" fmla="*/ 10786007 w 12192000"/>
              <a:gd name="connsiteY167" fmla="*/ 938924 h 5235812"/>
              <a:gd name="connsiteX168" fmla="*/ 10854151 w 12192000"/>
              <a:gd name="connsiteY168" fmla="*/ 920164 h 5235812"/>
              <a:gd name="connsiteX169" fmla="*/ 10901354 w 12192000"/>
              <a:gd name="connsiteY169" fmla="*/ 919267 h 5235812"/>
              <a:gd name="connsiteX170" fmla="*/ 10929658 w 12192000"/>
              <a:gd name="connsiteY170" fmla="*/ 917084 h 5235812"/>
              <a:gd name="connsiteX171" fmla="*/ 10978685 w 12192000"/>
              <a:gd name="connsiteY171" fmla="*/ 885854 h 5235812"/>
              <a:gd name="connsiteX172" fmla="*/ 11163594 w 12192000"/>
              <a:gd name="connsiteY172" fmla="*/ 876091 h 5235812"/>
              <a:gd name="connsiteX173" fmla="*/ 11340142 w 12192000"/>
              <a:gd name="connsiteY173" fmla="*/ 907595 h 5235812"/>
              <a:gd name="connsiteX174" fmla="*/ 11603318 w 12192000"/>
              <a:gd name="connsiteY174" fmla="*/ 818126 h 5235812"/>
              <a:gd name="connsiteX175" fmla="*/ 11630282 w 12192000"/>
              <a:gd name="connsiteY175" fmla="*/ 811106 h 5235812"/>
              <a:gd name="connsiteX176" fmla="*/ 11776458 w 12192000"/>
              <a:gd name="connsiteY176" fmla="*/ 776334 h 5235812"/>
              <a:gd name="connsiteX177" fmla="*/ 12105816 w 12192000"/>
              <a:gd name="connsiteY177" fmla="*/ 760235 h 5235812"/>
              <a:gd name="connsiteX178" fmla="*/ 12192000 w 12192000"/>
              <a:gd name="connsiteY178" fmla="*/ 696270 h 5235812"/>
              <a:gd name="connsiteX179" fmla="*/ 12192000 w 12192000"/>
              <a:gd name="connsiteY179" fmla="*/ 5232455 h 5235812"/>
              <a:gd name="connsiteX180" fmla="*/ 0 w 12192000"/>
              <a:gd name="connsiteY180" fmla="*/ 5235812 h 5235812"/>
              <a:gd name="connsiteX181" fmla="*/ 0 w 12192000"/>
              <a:gd name="connsiteY181" fmla="*/ 540482 h 5235812"/>
              <a:gd name="connsiteX182" fmla="*/ 3948 w 12192000"/>
              <a:gd name="connsiteY182" fmla="*/ 539440 h 5235812"/>
              <a:gd name="connsiteX183" fmla="*/ 79987 w 12192000"/>
              <a:gd name="connsiteY183" fmla="*/ 525968 h 5235812"/>
              <a:gd name="connsiteX184" fmla="*/ 173247 w 12192000"/>
              <a:gd name="connsiteY184" fmla="*/ 477493 h 5235812"/>
              <a:gd name="connsiteX185" fmla="*/ 206877 w 12192000"/>
              <a:gd name="connsiteY185" fmla="*/ 472952 h 5235812"/>
              <a:gd name="connsiteX186" fmla="*/ 205655 w 12192000"/>
              <a:gd name="connsiteY186" fmla="*/ 464375 h 5235812"/>
              <a:gd name="connsiteX187" fmla="*/ 218147 w 12192000"/>
              <a:gd name="connsiteY187" fmla="*/ 463744 h 5235812"/>
              <a:gd name="connsiteX188" fmla="*/ 246031 w 12192000"/>
              <a:gd name="connsiteY188" fmla="*/ 463535 h 5235812"/>
              <a:gd name="connsiteX189" fmla="*/ 329529 w 12192000"/>
              <a:gd name="connsiteY189" fmla="*/ 461155 h 5235812"/>
              <a:gd name="connsiteX190" fmla="*/ 352311 w 12192000"/>
              <a:gd name="connsiteY190" fmla="*/ 444707 h 5235812"/>
              <a:gd name="connsiteX191" fmla="*/ 373861 w 12192000"/>
              <a:gd name="connsiteY191" fmla="*/ 444449 h 5235812"/>
              <a:gd name="connsiteX192" fmla="*/ 498838 w 12192000"/>
              <a:gd name="connsiteY192" fmla="*/ 422403 h 5235812"/>
              <a:gd name="connsiteX193" fmla="*/ 516021 w 12192000"/>
              <a:gd name="connsiteY193" fmla="*/ 420754 h 5235812"/>
              <a:gd name="connsiteX194" fmla="*/ 525327 w 12192000"/>
              <a:gd name="connsiteY194" fmla="*/ 413364 h 5235812"/>
              <a:gd name="connsiteX195" fmla="*/ 558651 w 12192000"/>
              <a:gd name="connsiteY195" fmla="*/ 411894 h 5235812"/>
              <a:gd name="connsiteX196" fmla="*/ 560193 w 12192000"/>
              <a:gd name="connsiteY196" fmla="*/ 407686 h 5235812"/>
              <a:gd name="connsiteX197" fmla="*/ 669729 w 12192000"/>
              <a:gd name="connsiteY197" fmla="*/ 371558 h 5235812"/>
              <a:gd name="connsiteX198" fmla="*/ 688496 w 12192000"/>
              <a:gd name="connsiteY198" fmla="*/ 365590 h 5235812"/>
              <a:gd name="connsiteX199" fmla="*/ 704711 w 12192000"/>
              <a:gd name="connsiteY199" fmla="*/ 367400 h 5235812"/>
              <a:gd name="connsiteX200" fmla="*/ 794485 w 12192000"/>
              <a:gd name="connsiteY200" fmla="*/ 362242 h 5235812"/>
              <a:gd name="connsiteX201" fmla="*/ 815839 w 12192000"/>
              <a:gd name="connsiteY201" fmla="*/ 365409 h 5235812"/>
              <a:gd name="connsiteX202" fmla="*/ 824819 w 12192000"/>
              <a:gd name="connsiteY202" fmla="*/ 372095 h 5235812"/>
              <a:gd name="connsiteX203" fmla="*/ 859579 w 12192000"/>
              <a:gd name="connsiteY203" fmla="*/ 359461 h 5235812"/>
              <a:gd name="connsiteX204" fmla="*/ 913213 w 12192000"/>
              <a:gd name="connsiteY204" fmla="*/ 350804 h 5235812"/>
              <a:gd name="connsiteX205" fmla="*/ 938704 w 12192000"/>
              <a:gd name="connsiteY205" fmla="*/ 344555 h 5235812"/>
              <a:gd name="connsiteX206" fmla="*/ 959272 w 12192000"/>
              <a:gd name="connsiteY206" fmla="*/ 348348 h 5235812"/>
              <a:gd name="connsiteX207" fmla="*/ 1076317 w 12192000"/>
              <a:gd name="connsiteY207" fmla="*/ 349310 h 5235812"/>
              <a:gd name="connsiteX208" fmla="*/ 1103231 w 12192000"/>
              <a:gd name="connsiteY208" fmla="*/ 355337 h 5235812"/>
              <a:gd name="connsiteX209" fmla="*/ 1115987 w 12192000"/>
              <a:gd name="connsiteY209" fmla="*/ 367351 h 5235812"/>
              <a:gd name="connsiteX210" fmla="*/ 1125983 w 12192000"/>
              <a:gd name="connsiteY210" fmla="*/ 363067 h 5235812"/>
              <a:gd name="connsiteX211" fmla="*/ 1196778 w 12192000"/>
              <a:gd name="connsiteY211" fmla="*/ 362640 h 5235812"/>
              <a:gd name="connsiteX212" fmla="*/ 1242961 w 12192000"/>
              <a:gd name="connsiteY212" fmla="*/ 361265 h 5235812"/>
              <a:gd name="connsiteX213" fmla="*/ 1245768 w 12192000"/>
              <a:gd name="connsiteY213" fmla="*/ 344771 h 5235812"/>
              <a:gd name="connsiteX214" fmla="*/ 1286892 w 12192000"/>
              <a:gd name="connsiteY214" fmla="*/ 338895 h 5235812"/>
              <a:gd name="connsiteX215" fmla="*/ 1330717 w 12192000"/>
              <a:gd name="connsiteY215" fmla="*/ 349483 h 5235812"/>
              <a:gd name="connsiteX216" fmla="*/ 1382372 w 12192000"/>
              <a:gd name="connsiteY216" fmla="*/ 347999 h 5235812"/>
              <a:gd name="connsiteX217" fmla="*/ 1413281 w 12192000"/>
              <a:gd name="connsiteY217" fmla="*/ 347291 h 5235812"/>
              <a:gd name="connsiteX218" fmla="*/ 1494404 w 12192000"/>
              <a:gd name="connsiteY218" fmla="*/ 331907 h 5235812"/>
              <a:gd name="connsiteX219" fmla="*/ 1626029 w 12192000"/>
              <a:gd name="connsiteY219" fmla="*/ 273413 h 5235812"/>
              <a:gd name="connsiteX220" fmla="*/ 1667354 w 12192000"/>
              <a:gd name="connsiteY220" fmla="*/ 265124 h 5235812"/>
              <a:gd name="connsiteX221" fmla="*/ 1674578 w 12192000"/>
              <a:gd name="connsiteY221" fmla="*/ 268497 h 5235812"/>
              <a:gd name="connsiteX222" fmla="*/ 1880316 w 12192000"/>
              <a:gd name="connsiteY222" fmla="*/ 233368 h 5235812"/>
              <a:gd name="connsiteX223" fmla="*/ 1917126 w 12192000"/>
              <a:gd name="connsiteY223" fmla="*/ 231311 h 5235812"/>
              <a:gd name="connsiteX224" fmla="*/ 1944692 w 12192000"/>
              <a:gd name="connsiteY224" fmla="*/ 232595 h 5235812"/>
              <a:gd name="connsiteX225" fmla="*/ 2010665 w 12192000"/>
              <a:gd name="connsiteY225" fmla="*/ 220894 h 5235812"/>
              <a:gd name="connsiteX226" fmla="*/ 2118270 w 12192000"/>
              <a:gd name="connsiteY226" fmla="*/ 195238 h 5235812"/>
              <a:gd name="connsiteX227" fmla="*/ 2141504 w 12192000"/>
              <a:gd name="connsiteY227" fmla="*/ 191185 h 5235812"/>
              <a:gd name="connsiteX228" fmla="*/ 2162752 w 12192000"/>
              <a:gd name="connsiteY228" fmla="*/ 193299 h 5235812"/>
              <a:gd name="connsiteX229" fmla="*/ 2168793 w 12192000"/>
              <a:gd name="connsiteY229" fmla="*/ 198668 h 5235812"/>
              <a:gd name="connsiteX230" fmla="*/ 2181778 w 12192000"/>
              <a:gd name="connsiteY230" fmla="*/ 197338 h 5235812"/>
              <a:gd name="connsiteX231" fmla="*/ 2185499 w 12192000"/>
              <a:gd name="connsiteY231" fmla="*/ 198155 h 5235812"/>
              <a:gd name="connsiteX232" fmla="*/ 2206566 w 12192000"/>
              <a:gd name="connsiteY232" fmla="*/ 201662 h 5235812"/>
              <a:gd name="connsiteX233" fmla="*/ 2244903 w 12192000"/>
              <a:gd name="connsiteY233" fmla="*/ 180090 h 5235812"/>
              <a:gd name="connsiteX234" fmla="*/ 2297531 w 12192000"/>
              <a:gd name="connsiteY234" fmla="*/ 177456 h 5235812"/>
              <a:gd name="connsiteX235" fmla="*/ 2488258 w 12192000"/>
              <a:gd name="connsiteY235" fmla="*/ 130235 h 5235812"/>
              <a:gd name="connsiteX236" fmla="*/ 2523236 w 12192000"/>
              <a:gd name="connsiteY236" fmla="*/ 146553 h 5235812"/>
              <a:gd name="connsiteX237" fmla="*/ 2603355 w 12192000"/>
              <a:gd name="connsiteY237" fmla="*/ 135610 h 5235812"/>
              <a:gd name="connsiteX238" fmla="*/ 2713319 w 12192000"/>
              <a:gd name="connsiteY238" fmla="*/ 76167 h 5235812"/>
              <a:gd name="connsiteX239" fmla="*/ 2860143 w 12192000"/>
              <a:gd name="connsiteY239" fmla="*/ 54092 h 5235812"/>
              <a:gd name="connsiteX240" fmla="*/ 2868320 w 12192000"/>
              <a:gd name="connsiteY240" fmla="*/ 43251 h 5235812"/>
              <a:gd name="connsiteX241" fmla="*/ 2880379 w 12192000"/>
              <a:gd name="connsiteY241" fmla="*/ 35858 h 5235812"/>
              <a:gd name="connsiteX242" fmla="*/ 2882710 w 12192000"/>
              <a:gd name="connsiteY242" fmla="*/ 36396 h 5235812"/>
              <a:gd name="connsiteX243" fmla="*/ 2899268 w 12192000"/>
              <a:gd name="connsiteY243" fmla="*/ 32091 h 5235812"/>
              <a:gd name="connsiteX244" fmla="*/ 2901185 w 12192000"/>
              <a:gd name="connsiteY244" fmla="*/ 28262 h 5235812"/>
              <a:gd name="connsiteX245" fmla="*/ 2912009 w 12192000"/>
              <a:gd name="connsiteY245" fmla="*/ 24403 h 5235812"/>
              <a:gd name="connsiteX246" fmla="*/ 2931895 w 12192000"/>
              <a:gd name="connsiteY246" fmla="*/ 14365 h 5235812"/>
              <a:gd name="connsiteX247" fmla="*/ 2936965 w 12192000"/>
              <a:gd name="connsiteY247" fmla="*/ 14771 h 5235812"/>
              <a:gd name="connsiteX248" fmla="*/ 2969058 w 12192000"/>
              <a:gd name="connsiteY248" fmla="*/ 3188 h 5235812"/>
              <a:gd name="connsiteX249" fmla="*/ 2970141 w 12192000"/>
              <a:gd name="connsiteY249" fmla="*/ 4113 h 5235812"/>
              <a:gd name="connsiteX250" fmla="*/ 2981985 w 12192000"/>
              <a:gd name="connsiteY250" fmla="*/ 5589 h 5235812"/>
              <a:gd name="connsiteX251" fmla="*/ 3003160 w 12192000"/>
              <a:gd name="connsiteY251" fmla="*/ 5933 h 5235812"/>
              <a:gd name="connsiteX252" fmla="*/ 3059919 w 12192000"/>
              <a:gd name="connsiteY252" fmla="*/ 20150 h 5235812"/>
              <a:gd name="connsiteX253" fmla="*/ 3093450 w 12192000"/>
              <a:gd name="connsiteY253" fmla="*/ 8195 h 5235812"/>
              <a:gd name="connsiteX254" fmla="*/ 3188029 w 12192000"/>
              <a:gd name="connsiteY254" fmla="*/ 6375 h 5235812"/>
              <a:gd name="connsiteX0" fmla="*/ 3188029 w 12192000"/>
              <a:gd name="connsiteY0" fmla="*/ 6375 h 5232455"/>
              <a:gd name="connsiteX1" fmla="*/ 3287078 w 12192000"/>
              <a:gd name="connsiteY1" fmla="*/ 27606 h 5232455"/>
              <a:gd name="connsiteX2" fmla="*/ 3386448 w 12192000"/>
              <a:gd name="connsiteY2" fmla="*/ 30393 h 5232455"/>
              <a:gd name="connsiteX3" fmla="*/ 3422427 w 12192000"/>
              <a:gd name="connsiteY3" fmla="*/ 29823 h 5232455"/>
              <a:gd name="connsiteX4" fmla="*/ 3486559 w 12192000"/>
              <a:gd name="connsiteY4" fmla="*/ 35770 h 5232455"/>
              <a:gd name="connsiteX5" fmla="*/ 3515932 w 12192000"/>
              <a:gd name="connsiteY5" fmla="*/ 42810 h 5232455"/>
              <a:gd name="connsiteX6" fmla="*/ 3517220 w 12192000"/>
              <a:gd name="connsiteY6" fmla="*/ 42377 h 5232455"/>
              <a:gd name="connsiteX7" fmla="*/ 3519845 w 12192000"/>
              <a:gd name="connsiteY7" fmla="*/ 45407 h 5232455"/>
              <a:gd name="connsiteX8" fmla="*/ 3525279 w 12192000"/>
              <a:gd name="connsiteY8" fmla="*/ 46811 h 5232455"/>
              <a:gd name="connsiteX9" fmla="*/ 3540113 w 12192000"/>
              <a:gd name="connsiteY9" fmla="*/ 45907 h 5232455"/>
              <a:gd name="connsiteX10" fmla="*/ 3545692 w 12192000"/>
              <a:gd name="connsiteY10" fmla="*/ 44786 h 5232455"/>
              <a:gd name="connsiteX11" fmla="*/ 3553854 w 12192000"/>
              <a:gd name="connsiteY11" fmla="*/ 44807 h 5232455"/>
              <a:gd name="connsiteX12" fmla="*/ 3554058 w 12192000"/>
              <a:gd name="connsiteY12" fmla="*/ 45056 h 5232455"/>
              <a:gd name="connsiteX13" fmla="*/ 3561703 w 12192000"/>
              <a:gd name="connsiteY13" fmla="*/ 44591 h 5232455"/>
              <a:gd name="connsiteX14" fmla="*/ 3599112 w 12192000"/>
              <a:gd name="connsiteY14" fmla="*/ 39166 h 5232455"/>
              <a:gd name="connsiteX15" fmla="*/ 3648544 w 12192000"/>
              <a:gd name="connsiteY15" fmla="*/ 62881 h 5232455"/>
              <a:gd name="connsiteX16" fmla="*/ 3668987 w 12192000"/>
              <a:gd name="connsiteY16" fmla="*/ 66992 h 5232455"/>
              <a:gd name="connsiteX17" fmla="*/ 3679906 w 12192000"/>
              <a:gd name="connsiteY17" fmla="*/ 70516 h 5232455"/>
              <a:gd name="connsiteX18" fmla="*/ 3680583 w 12192000"/>
              <a:gd name="connsiteY18" fmla="*/ 71594 h 5232455"/>
              <a:gd name="connsiteX19" fmla="*/ 3716448 w 12192000"/>
              <a:gd name="connsiteY19" fmla="*/ 66268 h 5232455"/>
              <a:gd name="connsiteX20" fmla="*/ 3721210 w 12192000"/>
              <a:gd name="connsiteY20" fmla="*/ 67563 h 5232455"/>
              <a:gd name="connsiteX21" fmla="*/ 3744585 w 12192000"/>
              <a:gd name="connsiteY21" fmla="*/ 61530 h 5232455"/>
              <a:gd name="connsiteX22" fmla="*/ 3756664 w 12192000"/>
              <a:gd name="connsiteY22" fmla="*/ 59781 h 5232455"/>
              <a:gd name="connsiteX23" fmla="*/ 3760076 w 12192000"/>
              <a:gd name="connsiteY23" fmla="*/ 56468 h 5232455"/>
              <a:gd name="connsiteX24" fmla="*/ 3777900 w 12192000"/>
              <a:gd name="connsiteY24" fmla="*/ 55315 h 5232455"/>
              <a:gd name="connsiteX25" fmla="*/ 3779950 w 12192000"/>
              <a:gd name="connsiteY25" fmla="*/ 56246 h 5232455"/>
              <a:gd name="connsiteX26" fmla="*/ 3794650 w 12192000"/>
              <a:gd name="connsiteY26" fmla="*/ 51341 h 5232455"/>
              <a:gd name="connsiteX27" fmla="*/ 3806969 w 12192000"/>
              <a:gd name="connsiteY27" fmla="*/ 42453 h 5232455"/>
              <a:gd name="connsiteX28" fmla="*/ 3958577 w 12192000"/>
              <a:gd name="connsiteY28" fmla="*/ 47607 h 5232455"/>
              <a:gd name="connsiteX29" fmla="*/ 4089430 w 12192000"/>
              <a:gd name="connsiteY29" fmla="*/ 10501 h 5232455"/>
              <a:gd name="connsiteX30" fmla="*/ 4171715 w 12192000"/>
              <a:gd name="connsiteY30" fmla="*/ 14367 h 5232455"/>
              <a:gd name="connsiteX31" fmla="*/ 4199128 w 12192000"/>
              <a:gd name="connsiteY31" fmla="*/ 36195 h 5232455"/>
              <a:gd name="connsiteX32" fmla="*/ 4403546 w 12192000"/>
              <a:gd name="connsiteY32" fmla="*/ 25184 h 5232455"/>
              <a:gd name="connsiteX33" fmla="*/ 4455762 w 12192000"/>
              <a:gd name="connsiteY33" fmla="*/ 32072 h 5232455"/>
              <a:gd name="connsiteX34" fmla="*/ 4501720 w 12192000"/>
              <a:gd name="connsiteY34" fmla="*/ 18325 h 5232455"/>
              <a:gd name="connsiteX35" fmla="*/ 4520780 w 12192000"/>
              <a:gd name="connsiteY35" fmla="*/ 25438 h 5232455"/>
              <a:gd name="connsiteX36" fmla="*/ 4524071 w 12192000"/>
              <a:gd name="connsiteY36" fmla="*/ 26883 h 5232455"/>
              <a:gd name="connsiteX37" fmla="*/ 4537225 w 12192000"/>
              <a:gd name="connsiteY37" fmla="*/ 27930 h 5232455"/>
              <a:gd name="connsiteX38" fmla="*/ 4540932 w 12192000"/>
              <a:gd name="connsiteY38" fmla="*/ 34139 h 5232455"/>
              <a:gd name="connsiteX39" fmla="*/ 4560732 w 12192000"/>
              <a:gd name="connsiteY39" fmla="*/ 39954 h 5232455"/>
              <a:gd name="connsiteX40" fmla="*/ 4584946 w 12192000"/>
              <a:gd name="connsiteY40" fmla="*/ 40234 h 5232455"/>
              <a:gd name="connsiteX41" fmla="*/ 4670972 w 12192000"/>
              <a:gd name="connsiteY41" fmla="*/ 41875 h 5232455"/>
              <a:gd name="connsiteX42" fmla="*/ 4685002 w 12192000"/>
              <a:gd name="connsiteY42" fmla="*/ 38521 h 5232455"/>
              <a:gd name="connsiteX43" fmla="*/ 4730794 w 12192000"/>
              <a:gd name="connsiteY43" fmla="*/ 44114 h 5232455"/>
              <a:gd name="connsiteX44" fmla="*/ 4771603 w 12192000"/>
              <a:gd name="connsiteY44" fmla="*/ 45372 h 5232455"/>
              <a:gd name="connsiteX45" fmla="*/ 4798044 w 12192000"/>
              <a:gd name="connsiteY45" fmla="*/ 42704 h 5232455"/>
              <a:gd name="connsiteX46" fmla="*/ 4804975 w 12192000"/>
              <a:gd name="connsiteY46" fmla="*/ 44915 h 5232455"/>
              <a:gd name="connsiteX47" fmla="*/ 4831600 w 12192000"/>
              <a:gd name="connsiteY47" fmla="*/ 46341 h 5232455"/>
              <a:gd name="connsiteX48" fmla="*/ 4845162 w 12192000"/>
              <a:gd name="connsiteY48" fmla="*/ 43064 h 5232455"/>
              <a:gd name="connsiteX49" fmla="*/ 4858548 w 12192000"/>
              <a:gd name="connsiteY49" fmla="*/ 50610 h 5232455"/>
              <a:gd name="connsiteX50" fmla="*/ 4861820 w 12192000"/>
              <a:gd name="connsiteY50" fmla="*/ 56140 h 5232455"/>
              <a:gd name="connsiteX51" fmla="*/ 4880767 w 12192000"/>
              <a:gd name="connsiteY51" fmla="*/ 53657 h 5232455"/>
              <a:gd name="connsiteX52" fmla="*/ 4896300 w 12192000"/>
              <a:gd name="connsiteY52" fmla="*/ 59061 h 5232455"/>
              <a:gd name="connsiteX53" fmla="*/ 4909841 w 12192000"/>
              <a:gd name="connsiteY53" fmla="*/ 55528 h 5232455"/>
              <a:gd name="connsiteX54" fmla="*/ 4915461 w 12192000"/>
              <a:gd name="connsiteY54" fmla="*/ 56324 h 5232455"/>
              <a:gd name="connsiteX55" fmla="*/ 4929430 w 12192000"/>
              <a:gd name="connsiteY55" fmla="*/ 58998 h 5232455"/>
              <a:gd name="connsiteX56" fmla="*/ 4953531 w 12192000"/>
              <a:gd name="connsiteY56" fmla="*/ 64940 h 5232455"/>
              <a:gd name="connsiteX57" fmla="*/ 4961050 w 12192000"/>
              <a:gd name="connsiteY57" fmla="*/ 65767 h 5232455"/>
              <a:gd name="connsiteX58" fmla="*/ 4977419 w 12192000"/>
              <a:gd name="connsiteY58" fmla="*/ 74854 h 5232455"/>
              <a:gd name="connsiteX59" fmla="*/ 5009106 w 12192000"/>
              <a:gd name="connsiteY59" fmla="*/ 82624 h 5232455"/>
              <a:gd name="connsiteX60" fmla="*/ 5064895 w 12192000"/>
              <a:gd name="connsiteY60" fmla="*/ 109738 h 5232455"/>
              <a:gd name="connsiteX61" fmla="*/ 5097688 w 12192000"/>
              <a:gd name="connsiteY61" fmla="*/ 122676 h 5232455"/>
              <a:gd name="connsiteX62" fmla="*/ 5119875 w 12192000"/>
              <a:gd name="connsiteY62" fmla="*/ 134601 h 5232455"/>
              <a:gd name="connsiteX63" fmla="*/ 5185360 w 12192000"/>
              <a:gd name="connsiteY63" fmla="*/ 151443 h 5232455"/>
              <a:gd name="connsiteX64" fmla="*/ 5297679 w 12192000"/>
              <a:gd name="connsiteY64" fmla="*/ 173709 h 5232455"/>
              <a:gd name="connsiteX65" fmla="*/ 5320681 w 12192000"/>
              <a:gd name="connsiteY65" fmla="*/ 179692 h 5232455"/>
              <a:gd name="connsiteX66" fmla="*/ 5336842 w 12192000"/>
              <a:gd name="connsiteY66" fmla="*/ 189776 h 5232455"/>
              <a:gd name="connsiteX67" fmla="*/ 5337444 w 12192000"/>
              <a:gd name="connsiteY67" fmla="*/ 196421 h 5232455"/>
              <a:gd name="connsiteX68" fmla="*/ 5349516 w 12192000"/>
              <a:gd name="connsiteY68" fmla="*/ 200505 h 5232455"/>
              <a:gd name="connsiteX69" fmla="*/ 5351972 w 12192000"/>
              <a:gd name="connsiteY69" fmla="*/ 202623 h 5232455"/>
              <a:gd name="connsiteX70" fmla="*/ 5366814 w 12192000"/>
              <a:gd name="connsiteY70" fmla="*/ 213739 h 5232455"/>
              <a:gd name="connsiteX71" fmla="*/ 5417244 w 12192000"/>
              <a:gd name="connsiteY71" fmla="*/ 211827 h 5232455"/>
              <a:gd name="connsiteX72" fmla="*/ 5463870 w 12192000"/>
              <a:gd name="connsiteY72" fmla="*/ 230568 h 5232455"/>
              <a:gd name="connsiteX73" fmla="*/ 5664412 w 12192000"/>
              <a:gd name="connsiteY73" fmla="*/ 268648 h 5232455"/>
              <a:gd name="connsiteX74" fmla="*/ 5680257 w 12192000"/>
              <a:gd name="connsiteY74" fmla="*/ 295413 h 5232455"/>
              <a:gd name="connsiteX75" fmla="*/ 5757046 w 12192000"/>
              <a:gd name="connsiteY75" fmla="*/ 318453 h 5232455"/>
              <a:gd name="connsiteX76" fmla="*/ 5899668 w 12192000"/>
              <a:gd name="connsiteY76" fmla="*/ 314896 h 5232455"/>
              <a:gd name="connsiteX77" fmla="*/ 6042086 w 12192000"/>
              <a:gd name="connsiteY77" fmla="*/ 355518 h 5232455"/>
              <a:gd name="connsiteX78" fmla="*/ 6058069 w 12192000"/>
              <a:gd name="connsiteY78" fmla="*/ 350170 h 5232455"/>
              <a:gd name="connsiteX79" fmla="*/ 6074444 w 12192000"/>
              <a:gd name="connsiteY79" fmla="*/ 349088 h 5232455"/>
              <a:gd name="connsiteX80" fmla="*/ 6075959 w 12192000"/>
              <a:gd name="connsiteY80" fmla="*/ 350435 h 5232455"/>
              <a:gd name="connsiteX81" fmla="*/ 6093540 w 12192000"/>
              <a:gd name="connsiteY81" fmla="*/ 353576 h 5232455"/>
              <a:gd name="connsiteX82" fmla="*/ 6098369 w 12192000"/>
              <a:gd name="connsiteY82" fmla="*/ 351305 h 5232455"/>
              <a:gd name="connsiteX83" fmla="*/ 6110738 w 12192000"/>
              <a:gd name="connsiteY83" fmla="*/ 352533 h 5232455"/>
              <a:gd name="connsiteX84" fmla="*/ 6135933 w 12192000"/>
              <a:gd name="connsiteY84" fmla="*/ 352452 h 5232455"/>
              <a:gd name="connsiteX85" fmla="*/ 6139871 w 12192000"/>
              <a:gd name="connsiteY85" fmla="*/ 354780 h 5232455"/>
              <a:gd name="connsiteX86" fmla="*/ 6176662 w 12192000"/>
              <a:gd name="connsiteY86" fmla="*/ 358308 h 5232455"/>
              <a:gd name="connsiteX87" fmla="*/ 6176801 w 12192000"/>
              <a:gd name="connsiteY87" fmla="*/ 359470 h 5232455"/>
              <a:gd name="connsiteX88" fmla="*/ 6185563 w 12192000"/>
              <a:gd name="connsiteY88" fmla="*/ 365325 h 5232455"/>
              <a:gd name="connsiteX89" fmla="*/ 6203148 w 12192000"/>
              <a:gd name="connsiteY89" fmla="*/ 373978 h 5232455"/>
              <a:gd name="connsiteX90" fmla="*/ 6239136 w 12192000"/>
              <a:gd name="connsiteY90" fmla="*/ 407698 h 5232455"/>
              <a:gd name="connsiteX91" fmla="*/ 6277452 w 12192000"/>
              <a:gd name="connsiteY91" fmla="*/ 411500 h 5232455"/>
              <a:gd name="connsiteX92" fmla="*/ 6284979 w 12192000"/>
              <a:gd name="connsiteY92" fmla="*/ 412874 h 5232455"/>
              <a:gd name="connsiteX93" fmla="*/ 6285055 w 12192000"/>
              <a:gd name="connsiteY93" fmla="*/ 413153 h 5232455"/>
              <a:gd name="connsiteX94" fmla="*/ 6292844 w 12192000"/>
              <a:gd name="connsiteY94" fmla="*/ 415103 h 5232455"/>
              <a:gd name="connsiteX95" fmla="*/ 6298705 w 12192000"/>
              <a:gd name="connsiteY95" fmla="*/ 415379 h 5232455"/>
              <a:gd name="connsiteX96" fmla="*/ 6313308 w 12192000"/>
              <a:gd name="connsiteY96" fmla="*/ 418044 h 5232455"/>
              <a:gd name="connsiteX97" fmla="*/ 6317834 w 12192000"/>
              <a:gd name="connsiteY97" fmla="*/ 420633 h 5232455"/>
              <a:gd name="connsiteX98" fmla="*/ 6318907 w 12192000"/>
              <a:gd name="connsiteY98" fmla="*/ 424070 h 5232455"/>
              <a:gd name="connsiteX99" fmla="*/ 6320341 w 12192000"/>
              <a:gd name="connsiteY99" fmla="*/ 423972 h 5232455"/>
              <a:gd name="connsiteX100" fmla="*/ 6345071 w 12192000"/>
              <a:gd name="connsiteY100" fmla="*/ 437455 h 5232455"/>
              <a:gd name="connsiteX101" fmla="*/ 6403531 w 12192000"/>
              <a:gd name="connsiteY101" fmla="*/ 458140 h 5232455"/>
              <a:gd name="connsiteX102" fmla="*/ 6438176 w 12192000"/>
              <a:gd name="connsiteY102" fmla="*/ 466114 h 5232455"/>
              <a:gd name="connsiteX103" fmla="*/ 6531805 w 12192000"/>
              <a:gd name="connsiteY103" fmla="*/ 492190 h 5232455"/>
              <a:gd name="connsiteX104" fmla="*/ 6624812 w 12192000"/>
              <a:gd name="connsiteY104" fmla="*/ 521583 h 5232455"/>
              <a:gd name="connsiteX105" fmla="*/ 6665821 w 12192000"/>
              <a:gd name="connsiteY105" fmla="*/ 554310 h 5232455"/>
              <a:gd name="connsiteX106" fmla="*/ 6671133 w 12192000"/>
              <a:gd name="connsiteY106" fmla="*/ 556037 h 5232455"/>
              <a:gd name="connsiteX107" fmla="*/ 6685990 w 12192000"/>
              <a:gd name="connsiteY107" fmla="*/ 556019 h 5232455"/>
              <a:gd name="connsiteX108" fmla="*/ 6691636 w 12192000"/>
              <a:gd name="connsiteY108" fmla="*/ 555232 h 5232455"/>
              <a:gd name="connsiteX109" fmla="*/ 6699772 w 12192000"/>
              <a:gd name="connsiteY109" fmla="*/ 555740 h 5232455"/>
              <a:gd name="connsiteX110" fmla="*/ 6699955 w 12192000"/>
              <a:gd name="connsiteY110" fmla="*/ 556001 h 5232455"/>
              <a:gd name="connsiteX111" fmla="*/ 6707613 w 12192000"/>
              <a:gd name="connsiteY111" fmla="*/ 555992 h 5232455"/>
              <a:gd name="connsiteX112" fmla="*/ 6745320 w 12192000"/>
              <a:gd name="connsiteY112" fmla="*/ 552805 h 5232455"/>
              <a:gd name="connsiteX113" fmla="*/ 6792811 w 12192000"/>
              <a:gd name="connsiteY113" fmla="*/ 579433 h 5232455"/>
              <a:gd name="connsiteX114" fmla="*/ 6812882 w 12192000"/>
              <a:gd name="connsiteY114" fmla="*/ 584758 h 5232455"/>
              <a:gd name="connsiteX115" fmla="*/ 6823500 w 12192000"/>
              <a:gd name="connsiteY115" fmla="*/ 588928 h 5232455"/>
              <a:gd name="connsiteX116" fmla="*/ 6824098 w 12192000"/>
              <a:gd name="connsiteY116" fmla="*/ 590044 h 5232455"/>
              <a:gd name="connsiteX117" fmla="*/ 6860252 w 12192000"/>
              <a:gd name="connsiteY117" fmla="*/ 586865 h 5232455"/>
              <a:gd name="connsiteX118" fmla="*/ 6864904 w 12192000"/>
              <a:gd name="connsiteY118" fmla="*/ 588442 h 5232455"/>
              <a:gd name="connsiteX119" fmla="*/ 6888662 w 12192000"/>
              <a:gd name="connsiteY119" fmla="*/ 583812 h 5232455"/>
              <a:gd name="connsiteX120" fmla="*/ 6900835 w 12192000"/>
              <a:gd name="connsiteY120" fmla="*/ 582784 h 5232455"/>
              <a:gd name="connsiteX121" fmla="*/ 6904484 w 12192000"/>
              <a:gd name="connsiteY121" fmla="*/ 579680 h 5232455"/>
              <a:gd name="connsiteX122" fmla="*/ 6922346 w 12192000"/>
              <a:gd name="connsiteY122" fmla="*/ 579592 h 5232455"/>
              <a:gd name="connsiteX123" fmla="*/ 6924318 w 12192000"/>
              <a:gd name="connsiteY123" fmla="*/ 580642 h 5232455"/>
              <a:gd name="connsiteX124" fmla="*/ 6939344 w 12192000"/>
              <a:gd name="connsiteY124" fmla="*/ 576622 h 5232455"/>
              <a:gd name="connsiteX125" fmla="*/ 6952296 w 12192000"/>
              <a:gd name="connsiteY125" fmla="*/ 568480 h 5232455"/>
              <a:gd name="connsiteX126" fmla="*/ 7103052 w 12192000"/>
              <a:gd name="connsiteY126" fmla="*/ 582667 h 5232455"/>
              <a:gd name="connsiteX127" fmla="*/ 7246485 w 12192000"/>
              <a:gd name="connsiteY127" fmla="*/ 578085 h 5232455"/>
              <a:gd name="connsiteX128" fmla="*/ 7391440 w 12192000"/>
              <a:gd name="connsiteY128" fmla="*/ 585614 h 5232455"/>
              <a:gd name="connsiteX129" fmla="*/ 7548358 w 12192000"/>
              <a:gd name="connsiteY129" fmla="*/ 586808 h 5232455"/>
              <a:gd name="connsiteX130" fmla="*/ 7599893 w 12192000"/>
              <a:gd name="connsiteY130" fmla="*/ 596799 h 5232455"/>
              <a:gd name="connsiteX131" fmla="*/ 7646750 w 12192000"/>
              <a:gd name="connsiteY131" fmla="*/ 585813 h 5232455"/>
              <a:gd name="connsiteX132" fmla="*/ 7665217 w 12192000"/>
              <a:gd name="connsiteY132" fmla="*/ 594052 h 5232455"/>
              <a:gd name="connsiteX133" fmla="*/ 7668385 w 12192000"/>
              <a:gd name="connsiteY133" fmla="*/ 595689 h 5232455"/>
              <a:gd name="connsiteX134" fmla="*/ 7681420 w 12192000"/>
              <a:gd name="connsiteY134" fmla="*/ 597521 h 5232455"/>
              <a:gd name="connsiteX135" fmla="*/ 7684651 w 12192000"/>
              <a:gd name="connsiteY135" fmla="*/ 603940 h 5232455"/>
              <a:gd name="connsiteX136" fmla="*/ 7843050 w 12192000"/>
              <a:gd name="connsiteY136" fmla="*/ 614241 h 5232455"/>
              <a:gd name="connsiteX137" fmla="*/ 7911637 w 12192000"/>
              <a:gd name="connsiteY137" fmla="*/ 618959 h 5232455"/>
              <a:gd name="connsiteX138" fmla="*/ 7937365 w 12192000"/>
              <a:gd name="connsiteY138" fmla="*/ 626668 h 5232455"/>
              <a:gd name="connsiteX139" fmla="*/ 8037057 w 12192000"/>
              <a:gd name="connsiteY139" fmla="*/ 650015 h 5232455"/>
              <a:gd name="connsiteX140" fmla="*/ 8122868 w 12192000"/>
              <a:gd name="connsiteY140" fmla="*/ 664297 h 5232455"/>
              <a:gd name="connsiteX141" fmla="*/ 8186750 w 12192000"/>
              <a:gd name="connsiteY141" fmla="*/ 649435 h 5232455"/>
              <a:gd name="connsiteX142" fmla="*/ 8192054 w 12192000"/>
              <a:gd name="connsiteY142" fmla="*/ 654277 h 5232455"/>
              <a:gd name="connsiteX143" fmla="*/ 8235470 w 12192000"/>
              <a:gd name="connsiteY143" fmla="*/ 656341 h 5232455"/>
              <a:gd name="connsiteX144" fmla="*/ 8388968 w 12192000"/>
              <a:gd name="connsiteY144" fmla="*/ 633092 h 5232455"/>
              <a:gd name="connsiteX145" fmla="*/ 8473770 w 12192000"/>
              <a:gd name="connsiteY145" fmla="*/ 637968 h 5232455"/>
              <a:gd name="connsiteX146" fmla="*/ 8503642 w 12192000"/>
              <a:gd name="connsiteY146" fmla="*/ 644614 h 5232455"/>
              <a:gd name="connsiteX147" fmla="*/ 8553701 w 12192000"/>
              <a:gd name="connsiteY147" fmla="*/ 655445 h 5232455"/>
              <a:gd name="connsiteX148" fmla="*/ 8590556 w 12192000"/>
              <a:gd name="connsiteY148" fmla="*/ 675642 h 5232455"/>
              <a:gd name="connsiteX149" fmla="*/ 8632638 w 12192000"/>
              <a:gd name="connsiteY149" fmla="*/ 679902 h 5232455"/>
              <a:gd name="connsiteX150" fmla="*/ 8643140 w 12192000"/>
              <a:gd name="connsiteY150" fmla="*/ 665237 h 5232455"/>
              <a:gd name="connsiteX151" fmla="*/ 8687917 w 12192000"/>
              <a:gd name="connsiteY151" fmla="*/ 674873 h 5232455"/>
              <a:gd name="connsiteX152" fmla="*/ 8755765 w 12192000"/>
              <a:gd name="connsiteY152" fmla="*/ 691208 h 5232455"/>
              <a:gd name="connsiteX153" fmla="*/ 8795085 w 12192000"/>
              <a:gd name="connsiteY153" fmla="*/ 696588 h 5232455"/>
              <a:gd name="connsiteX154" fmla="*/ 8902279 w 12192000"/>
              <a:gd name="connsiteY154" fmla="*/ 715671 h 5232455"/>
              <a:gd name="connsiteX155" fmla="*/ 9009490 w 12192000"/>
              <a:gd name="connsiteY155" fmla="*/ 738130 h 5232455"/>
              <a:gd name="connsiteX156" fmla="*/ 9072120 w 12192000"/>
              <a:gd name="connsiteY156" fmla="*/ 770325 h 5232455"/>
              <a:gd name="connsiteX157" fmla="*/ 9160343 w 12192000"/>
              <a:gd name="connsiteY157" fmla="*/ 786746 h 5232455"/>
              <a:gd name="connsiteX158" fmla="*/ 9174981 w 12192000"/>
              <a:gd name="connsiteY158" fmla="*/ 792262 h 5232455"/>
              <a:gd name="connsiteX159" fmla="*/ 9278987 w 12192000"/>
              <a:gd name="connsiteY159" fmla="*/ 817631 h 5232455"/>
              <a:gd name="connsiteX160" fmla="*/ 9400617 w 12192000"/>
              <a:gd name="connsiteY160" fmla="*/ 821517 h 5232455"/>
              <a:gd name="connsiteX161" fmla="*/ 9552261 w 12192000"/>
              <a:gd name="connsiteY161" fmla="*/ 892831 h 5232455"/>
              <a:gd name="connsiteX162" fmla="*/ 9822258 w 12192000"/>
              <a:gd name="connsiteY162" fmla="*/ 1001854 h 5232455"/>
              <a:gd name="connsiteX163" fmla="*/ 10113244 w 12192000"/>
              <a:gd name="connsiteY163" fmla="*/ 1044510 h 5232455"/>
              <a:gd name="connsiteX164" fmla="*/ 10189871 w 12192000"/>
              <a:gd name="connsiteY164" fmla="*/ 1037391 h 5232455"/>
              <a:gd name="connsiteX165" fmla="*/ 10414253 w 12192000"/>
              <a:gd name="connsiteY165" fmla="*/ 1023375 h 5232455"/>
              <a:gd name="connsiteX166" fmla="*/ 10642574 w 12192000"/>
              <a:gd name="connsiteY166" fmla="*/ 950868 h 5232455"/>
              <a:gd name="connsiteX167" fmla="*/ 10786007 w 12192000"/>
              <a:gd name="connsiteY167" fmla="*/ 938924 h 5232455"/>
              <a:gd name="connsiteX168" fmla="*/ 10854151 w 12192000"/>
              <a:gd name="connsiteY168" fmla="*/ 920164 h 5232455"/>
              <a:gd name="connsiteX169" fmla="*/ 10901354 w 12192000"/>
              <a:gd name="connsiteY169" fmla="*/ 919267 h 5232455"/>
              <a:gd name="connsiteX170" fmla="*/ 10929658 w 12192000"/>
              <a:gd name="connsiteY170" fmla="*/ 917084 h 5232455"/>
              <a:gd name="connsiteX171" fmla="*/ 10978685 w 12192000"/>
              <a:gd name="connsiteY171" fmla="*/ 885854 h 5232455"/>
              <a:gd name="connsiteX172" fmla="*/ 11163594 w 12192000"/>
              <a:gd name="connsiteY172" fmla="*/ 876091 h 5232455"/>
              <a:gd name="connsiteX173" fmla="*/ 11340142 w 12192000"/>
              <a:gd name="connsiteY173" fmla="*/ 907595 h 5232455"/>
              <a:gd name="connsiteX174" fmla="*/ 11603318 w 12192000"/>
              <a:gd name="connsiteY174" fmla="*/ 818126 h 5232455"/>
              <a:gd name="connsiteX175" fmla="*/ 11630282 w 12192000"/>
              <a:gd name="connsiteY175" fmla="*/ 811106 h 5232455"/>
              <a:gd name="connsiteX176" fmla="*/ 11776458 w 12192000"/>
              <a:gd name="connsiteY176" fmla="*/ 776334 h 5232455"/>
              <a:gd name="connsiteX177" fmla="*/ 12105816 w 12192000"/>
              <a:gd name="connsiteY177" fmla="*/ 760235 h 5232455"/>
              <a:gd name="connsiteX178" fmla="*/ 12192000 w 12192000"/>
              <a:gd name="connsiteY178" fmla="*/ 696270 h 5232455"/>
              <a:gd name="connsiteX179" fmla="*/ 12192000 w 12192000"/>
              <a:gd name="connsiteY179" fmla="*/ 5232455 h 5232455"/>
              <a:gd name="connsiteX180" fmla="*/ 0 w 12192000"/>
              <a:gd name="connsiteY180" fmla="*/ 5223859 h 5232455"/>
              <a:gd name="connsiteX181" fmla="*/ 0 w 12192000"/>
              <a:gd name="connsiteY181" fmla="*/ 540482 h 5232455"/>
              <a:gd name="connsiteX182" fmla="*/ 3948 w 12192000"/>
              <a:gd name="connsiteY182" fmla="*/ 539440 h 5232455"/>
              <a:gd name="connsiteX183" fmla="*/ 79987 w 12192000"/>
              <a:gd name="connsiteY183" fmla="*/ 525968 h 5232455"/>
              <a:gd name="connsiteX184" fmla="*/ 173247 w 12192000"/>
              <a:gd name="connsiteY184" fmla="*/ 477493 h 5232455"/>
              <a:gd name="connsiteX185" fmla="*/ 206877 w 12192000"/>
              <a:gd name="connsiteY185" fmla="*/ 472952 h 5232455"/>
              <a:gd name="connsiteX186" fmla="*/ 205655 w 12192000"/>
              <a:gd name="connsiteY186" fmla="*/ 464375 h 5232455"/>
              <a:gd name="connsiteX187" fmla="*/ 218147 w 12192000"/>
              <a:gd name="connsiteY187" fmla="*/ 463744 h 5232455"/>
              <a:gd name="connsiteX188" fmla="*/ 246031 w 12192000"/>
              <a:gd name="connsiteY188" fmla="*/ 463535 h 5232455"/>
              <a:gd name="connsiteX189" fmla="*/ 329529 w 12192000"/>
              <a:gd name="connsiteY189" fmla="*/ 461155 h 5232455"/>
              <a:gd name="connsiteX190" fmla="*/ 352311 w 12192000"/>
              <a:gd name="connsiteY190" fmla="*/ 444707 h 5232455"/>
              <a:gd name="connsiteX191" fmla="*/ 373861 w 12192000"/>
              <a:gd name="connsiteY191" fmla="*/ 444449 h 5232455"/>
              <a:gd name="connsiteX192" fmla="*/ 498838 w 12192000"/>
              <a:gd name="connsiteY192" fmla="*/ 422403 h 5232455"/>
              <a:gd name="connsiteX193" fmla="*/ 516021 w 12192000"/>
              <a:gd name="connsiteY193" fmla="*/ 420754 h 5232455"/>
              <a:gd name="connsiteX194" fmla="*/ 525327 w 12192000"/>
              <a:gd name="connsiteY194" fmla="*/ 413364 h 5232455"/>
              <a:gd name="connsiteX195" fmla="*/ 558651 w 12192000"/>
              <a:gd name="connsiteY195" fmla="*/ 411894 h 5232455"/>
              <a:gd name="connsiteX196" fmla="*/ 560193 w 12192000"/>
              <a:gd name="connsiteY196" fmla="*/ 407686 h 5232455"/>
              <a:gd name="connsiteX197" fmla="*/ 669729 w 12192000"/>
              <a:gd name="connsiteY197" fmla="*/ 371558 h 5232455"/>
              <a:gd name="connsiteX198" fmla="*/ 688496 w 12192000"/>
              <a:gd name="connsiteY198" fmla="*/ 365590 h 5232455"/>
              <a:gd name="connsiteX199" fmla="*/ 704711 w 12192000"/>
              <a:gd name="connsiteY199" fmla="*/ 367400 h 5232455"/>
              <a:gd name="connsiteX200" fmla="*/ 794485 w 12192000"/>
              <a:gd name="connsiteY200" fmla="*/ 362242 h 5232455"/>
              <a:gd name="connsiteX201" fmla="*/ 815839 w 12192000"/>
              <a:gd name="connsiteY201" fmla="*/ 365409 h 5232455"/>
              <a:gd name="connsiteX202" fmla="*/ 824819 w 12192000"/>
              <a:gd name="connsiteY202" fmla="*/ 372095 h 5232455"/>
              <a:gd name="connsiteX203" fmla="*/ 859579 w 12192000"/>
              <a:gd name="connsiteY203" fmla="*/ 359461 h 5232455"/>
              <a:gd name="connsiteX204" fmla="*/ 913213 w 12192000"/>
              <a:gd name="connsiteY204" fmla="*/ 350804 h 5232455"/>
              <a:gd name="connsiteX205" fmla="*/ 938704 w 12192000"/>
              <a:gd name="connsiteY205" fmla="*/ 344555 h 5232455"/>
              <a:gd name="connsiteX206" fmla="*/ 959272 w 12192000"/>
              <a:gd name="connsiteY206" fmla="*/ 348348 h 5232455"/>
              <a:gd name="connsiteX207" fmla="*/ 1076317 w 12192000"/>
              <a:gd name="connsiteY207" fmla="*/ 349310 h 5232455"/>
              <a:gd name="connsiteX208" fmla="*/ 1103231 w 12192000"/>
              <a:gd name="connsiteY208" fmla="*/ 355337 h 5232455"/>
              <a:gd name="connsiteX209" fmla="*/ 1115987 w 12192000"/>
              <a:gd name="connsiteY209" fmla="*/ 367351 h 5232455"/>
              <a:gd name="connsiteX210" fmla="*/ 1125983 w 12192000"/>
              <a:gd name="connsiteY210" fmla="*/ 363067 h 5232455"/>
              <a:gd name="connsiteX211" fmla="*/ 1196778 w 12192000"/>
              <a:gd name="connsiteY211" fmla="*/ 362640 h 5232455"/>
              <a:gd name="connsiteX212" fmla="*/ 1242961 w 12192000"/>
              <a:gd name="connsiteY212" fmla="*/ 361265 h 5232455"/>
              <a:gd name="connsiteX213" fmla="*/ 1245768 w 12192000"/>
              <a:gd name="connsiteY213" fmla="*/ 344771 h 5232455"/>
              <a:gd name="connsiteX214" fmla="*/ 1286892 w 12192000"/>
              <a:gd name="connsiteY214" fmla="*/ 338895 h 5232455"/>
              <a:gd name="connsiteX215" fmla="*/ 1330717 w 12192000"/>
              <a:gd name="connsiteY215" fmla="*/ 349483 h 5232455"/>
              <a:gd name="connsiteX216" fmla="*/ 1382372 w 12192000"/>
              <a:gd name="connsiteY216" fmla="*/ 347999 h 5232455"/>
              <a:gd name="connsiteX217" fmla="*/ 1413281 w 12192000"/>
              <a:gd name="connsiteY217" fmla="*/ 347291 h 5232455"/>
              <a:gd name="connsiteX218" fmla="*/ 1494404 w 12192000"/>
              <a:gd name="connsiteY218" fmla="*/ 331907 h 5232455"/>
              <a:gd name="connsiteX219" fmla="*/ 1626029 w 12192000"/>
              <a:gd name="connsiteY219" fmla="*/ 273413 h 5232455"/>
              <a:gd name="connsiteX220" fmla="*/ 1667354 w 12192000"/>
              <a:gd name="connsiteY220" fmla="*/ 265124 h 5232455"/>
              <a:gd name="connsiteX221" fmla="*/ 1674578 w 12192000"/>
              <a:gd name="connsiteY221" fmla="*/ 268497 h 5232455"/>
              <a:gd name="connsiteX222" fmla="*/ 1880316 w 12192000"/>
              <a:gd name="connsiteY222" fmla="*/ 233368 h 5232455"/>
              <a:gd name="connsiteX223" fmla="*/ 1917126 w 12192000"/>
              <a:gd name="connsiteY223" fmla="*/ 231311 h 5232455"/>
              <a:gd name="connsiteX224" fmla="*/ 1944692 w 12192000"/>
              <a:gd name="connsiteY224" fmla="*/ 232595 h 5232455"/>
              <a:gd name="connsiteX225" fmla="*/ 2010665 w 12192000"/>
              <a:gd name="connsiteY225" fmla="*/ 220894 h 5232455"/>
              <a:gd name="connsiteX226" fmla="*/ 2118270 w 12192000"/>
              <a:gd name="connsiteY226" fmla="*/ 195238 h 5232455"/>
              <a:gd name="connsiteX227" fmla="*/ 2141504 w 12192000"/>
              <a:gd name="connsiteY227" fmla="*/ 191185 h 5232455"/>
              <a:gd name="connsiteX228" fmla="*/ 2162752 w 12192000"/>
              <a:gd name="connsiteY228" fmla="*/ 193299 h 5232455"/>
              <a:gd name="connsiteX229" fmla="*/ 2168793 w 12192000"/>
              <a:gd name="connsiteY229" fmla="*/ 198668 h 5232455"/>
              <a:gd name="connsiteX230" fmla="*/ 2181778 w 12192000"/>
              <a:gd name="connsiteY230" fmla="*/ 197338 h 5232455"/>
              <a:gd name="connsiteX231" fmla="*/ 2185499 w 12192000"/>
              <a:gd name="connsiteY231" fmla="*/ 198155 h 5232455"/>
              <a:gd name="connsiteX232" fmla="*/ 2206566 w 12192000"/>
              <a:gd name="connsiteY232" fmla="*/ 201662 h 5232455"/>
              <a:gd name="connsiteX233" fmla="*/ 2244903 w 12192000"/>
              <a:gd name="connsiteY233" fmla="*/ 180090 h 5232455"/>
              <a:gd name="connsiteX234" fmla="*/ 2297531 w 12192000"/>
              <a:gd name="connsiteY234" fmla="*/ 177456 h 5232455"/>
              <a:gd name="connsiteX235" fmla="*/ 2488258 w 12192000"/>
              <a:gd name="connsiteY235" fmla="*/ 130235 h 5232455"/>
              <a:gd name="connsiteX236" fmla="*/ 2523236 w 12192000"/>
              <a:gd name="connsiteY236" fmla="*/ 146553 h 5232455"/>
              <a:gd name="connsiteX237" fmla="*/ 2603355 w 12192000"/>
              <a:gd name="connsiteY237" fmla="*/ 135610 h 5232455"/>
              <a:gd name="connsiteX238" fmla="*/ 2713319 w 12192000"/>
              <a:gd name="connsiteY238" fmla="*/ 76167 h 5232455"/>
              <a:gd name="connsiteX239" fmla="*/ 2860143 w 12192000"/>
              <a:gd name="connsiteY239" fmla="*/ 54092 h 5232455"/>
              <a:gd name="connsiteX240" fmla="*/ 2868320 w 12192000"/>
              <a:gd name="connsiteY240" fmla="*/ 43251 h 5232455"/>
              <a:gd name="connsiteX241" fmla="*/ 2880379 w 12192000"/>
              <a:gd name="connsiteY241" fmla="*/ 35858 h 5232455"/>
              <a:gd name="connsiteX242" fmla="*/ 2882710 w 12192000"/>
              <a:gd name="connsiteY242" fmla="*/ 36396 h 5232455"/>
              <a:gd name="connsiteX243" fmla="*/ 2899268 w 12192000"/>
              <a:gd name="connsiteY243" fmla="*/ 32091 h 5232455"/>
              <a:gd name="connsiteX244" fmla="*/ 2901185 w 12192000"/>
              <a:gd name="connsiteY244" fmla="*/ 28262 h 5232455"/>
              <a:gd name="connsiteX245" fmla="*/ 2912009 w 12192000"/>
              <a:gd name="connsiteY245" fmla="*/ 24403 h 5232455"/>
              <a:gd name="connsiteX246" fmla="*/ 2931895 w 12192000"/>
              <a:gd name="connsiteY246" fmla="*/ 14365 h 5232455"/>
              <a:gd name="connsiteX247" fmla="*/ 2936965 w 12192000"/>
              <a:gd name="connsiteY247" fmla="*/ 14771 h 5232455"/>
              <a:gd name="connsiteX248" fmla="*/ 2969058 w 12192000"/>
              <a:gd name="connsiteY248" fmla="*/ 3188 h 5232455"/>
              <a:gd name="connsiteX249" fmla="*/ 2970141 w 12192000"/>
              <a:gd name="connsiteY249" fmla="*/ 4113 h 5232455"/>
              <a:gd name="connsiteX250" fmla="*/ 2981985 w 12192000"/>
              <a:gd name="connsiteY250" fmla="*/ 5589 h 5232455"/>
              <a:gd name="connsiteX251" fmla="*/ 3003160 w 12192000"/>
              <a:gd name="connsiteY251" fmla="*/ 5933 h 5232455"/>
              <a:gd name="connsiteX252" fmla="*/ 3059919 w 12192000"/>
              <a:gd name="connsiteY252" fmla="*/ 20150 h 5232455"/>
              <a:gd name="connsiteX253" fmla="*/ 3093450 w 12192000"/>
              <a:gd name="connsiteY253" fmla="*/ 8195 h 5232455"/>
              <a:gd name="connsiteX254" fmla="*/ 3188029 w 12192000"/>
              <a:gd name="connsiteY254" fmla="*/ 6375 h 5232455"/>
              <a:gd name="connsiteX0" fmla="*/ 3188029 w 12192000"/>
              <a:gd name="connsiteY0" fmla="*/ 6375 h 5232455"/>
              <a:gd name="connsiteX1" fmla="*/ 3287078 w 12192000"/>
              <a:gd name="connsiteY1" fmla="*/ 27606 h 5232455"/>
              <a:gd name="connsiteX2" fmla="*/ 3386448 w 12192000"/>
              <a:gd name="connsiteY2" fmla="*/ 30393 h 5232455"/>
              <a:gd name="connsiteX3" fmla="*/ 3422427 w 12192000"/>
              <a:gd name="connsiteY3" fmla="*/ 29823 h 5232455"/>
              <a:gd name="connsiteX4" fmla="*/ 3486559 w 12192000"/>
              <a:gd name="connsiteY4" fmla="*/ 35770 h 5232455"/>
              <a:gd name="connsiteX5" fmla="*/ 3515932 w 12192000"/>
              <a:gd name="connsiteY5" fmla="*/ 42810 h 5232455"/>
              <a:gd name="connsiteX6" fmla="*/ 3517220 w 12192000"/>
              <a:gd name="connsiteY6" fmla="*/ 42377 h 5232455"/>
              <a:gd name="connsiteX7" fmla="*/ 3519845 w 12192000"/>
              <a:gd name="connsiteY7" fmla="*/ 45407 h 5232455"/>
              <a:gd name="connsiteX8" fmla="*/ 3525279 w 12192000"/>
              <a:gd name="connsiteY8" fmla="*/ 46811 h 5232455"/>
              <a:gd name="connsiteX9" fmla="*/ 3540113 w 12192000"/>
              <a:gd name="connsiteY9" fmla="*/ 45907 h 5232455"/>
              <a:gd name="connsiteX10" fmla="*/ 3545692 w 12192000"/>
              <a:gd name="connsiteY10" fmla="*/ 44786 h 5232455"/>
              <a:gd name="connsiteX11" fmla="*/ 3553854 w 12192000"/>
              <a:gd name="connsiteY11" fmla="*/ 44807 h 5232455"/>
              <a:gd name="connsiteX12" fmla="*/ 3554058 w 12192000"/>
              <a:gd name="connsiteY12" fmla="*/ 45056 h 5232455"/>
              <a:gd name="connsiteX13" fmla="*/ 3561703 w 12192000"/>
              <a:gd name="connsiteY13" fmla="*/ 44591 h 5232455"/>
              <a:gd name="connsiteX14" fmla="*/ 3599112 w 12192000"/>
              <a:gd name="connsiteY14" fmla="*/ 39166 h 5232455"/>
              <a:gd name="connsiteX15" fmla="*/ 3648544 w 12192000"/>
              <a:gd name="connsiteY15" fmla="*/ 62881 h 5232455"/>
              <a:gd name="connsiteX16" fmla="*/ 3668987 w 12192000"/>
              <a:gd name="connsiteY16" fmla="*/ 66992 h 5232455"/>
              <a:gd name="connsiteX17" fmla="*/ 3679906 w 12192000"/>
              <a:gd name="connsiteY17" fmla="*/ 70516 h 5232455"/>
              <a:gd name="connsiteX18" fmla="*/ 3680583 w 12192000"/>
              <a:gd name="connsiteY18" fmla="*/ 71594 h 5232455"/>
              <a:gd name="connsiteX19" fmla="*/ 3716448 w 12192000"/>
              <a:gd name="connsiteY19" fmla="*/ 66268 h 5232455"/>
              <a:gd name="connsiteX20" fmla="*/ 3721210 w 12192000"/>
              <a:gd name="connsiteY20" fmla="*/ 67563 h 5232455"/>
              <a:gd name="connsiteX21" fmla="*/ 3744585 w 12192000"/>
              <a:gd name="connsiteY21" fmla="*/ 61530 h 5232455"/>
              <a:gd name="connsiteX22" fmla="*/ 3756664 w 12192000"/>
              <a:gd name="connsiteY22" fmla="*/ 59781 h 5232455"/>
              <a:gd name="connsiteX23" fmla="*/ 3760076 w 12192000"/>
              <a:gd name="connsiteY23" fmla="*/ 56468 h 5232455"/>
              <a:gd name="connsiteX24" fmla="*/ 3777900 w 12192000"/>
              <a:gd name="connsiteY24" fmla="*/ 55315 h 5232455"/>
              <a:gd name="connsiteX25" fmla="*/ 3779950 w 12192000"/>
              <a:gd name="connsiteY25" fmla="*/ 56246 h 5232455"/>
              <a:gd name="connsiteX26" fmla="*/ 3794650 w 12192000"/>
              <a:gd name="connsiteY26" fmla="*/ 51341 h 5232455"/>
              <a:gd name="connsiteX27" fmla="*/ 3806969 w 12192000"/>
              <a:gd name="connsiteY27" fmla="*/ 42453 h 5232455"/>
              <a:gd name="connsiteX28" fmla="*/ 3958577 w 12192000"/>
              <a:gd name="connsiteY28" fmla="*/ 47607 h 5232455"/>
              <a:gd name="connsiteX29" fmla="*/ 4089430 w 12192000"/>
              <a:gd name="connsiteY29" fmla="*/ 10501 h 5232455"/>
              <a:gd name="connsiteX30" fmla="*/ 4171715 w 12192000"/>
              <a:gd name="connsiteY30" fmla="*/ 14367 h 5232455"/>
              <a:gd name="connsiteX31" fmla="*/ 4199128 w 12192000"/>
              <a:gd name="connsiteY31" fmla="*/ 36195 h 5232455"/>
              <a:gd name="connsiteX32" fmla="*/ 4403546 w 12192000"/>
              <a:gd name="connsiteY32" fmla="*/ 25184 h 5232455"/>
              <a:gd name="connsiteX33" fmla="*/ 4455762 w 12192000"/>
              <a:gd name="connsiteY33" fmla="*/ 32072 h 5232455"/>
              <a:gd name="connsiteX34" fmla="*/ 4501720 w 12192000"/>
              <a:gd name="connsiteY34" fmla="*/ 18325 h 5232455"/>
              <a:gd name="connsiteX35" fmla="*/ 4520780 w 12192000"/>
              <a:gd name="connsiteY35" fmla="*/ 25438 h 5232455"/>
              <a:gd name="connsiteX36" fmla="*/ 4524071 w 12192000"/>
              <a:gd name="connsiteY36" fmla="*/ 26883 h 5232455"/>
              <a:gd name="connsiteX37" fmla="*/ 4537225 w 12192000"/>
              <a:gd name="connsiteY37" fmla="*/ 27930 h 5232455"/>
              <a:gd name="connsiteX38" fmla="*/ 4540932 w 12192000"/>
              <a:gd name="connsiteY38" fmla="*/ 34139 h 5232455"/>
              <a:gd name="connsiteX39" fmla="*/ 4560732 w 12192000"/>
              <a:gd name="connsiteY39" fmla="*/ 39954 h 5232455"/>
              <a:gd name="connsiteX40" fmla="*/ 4584946 w 12192000"/>
              <a:gd name="connsiteY40" fmla="*/ 40234 h 5232455"/>
              <a:gd name="connsiteX41" fmla="*/ 4670972 w 12192000"/>
              <a:gd name="connsiteY41" fmla="*/ 41875 h 5232455"/>
              <a:gd name="connsiteX42" fmla="*/ 4685002 w 12192000"/>
              <a:gd name="connsiteY42" fmla="*/ 38521 h 5232455"/>
              <a:gd name="connsiteX43" fmla="*/ 4730794 w 12192000"/>
              <a:gd name="connsiteY43" fmla="*/ 44114 h 5232455"/>
              <a:gd name="connsiteX44" fmla="*/ 4771603 w 12192000"/>
              <a:gd name="connsiteY44" fmla="*/ 45372 h 5232455"/>
              <a:gd name="connsiteX45" fmla="*/ 4798044 w 12192000"/>
              <a:gd name="connsiteY45" fmla="*/ 42704 h 5232455"/>
              <a:gd name="connsiteX46" fmla="*/ 4804975 w 12192000"/>
              <a:gd name="connsiteY46" fmla="*/ 44915 h 5232455"/>
              <a:gd name="connsiteX47" fmla="*/ 4831600 w 12192000"/>
              <a:gd name="connsiteY47" fmla="*/ 46341 h 5232455"/>
              <a:gd name="connsiteX48" fmla="*/ 4845162 w 12192000"/>
              <a:gd name="connsiteY48" fmla="*/ 43064 h 5232455"/>
              <a:gd name="connsiteX49" fmla="*/ 4858548 w 12192000"/>
              <a:gd name="connsiteY49" fmla="*/ 50610 h 5232455"/>
              <a:gd name="connsiteX50" fmla="*/ 4861820 w 12192000"/>
              <a:gd name="connsiteY50" fmla="*/ 56140 h 5232455"/>
              <a:gd name="connsiteX51" fmla="*/ 4880767 w 12192000"/>
              <a:gd name="connsiteY51" fmla="*/ 53657 h 5232455"/>
              <a:gd name="connsiteX52" fmla="*/ 4896300 w 12192000"/>
              <a:gd name="connsiteY52" fmla="*/ 59061 h 5232455"/>
              <a:gd name="connsiteX53" fmla="*/ 4909841 w 12192000"/>
              <a:gd name="connsiteY53" fmla="*/ 55528 h 5232455"/>
              <a:gd name="connsiteX54" fmla="*/ 4915461 w 12192000"/>
              <a:gd name="connsiteY54" fmla="*/ 56324 h 5232455"/>
              <a:gd name="connsiteX55" fmla="*/ 4929430 w 12192000"/>
              <a:gd name="connsiteY55" fmla="*/ 58998 h 5232455"/>
              <a:gd name="connsiteX56" fmla="*/ 4953531 w 12192000"/>
              <a:gd name="connsiteY56" fmla="*/ 64940 h 5232455"/>
              <a:gd name="connsiteX57" fmla="*/ 4961050 w 12192000"/>
              <a:gd name="connsiteY57" fmla="*/ 65767 h 5232455"/>
              <a:gd name="connsiteX58" fmla="*/ 4977419 w 12192000"/>
              <a:gd name="connsiteY58" fmla="*/ 74854 h 5232455"/>
              <a:gd name="connsiteX59" fmla="*/ 5009106 w 12192000"/>
              <a:gd name="connsiteY59" fmla="*/ 82624 h 5232455"/>
              <a:gd name="connsiteX60" fmla="*/ 5064895 w 12192000"/>
              <a:gd name="connsiteY60" fmla="*/ 109738 h 5232455"/>
              <a:gd name="connsiteX61" fmla="*/ 5097688 w 12192000"/>
              <a:gd name="connsiteY61" fmla="*/ 122676 h 5232455"/>
              <a:gd name="connsiteX62" fmla="*/ 5119875 w 12192000"/>
              <a:gd name="connsiteY62" fmla="*/ 134601 h 5232455"/>
              <a:gd name="connsiteX63" fmla="*/ 5185360 w 12192000"/>
              <a:gd name="connsiteY63" fmla="*/ 151443 h 5232455"/>
              <a:gd name="connsiteX64" fmla="*/ 5297679 w 12192000"/>
              <a:gd name="connsiteY64" fmla="*/ 173709 h 5232455"/>
              <a:gd name="connsiteX65" fmla="*/ 5320681 w 12192000"/>
              <a:gd name="connsiteY65" fmla="*/ 179692 h 5232455"/>
              <a:gd name="connsiteX66" fmla="*/ 5336842 w 12192000"/>
              <a:gd name="connsiteY66" fmla="*/ 189776 h 5232455"/>
              <a:gd name="connsiteX67" fmla="*/ 5337444 w 12192000"/>
              <a:gd name="connsiteY67" fmla="*/ 196421 h 5232455"/>
              <a:gd name="connsiteX68" fmla="*/ 5349516 w 12192000"/>
              <a:gd name="connsiteY68" fmla="*/ 200505 h 5232455"/>
              <a:gd name="connsiteX69" fmla="*/ 5351972 w 12192000"/>
              <a:gd name="connsiteY69" fmla="*/ 202623 h 5232455"/>
              <a:gd name="connsiteX70" fmla="*/ 5366814 w 12192000"/>
              <a:gd name="connsiteY70" fmla="*/ 213739 h 5232455"/>
              <a:gd name="connsiteX71" fmla="*/ 5417244 w 12192000"/>
              <a:gd name="connsiteY71" fmla="*/ 211827 h 5232455"/>
              <a:gd name="connsiteX72" fmla="*/ 5463870 w 12192000"/>
              <a:gd name="connsiteY72" fmla="*/ 230568 h 5232455"/>
              <a:gd name="connsiteX73" fmla="*/ 5664412 w 12192000"/>
              <a:gd name="connsiteY73" fmla="*/ 268648 h 5232455"/>
              <a:gd name="connsiteX74" fmla="*/ 5680257 w 12192000"/>
              <a:gd name="connsiteY74" fmla="*/ 295413 h 5232455"/>
              <a:gd name="connsiteX75" fmla="*/ 5757046 w 12192000"/>
              <a:gd name="connsiteY75" fmla="*/ 318453 h 5232455"/>
              <a:gd name="connsiteX76" fmla="*/ 5899668 w 12192000"/>
              <a:gd name="connsiteY76" fmla="*/ 314896 h 5232455"/>
              <a:gd name="connsiteX77" fmla="*/ 6042086 w 12192000"/>
              <a:gd name="connsiteY77" fmla="*/ 355518 h 5232455"/>
              <a:gd name="connsiteX78" fmla="*/ 6058069 w 12192000"/>
              <a:gd name="connsiteY78" fmla="*/ 350170 h 5232455"/>
              <a:gd name="connsiteX79" fmla="*/ 6074444 w 12192000"/>
              <a:gd name="connsiteY79" fmla="*/ 349088 h 5232455"/>
              <a:gd name="connsiteX80" fmla="*/ 6075959 w 12192000"/>
              <a:gd name="connsiteY80" fmla="*/ 350435 h 5232455"/>
              <a:gd name="connsiteX81" fmla="*/ 6093540 w 12192000"/>
              <a:gd name="connsiteY81" fmla="*/ 353576 h 5232455"/>
              <a:gd name="connsiteX82" fmla="*/ 6098369 w 12192000"/>
              <a:gd name="connsiteY82" fmla="*/ 351305 h 5232455"/>
              <a:gd name="connsiteX83" fmla="*/ 6110738 w 12192000"/>
              <a:gd name="connsiteY83" fmla="*/ 352533 h 5232455"/>
              <a:gd name="connsiteX84" fmla="*/ 6135933 w 12192000"/>
              <a:gd name="connsiteY84" fmla="*/ 352452 h 5232455"/>
              <a:gd name="connsiteX85" fmla="*/ 6139871 w 12192000"/>
              <a:gd name="connsiteY85" fmla="*/ 354780 h 5232455"/>
              <a:gd name="connsiteX86" fmla="*/ 6176662 w 12192000"/>
              <a:gd name="connsiteY86" fmla="*/ 358308 h 5232455"/>
              <a:gd name="connsiteX87" fmla="*/ 6176801 w 12192000"/>
              <a:gd name="connsiteY87" fmla="*/ 359470 h 5232455"/>
              <a:gd name="connsiteX88" fmla="*/ 6185563 w 12192000"/>
              <a:gd name="connsiteY88" fmla="*/ 365325 h 5232455"/>
              <a:gd name="connsiteX89" fmla="*/ 6203148 w 12192000"/>
              <a:gd name="connsiteY89" fmla="*/ 373978 h 5232455"/>
              <a:gd name="connsiteX90" fmla="*/ 6239136 w 12192000"/>
              <a:gd name="connsiteY90" fmla="*/ 407698 h 5232455"/>
              <a:gd name="connsiteX91" fmla="*/ 6277452 w 12192000"/>
              <a:gd name="connsiteY91" fmla="*/ 411500 h 5232455"/>
              <a:gd name="connsiteX92" fmla="*/ 6284979 w 12192000"/>
              <a:gd name="connsiteY92" fmla="*/ 412874 h 5232455"/>
              <a:gd name="connsiteX93" fmla="*/ 6285055 w 12192000"/>
              <a:gd name="connsiteY93" fmla="*/ 413153 h 5232455"/>
              <a:gd name="connsiteX94" fmla="*/ 6292844 w 12192000"/>
              <a:gd name="connsiteY94" fmla="*/ 415103 h 5232455"/>
              <a:gd name="connsiteX95" fmla="*/ 6298705 w 12192000"/>
              <a:gd name="connsiteY95" fmla="*/ 415379 h 5232455"/>
              <a:gd name="connsiteX96" fmla="*/ 6313308 w 12192000"/>
              <a:gd name="connsiteY96" fmla="*/ 418044 h 5232455"/>
              <a:gd name="connsiteX97" fmla="*/ 6317834 w 12192000"/>
              <a:gd name="connsiteY97" fmla="*/ 420633 h 5232455"/>
              <a:gd name="connsiteX98" fmla="*/ 6318907 w 12192000"/>
              <a:gd name="connsiteY98" fmla="*/ 424070 h 5232455"/>
              <a:gd name="connsiteX99" fmla="*/ 6320341 w 12192000"/>
              <a:gd name="connsiteY99" fmla="*/ 423972 h 5232455"/>
              <a:gd name="connsiteX100" fmla="*/ 6345071 w 12192000"/>
              <a:gd name="connsiteY100" fmla="*/ 437455 h 5232455"/>
              <a:gd name="connsiteX101" fmla="*/ 6403531 w 12192000"/>
              <a:gd name="connsiteY101" fmla="*/ 458140 h 5232455"/>
              <a:gd name="connsiteX102" fmla="*/ 6438176 w 12192000"/>
              <a:gd name="connsiteY102" fmla="*/ 466114 h 5232455"/>
              <a:gd name="connsiteX103" fmla="*/ 6531805 w 12192000"/>
              <a:gd name="connsiteY103" fmla="*/ 492190 h 5232455"/>
              <a:gd name="connsiteX104" fmla="*/ 6624812 w 12192000"/>
              <a:gd name="connsiteY104" fmla="*/ 521583 h 5232455"/>
              <a:gd name="connsiteX105" fmla="*/ 6665821 w 12192000"/>
              <a:gd name="connsiteY105" fmla="*/ 554310 h 5232455"/>
              <a:gd name="connsiteX106" fmla="*/ 6671133 w 12192000"/>
              <a:gd name="connsiteY106" fmla="*/ 556037 h 5232455"/>
              <a:gd name="connsiteX107" fmla="*/ 6685990 w 12192000"/>
              <a:gd name="connsiteY107" fmla="*/ 556019 h 5232455"/>
              <a:gd name="connsiteX108" fmla="*/ 6691636 w 12192000"/>
              <a:gd name="connsiteY108" fmla="*/ 555232 h 5232455"/>
              <a:gd name="connsiteX109" fmla="*/ 6699772 w 12192000"/>
              <a:gd name="connsiteY109" fmla="*/ 555740 h 5232455"/>
              <a:gd name="connsiteX110" fmla="*/ 6699955 w 12192000"/>
              <a:gd name="connsiteY110" fmla="*/ 556001 h 5232455"/>
              <a:gd name="connsiteX111" fmla="*/ 6707613 w 12192000"/>
              <a:gd name="connsiteY111" fmla="*/ 555992 h 5232455"/>
              <a:gd name="connsiteX112" fmla="*/ 6745320 w 12192000"/>
              <a:gd name="connsiteY112" fmla="*/ 552805 h 5232455"/>
              <a:gd name="connsiteX113" fmla="*/ 6792811 w 12192000"/>
              <a:gd name="connsiteY113" fmla="*/ 579433 h 5232455"/>
              <a:gd name="connsiteX114" fmla="*/ 6812882 w 12192000"/>
              <a:gd name="connsiteY114" fmla="*/ 584758 h 5232455"/>
              <a:gd name="connsiteX115" fmla="*/ 6823500 w 12192000"/>
              <a:gd name="connsiteY115" fmla="*/ 588928 h 5232455"/>
              <a:gd name="connsiteX116" fmla="*/ 6824098 w 12192000"/>
              <a:gd name="connsiteY116" fmla="*/ 590044 h 5232455"/>
              <a:gd name="connsiteX117" fmla="*/ 6860252 w 12192000"/>
              <a:gd name="connsiteY117" fmla="*/ 586865 h 5232455"/>
              <a:gd name="connsiteX118" fmla="*/ 6864904 w 12192000"/>
              <a:gd name="connsiteY118" fmla="*/ 588442 h 5232455"/>
              <a:gd name="connsiteX119" fmla="*/ 6888662 w 12192000"/>
              <a:gd name="connsiteY119" fmla="*/ 583812 h 5232455"/>
              <a:gd name="connsiteX120" fmla="*/ 6900835 w 12192000"/>
              <a:gd name="connsiteY120" fmla="*/ 582784 h 5232455"/>
              <a:gd name="connsiteX121" fmla="*/ 6904484 w 12192000"/>
              <a:gd name="connsiteY121" fmla="*/ 579680 h 5232455"/>
              <a:gd name="connsiteX122" fmla="*/ 6922346 w 12192000"/>
              <a:gd name="connsiteY122" fmla="*/ 579592 h 5232455"/>
              <a:gd name="connsiteX123" fmla="*/ 6924318 w 12192000"/>
              <a:gd name="connsiteY123" fmla="*/ 580642 h 5232455"/>
              <a:gd name="connsiteX124" fmla="*/ 6939344 w 12192000"/>
              <a:gd name="connsiteY124" fmla="*/ 576622 h 5232455"/>
              <a:gd name="connsiteX125" fmla="*/ 6952296 w 12192000"/>
              <a:gd name="connsiteY125" fmla="*/ 568480 h 5232455"/>
              <a:gd name="connsiteX126" fmla="*/ 7103052 w 12192000"/>
              <a:gd name="connsiteY126" fmla="*/ 582667 h 5232455"/>
              <a:gd name="connsiteX127" fmla="*/ 7246485 w 12192000"/>
              <a:gd name="connsiteY127" fmla="*/ 578085 h 5232455"/>
              <a:gd name="connsiteX128" fmla="*/ 7391440 w 12192000"/>
              <a:gd name="connsiteY128" fmla="*/ 585614 h 5232455"/>
              <a:gd name="connsiteX129" fmla="*/ 7548358 w 12192000"/>
              <a:gd name="connsiteY129" fmla="*/ 586808 h 5232455"/>
              <a:gd name="connsiteX130" fmla="*/ 7599893 w 12192000"/>
              <a:gd name="connsiteY130" fmla="*/ 596799 h 5232455"/>
              <a:gd name="connsiteX131" fmla="*/ 7646750 w 12192000"/>
              <a:gd name="connsiteY131" fmla="*/ 585813 h 5232455"/>
              <a:gd name="connsiteX132" fmla="*/ 7665217 w 12192000"/>
              <a:gd name="connsiteY132" fmla="*/ 594052 h 5232455"/>
              <a:gd name="connsiteX133" fmla="*/ 7668385 w 12192000"/>
              <a:gd name="connsiteY133" fmla="*/ 595689 h 5232455"/>
              <a:gd name="connsiteX134" fmla="*/ 7681420 w 12192000"/>
              <a:gd name="connsiteY134" fmla="*/ 597521 h 5232455"/>
              <a:gd name="connsiteX135" fmla="*/ 7684651 w 12192000"/>
              <a:gd name="connsiteY135" fmla="*/ 603940 h 5232455"/>
              <a:gd name="connsiteX136" fmla="*/ 7843050 w 12192000"/>
              <a:gd name="connsiteY136" fmla="*/ 614241 h 5232455"/>
              <a:gd name="connsiteX137" fmla="*/ 7911637 w 12192000"/>
              <a:gd name="connsiteY137" fmla="*/ 618959 h 5232455"/>
              <a:gd name="connsiteX138" fmla="*/ 7937365 w 12192000"/>
              <a:gd name="connsiteY138" fmla="*/ 626668 h 5232455"/>
              <a:gd name="connsiteX139" fmla="*/ 8037057 w 12192000"/>
              <a:gd name="connsiteY139" fmla="*/ 650015 h 5232455"/>
              <a:gd name="connsiteX140" fmla="*/ 8122868 w 12192000"/>
              <a:gd name="connsiteY140" fmla="*/ 664297 h 5232455"/>
              <a:gd name="connsiteX141" fmla="*/ 8186750 w 12192000"/>
              <a:gd name="connsiteY141" fmla="*/ 649435 h 5232455"/>
              <a:gd name="connsiteX142" fmla="*/ 8192054 w 12192000"/>
              <a:gd name="connsiteY142" fmla="*/ 654277 h 5232455"/>
              <a:gd name="connsiteX143" fmla="*/ 8235470 w 12192000"/>
              <a:gd name="connsiteY143" fmla="*/ 656341 h 5232455"/>
              <a:gd name="connsiteX144" fmla="*/ 8388968 w 12192000"/>
              <a:gd name="connsiteY144" fmla="*/ 633092 h 5232455"/>
              <a:gd name="connsiteX145" fmla="*/ 8473770 w 12192000"/>
              <a:gd name="connsiteY145" fmla="*/ 637968 h 5232455"/>
              <a:gd name="connsiteX146" fmla="*/ 8503642 w 12192000"/>
              <a:gd name="connsiteY146" fmla="*/ 644614 h 5232455"/>
              <a:gd name="connsiteX147" fmla="*/ 8553701 w 12192000"/>
              <a:gd name="connsiteY147" fmla="*/ 655445 h 5232455"/>
              <a:gd name="connsiteX148" fmla="*/ 8590556 w 12192000"/>
              <a:gd name="connsiteY148" fmla="*/ 675642 h 5232455"/>
              <a:gd name="connsiteX149" fmla="*/ 8632638 w 12192000"/>
              <a:gd name="connsiteY149" fmla="*/ 679902 h 5232455"/>
              <a:gd name="connsiteX150" fmla="*/ 8643140 w 12192000"/>
              <a:gd name="connsiteY150" fmla="*/ 665237 h 5232455"/>
              <a:gd name="connsiteX151" fmla="*/ 8687917 w 12192000"/>
              <a:gd name="connsiteY151" fmla="*/ 674873 h 5232455"/>
              <a:gd name="connsiteX152" fmla="*/ 8755765 w 12192000"/>
              <a:gd name="connsiteY152" fmla="*/ 691208 h 5232455"/>
              <a:gd name="connsiteX153" fmla="*/ 8795085 w 12192000"/>
              <a:gd name="connsiteY153" fmla="*/ 696588 h 5232455"/>
              <a:gd name="connsiteX154" fmla="*/ 8902279 w 12192000"/>
              <a:gd name="connsiteY154" fmla="*/ 715671 h 5232455"/>
              <a:gd name="connsiteX155" fmla="*/ 9009490 w 12192000"/>
              <a:gd name="connsiteY155" fmla="*/ 738130 h 5232455"/>
              <a:gd name="connsiteX156" fmla="*/ 9072120 w 12192000"/>
              <a:gd name="connsiteY156" fmla="*/ 770325 h 5232455"/>
              <a:gd name="connsiteX157" fmla="*/ 9160343 w 12192000"/>
              <a:gd name="connsiteY157" fmla="*/ 786746 h 5232455"/>
              <a:gd name="connsiteX158" fmla="*/ 9174981 w 12192000"/>
              <a:gd name="connsiteY158" fmla="*/ 792262 h 5232455"/>
              <a:gd name="connsiteX159" fmla="*/ 9278987 w 12192000"/>
              <a:gd name="connsiteY159" fmla="*/ 817631 h 5232455"/>
              <a:gd name="connsiteX160" fmla="*/ 9400617 w 12192000"/>
              <a:gd name="connsiteY160" fmla="*/ 821517 h 5232455"/>
              <a:gd name="connsiteX161" fmla="*/ 9552261 w 12192000"/>
              <a:gd name="connsiteY161" fmla="*/ 892831 h 5232455"/>
              <a:gd name="connsiteX162" fmla="*/ 9822258 w 12192000"/>
              <a:gd name="connsiteY162" fmla="*/ 1001854 h 5232455"/>
              <a:gd name="connsiteX163" fmla="*/ 10113244 w 12192000"/>
              <a:gd name="connsiteY163" fmla="*/ 1044510 h 5232455"/>
              <a:gd name="connsiteX164" fmla="*/ 10189871 w 12192000"/>
              <a:gd name="connsiteY164" fmla="*/ 1037391 h 5232455"/>
              <a:gd name="connsiteX165" fmla="*/ 10414253 w 12192000"/>
              <a:gd name="connsiteY165" fmla="*/ 1023375 h 5232455"/>
              <a:gd name="connsiteX166" fmla="*/ 10642574 w 12192000"/>
              <a:gd name="connsiteY166" fmla="*/ 950868 h 5232455"/>
              <a:gd name="connsiteX167" fmla="*/ 10786007 w 12192000"/>
              <a:gd name="connsiteY167" fmla="*/ 938924 h 5232455"/>
              <a:gd name="connsiteX168" fmla="*/ 10854151 w 12192000"/>
              <a:gd name="connsiteY168" fmla="*/ 920164 h 5232455"/>
              <a:gd name="connsiteX169" fmla="*/ 10901354 w 12192000"/>
              <a:gd name="connsiteY169" fmla="*/ 919267 h 5232455"/>
              <a:gd name="connsiteX170" fmla="*/ 10929658 w 12192000"/>
              <a:gd name="connsiteY170" fmla="*/ 917084 h 5232455"/>
              <a:gd name="connsiteX171" fmla="*/ 10978685 w 12192000"/>
              <a:gd name="connsiteY171" fmla="*/ 885854 h 5232455"/>
              <a:gd name="connsiteX172" fmla="*/ 11163594 w 12192000"/>
              <a:gd name="connsiteY172" fmla="*/ 876091 h 5232455"/>
              <a:gd name="connsiteX173" fmla="*/ 11340142 w 12192000"/>
              <a:gd name="connsiteY173" fmla="*/ 907595 h 5232455"/>
              <a:gd name="connsiteX174" fmla="*/ 11603318 w 12192000"/>
              <a:gd name="connsiteY174" fmla="*/ 818126 h 5232455"/>
              <a:gd name="connsiteX175" fmla="*/ 11630282 w 12192000"/>
              <a:gd name="connsiteY175" fmla="*/ 811106 h 5232455"/>
              <a:gd name="connsiteX176" fmla="*/ 11776458 w 12192000"/>
              <a:gd name="connsiteY176" fmla="*/ 776334 h 5232455"/>
              <a:gd name="connsiteX177" fmla="*/ 12105816 w 12192000"/>
              <a:gd name="connsiteY177" fmla="*/ 760235 h 5232455"/>
              <a:gd name="connsiteX178" fmla="*/ 12192000 w 12192000"/>
              <a:gd name="connsiteY178" fmla="*/ 696270 h 5232455"/>
              <a:gd name="connsiteX179" fmla="*/ 12192000 w 12192000"/>
              <a:gd name="connsiteY179" fmla="*/ 5232455 h 5232455"/>
              <a:gd name="connsiteX180" fmla="*/ 0 w 12192000"/>
              <a:gd name="connsiteY180" fmla="*/ 5223859 h 5232455"/>
              <a:gd name="connsiteX181" fmla="*/ 0 w 12192000"/>
              <a:gd name="connsiteY181" fmla="*/ 540482 h 5232455"/>
              <a:gd name="connsiteX182" fmla="*/ 3948 w 12192000"/>
              <a:gd name="connsiteY182" fmla="*/ 539440 h 5232455"/>
              <a:gd name="connsiteX183" fmla="*/ 79987 w 12192000"/>
              <a:gd name="connsiteY183" fmla="*/ 525968 h 5232455"/>
              <a:gd name="connsiteX184" fmla="*/ 173247 w 12192000"/>
              <a:gd name="connsiteY184" fmla="*/ 477493 h 5232455"/>
              <a:gd name="connsiteX185" fmla="*/ 206877 w 12192000"/>
              <a:gd name="connsiteY185" fmla="*/ 472952 h 5232455"/>
              <a:gd name="connsiteX186" fmla="*/ 205655 w 12192000"/>
              <a:gd name="connsiteY186" fmla="*/ 464375 h 5232455"/>
              <a:gd name="connsiteX187" fmla="*/ 218147 w 12192000"/>
              <a:gd name="connsiteY187" fmla="*/ 463744 h 5232455"/>
              <a:gd name="connsiteX188" fmla="*/ 246031 w 12192000"/>
              <a:gd name="connsiteY188" fmla="*/ 463535 h 5232455"/>
              <a:gd name="connsiteX189" fmla="*/ 329529 w 12192000"/>
              <a:gd name="connsiteY189" fmla="*/ 461155 h 5232455"/>
              <a:gd name="connsiteX190" fmla="*/ 352311 w 12192000"/>
              <a:gd name="connsiteY190" fmla="*/ 444707 h 5232455"/>
              <a:gd name="connsiteX191" fmla="*/ 373861 w 12192000"/>
              <a:gd name="connsiteY191" fmla="*/ 444449 h 5232455"/>
              <a:gd name="connsiteX192" fmla="*/ 498838 w 12192000"/>
              <a:gd name="connsiteY192" fmla="*/ 422403 h 5232455"/>
              <a:gd name="connsiteX193" fmla="*/ 516021 w 12192000"/>
              <a:gd name="connsiteY193" fmla="*/ 420754 h 5232455"/>
              <a:gd name="connsiteX194" fmla="*/ 525327 w 12192000"/>
              <a:gd name="connsiteY194" fmla="*/ 413364 h 5232455"/>
              <a:gd name="connsiteX195" fmla="*/ 558651 w 12192000"/>
              <a:gd name="connsiteY195" fmla="*/ 411894 h 5232455"/>
              <a:gd name="connsiteX196" fmla="*/ 560193 w 12192000"/>
              <a:gd name="connsiteY196" fmla="*/ 407686 h 5232455"/>
              <a:gd name="connsiteX197" fmla="*/ 669729 w 12192000"/>
              <a:gd name="connsiteY197" fmla="*/ 371558 h 5232455"/>
              <a:gd name="connsiteX198" fmla="*/ 688496 w 12192000"/>
              <a:gd name="connsiteY198" fmla="*/ 365590 h 5232455"/>
              <a:gd name="connsiteX199" fmla="*/ 704711 w 12192000"/>
              <a:gd name="connsiteY199" fmla="*/ 367400 h 5232455"/>
              <a:gd name="connsiteX200" fmla="*/ 794485 w 12192000"/>
              <a:gd name="connsiteY200" fmla="*/ 362242 h 5232455"/>
              <a:gd name="connsiteX201" fmla="*/ 815839 w 12192000"/>
              <a:gd name="connsiteY201" fmla="*/ 365409 h 5232455"/>
              <a:gd name="connsiteX202" fmla="*/ 824819 w 12192000"/>
              <a:gd name="connsiteY202" fmla="*/ 372095 h 5232455"/>
              <a:gd name="connsiteX203" fmla="*/ 859579 w 12192000"/>
              <a:gd name="connsiteY203" fmla="*/ 359461 h 5232455"/>
              <a:gd name="connsiteX204" fmla="*/ 913213 w 12192000"/>
              <a:gd name="connsiteY204" fmla="*/ 350804 h 5232455"/>
              <a:gd name="connsiteX205" fmla="*/ 938704 w 12192000"/>
              <a:gd name="connsiteY205" fmla="*/ 344555 h 5232455"/>
              <a:gd name="connsiteX206" fmla="*/ 959272 w 12192000"/>
              <a:gd name="connsiteY206" fmla="*/ 348348 h 5232455"/>
              <a:gd name="connsiteX207" fmla="*/ 1076317 w 12192000"/>
              <a:gd name="connsiteY207" fmla="*/ 349310 h 5232455"/>
              <a:gd name="connsiteX208" fmla="*/ 1103231 w 12192000"/>
              <a:gd name="connsiteY208" fmla="*/ 355337 h 5232455"/>
              <a:gd name="connsiteX209" fmla="*/ 1115987 w 12192000"/>
              <a:gd name="connsiteY209" fmla="*/ 367351 h 5232455"/>
              <a:gd name="connsiteX210" fmla="*/ 1125983 w 12192000"/>
              <a:gd name="connsiteY210" fmla="*/ 363067 h 5232455"/>
              <a:gd name="connsiteX211" fmla="*/ 1196778 w 12192000"/>
              <a:gd name="connsiteY211" fmla="*/ 362640 h 5232455"/>
              <a:gd name="connsiteX212" fmla="*/ 1242961 w 12192000"/>
              <a:gd name="connsiteY212" fmla="*/ 361265 h 5232455"/>
              <a:gd name="connsiteX213" fmla="*/ 1245768 w 12192000"/>
              <a:gd name="connsiteY213" fmla="*/ 344771 h 5232455"/>
              <a:gd name="connsiteX214" fmla="*/ 1286892 w 12192000"/>
              <a:gd name="connsiteY214" fmla="*/ 338895 h 5232455"/>
              <a:gd name="connsiteX215" fmla="*/ 1330717 w 12192000"/>
              <a:gd name="connsiteY215" fmla="*/ 349483 h 5232455"/>
              <a:gd name="connsiteX216" fmla="*/ 1382372 w 12192000"/>
              <a:gd name="connsiteY216" fmla="*/ 347999 h 5232455"/>
              <a:gd name="connsiteX217" fmla="*/ 1413281 w 12192000"/>
              <a:gd name="connsiteY217" fmla="*/ 347291 h 5232455"/>
              <a:gd name="connsiteX218" fmla="*/ 1494404 w 12192000"/>
              <a:gd name="connsiteY218" fmla="*/ 331907 h 5232455"/>
              <a:gd name="connsiteX219" fmla="*/ 1626029 w 12192000"/>
              <a:gd name="connsiteY219" fmla="*/ 273413 h 5232455"/>
              <a:gd name="connsiteX220" fmla="*/ 1667354 w 12192000"/>
              <a:gd name="connsiteY220" fmla="*/ 265124 h 5232455"/>
              <a:gd name="connsiteX221" fmla="*/ 1674578 w 12192000"/>
              <a:gd name="connsiteY221" fmla="*/ 268497 h 5232455"/>
              <a:gd name="connsiteX222" fmla="*/ 1880316 w 12192000"/>
              <a:gd name="connsiteY222" fmla="*/ 233368 h 5232455"/>
              <a:gd name="connsiteX223" fmla="*/ 1917126 w 12192000"/>
              <a:gd name="connsiteY223" fmla="*/ 231311 h 5232455"/>
              <a:gd name="connsiteX224" fmla="*/ 1944692 w 12192000"/>
              <a:gd name="connsiteY224" fmla="*/ 232595 h 5232455"/>
              <a:gd name="connsiteX225" fmla="*/ 2010665 w 12192000"/>
              <a:gd name="connsiteY225" fmla="*/ 220894 h 5232455"/>
              <a:gd name="connsiteX226" fmla="*/ 2118270 w 12192000"/>
              <a:gd name="connsiteY226" fmla="*/ 195238 h 5232455"/>
              <a:gd name="connsiteX227" fmla="*/ 2141504 w 12192000"/>
              <a:gd name="connsiteY227" fmla="*/ 191185 h 5232455"/>
              <a:gd name="connsiteX228" fmla="*/ 2162752 w 12192000"/>
              <a:gd name="connsiteY228" fmla="*/ 193299 h 5232455"/>
              <a:gd name="connsiteX229" fmla="*/ 2168793 w 12192000"/>
              <a:gd name="connsiteY229" fmla="*/ 198668 h 5232455"/>
              <a:gd name="connsiteX230" fmla="*/ 2181778 w 12192000"/>
              <a:gd name="connsiteY230" fmla="*/ 197338 h 5232455"/>
              <a:gd name="connsiteX231" fmla="*/ 2185499 w 12192000"/>
              <a:gd name="connsiteY231" fmla="*/ 198155 h 5232455"/>
              <a:gd name="connsiteX232" fmla="*/ 2206566 w 12192000"/>
              <a:gd name="connsiteY232" fmla="*/ 201662 h 5232455"/>
              <a:gd name="connsiteX233" fmla="*/ 2244903 w 12192000"/>
              <a:gd name="connsiteY233" fmla="*/ 180090 h 5232455"/>
              <a:gd name="connsiteX234" fmla="*/ 2297531 w 12192000"/>
              <a:gd name="connsiteY234" fmla="*/ 177456 h 5232455"/>
              <a:gd name="connsiteX235" fmla="*/ 2488258 w 12192000"/>
              <a:gd name="connsiteY235" fmla="*/ 130235 h 5232455"/>
              <a:gd name="connsiteX236" fmla="*/ 2523236 w 12192000"/>
              <a:gd name="connsiteY236" fmla="*/ 146553 h 5232455"/>
              <a:gd name="connsiteX237" fmla="*/ 2603355 w 12192000"/>
              <a:gd name="connsiteY237" fmla="*/ 135610 h 5232455"/>
              <a:gd name="connsiteX238" fmla="*/ 2713319 w 12192000"/>
              <a:gd name="connsiteY238" fmla="*/ 76167 h 5232455"/>
              <a:gd name="connsiteX239" fmla="*/ 2860143 w 12192000"/>
              <a:gd name="connsiteY239" fmla="*/ 54092 h 5232455"/>
              <a:gd name="connsiteX240" fmla="*/ 2868320 w 12192000"/>
              <a:gd name="connsiteY240" fmla="*/ 43251 h 5232455"/>
              <a:gd name="connsiteX241" fmla="*/ 2880379 w 12192000"/>
              <a:gd name="connsiteY241" fmla="*/ 35858 h 5232455"/>
              <a:gd name="connsiteX242" fmla="*/ 2882710 w 12192000"/>
              <a:gd name="connsiteY242" fmla="*/ 36396 h 5232455"/>
              <a:gd name="connsiteX243" fmla="*/ 2899268 w 12192000"/>
              <a:gd name="connsiteY243" fmla="*/ 32091 h 5232455"/>
              <a:gd name="connsiteX244" fmla="*/ 2901185 w 12192000"/>
              <a:gd name="connsiteY244" fmla="*/ 28262 h 5232455"/>
              <a:gd name="connsiteX245" fmla="*/ 2912009 w 12192000"/>
              <a:gd name="connsiteY245" fmla="*/ 24403 h 5232455"/>
              <a:gd name="connsiteX246" fmla="*/ 2931895 w 12192000"/>
              <a:gd name="connsiteY246" fmla="*/ 14365 h 5232455"/>
              <a:gd name="connsiteX247" fmla="*/ 2936965 w 12192000"/>
              <a:gd name="connsiteY247" fmla="*/ 14771 h 5232455"/>
              <a:gd name="connsiteX248" fmla="*/ 2969058 w 12192000"/>
              <a:gd name="connsiteY248" fmla="*/ 3188 h 5232455"/>
              <a:gd name="connsiteX249" fmla="*/ 2970141 w 12192000"/>
              <a:gd name="connsiteY249" fmla="*/ 4113 h 5232455"/>
              <a:gd name="connsiteX250" fmla="*/ 2981985 w 12192000"/>
              <a:gd name="connsiteY250" fmla="*/ 5589 h 5232455"/>
              <a:gd name="connsiteX251" fmla="*/ 3003160 w 12192000"/>
              <a:gd name="connsiteY251" fmla="*/ 5933 h 5232455"/>
              <a:gd name="connsiteX252" fmla="*/ 3059919 w 12192000"/>
              <a:gd name="connsiteY252" fmla="*/ 20150 h 5232455"/>
              <a:gd name="connsiteX253" fmla="*/ 3093450 w 12192000"/>
              <a:gd name="connsiteY253" fmla="*/ 8195 h 5232455"/>
              <a:gd name="connsiteX254" fmla="*/ 3188029 w 12192000"/>
              <a:gd name="connsiteY254" fmla="*/ 6375 h 5232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</a:cxnLst>
            <a:rect l="l" t="t" r="r" b="b"/>
            <a:pathLst>
              <a:path w="12192000" h="5232455">
                <a:moveTo>
                  <a:pt x="3188029" y="6375"/>
                </a:moveTo>
                <a:lnTo>
                  <a:pt x="3287078" y="27606"/>
                </a:lnTo>
                <a:cubicBezTo>
                  <a:pt x="3323715" y="28068"/>
                  <a:pt x="3355440" y="35952"/>
                  <a:pt x="3386448" y="30393"/>
                </a:cubicBezTo>
                <a:cubicBezTo>
                  <a:pt x="3399044" y="36526"/>
                  <a:pt x="3410916" y="39002"/>
                  <a:pt x="3422427" y="29823"/>
                </a:cubicBezTo>
                <a:cubicBezTo>
                  <a:pt x="3456617" y="32886"/>
                  <a:pt x="3464894" y="45995"/>
                  <a:pt x="3486559" y="35770"/>
                </a:cubicBezTo>
                <a:cubicBezTo>
                  <a:pt x="3505768" y="56974"/>
                  <a:pt x="3506905" y="48882"/>
                  <a:pt x="3515932" y="42810"/>
                </a:cubicBezTo>
                <a:lnTo>
                  <a:pt x="3517220" y="42377"/>
                </a:lnTo>
                <a:lnTo>
                  <a:pt x="3519845" y="45407"/>
                </a:lnTo>
                <a:lnTo>
                  <a:pt x="3525279" y="46811"/>
                </a:lnTo>
                <a:lnTo>
                  <a:pt x="3540113" y="45907"/>
                </a:lnTo>
                <a:lnTo>
                  <a:pt x="3545692" y="44786"/>
                </a:lnTo>
                <a:cubicBezTo>
                  <a:pt x="3549534" y="44304"/>
                  <a:pt x="3552087" y="44358"/>
                  <a:pt x="3553854" y="44807"/>
                </a:cubicBezTo>
                <a:lnTo>
                  <a:pt x="3554058" y="45056"/>
                </a:lnTo>
                <a:lnTo>
                  <a:pt x="3561703" y="44591"/>
                </a:lnTo>
                <a:cubicBezTo>
                  <a:pt x="3574605" y="43234"/>
                  <a:pt x="3587161" y="41376"/>
                  <a:pt x="3599112" y="39166"/>
                </a:cubicBezTo>
                <a:cubicBezTo>
                  <a:pt x="3609218" y="53084"/>
                  <a:pt x="3653377" y="36644"/>
                  <a:pt x="3648544" y="62881"/>
                </a:cubicBezTo>
                <a:cubicBezTo>
                  <a:pt x="3664665" y="60678"/>
                  <a:pt x="3674416" y="49784"/>
                  <a:pt x="3668987" y="66992"/>
                </a:cubicBezTo>
                <a:cubicBezTo>
                  <a:pt x="3674294" y="66761"/>
                  <a:pt x="3677564" y="68224"/>
                  <a:pt x="3679906" y="70516"/>
                </a:cubicBezTo>
                <a:lnTo>
                  <a:pt x="3680583" y="71594"/>
                </a:lnTo>
                <a:lnTo>
                  <a:pt x="3716448" y="66268"/>
                </a:lnTo>
                <a:lnTo>
                  <a:pt x="3721210" y="67563"/>
                </a:lnTo>
                <a:lnTo>
                  <a:pt x="3744585" y="61530"/>
                </a:lnTo>
                <a:lnTo>
                  <a:pt x="3756664" y="59781"/>
                </a:lnTo>
                <a:lnTo>
                  <a:pt x="3760076" y="56468"/>
                </a:lnTo>
                <a:cubicBezTo>
                  <a:pt x="3763760" y="54457"/>
                  <a:pt x="3769040" y="53589"/>
                  <a:pt x="3777900" y="55315"/>
                </a:cubicBezTo>
                <a:lnTo>
                  <a:pt x="3779950" y="56246"/>
                </a:lnTo>
                <a:lnTo>
                  <a:pt x="3794650" y="51341"/>
                </a:lnTo>
                <a:cubicBezTo>
                  <a:pt x="3799384" y="49075"/>
                  <a:pt x="3803575" y="46191"/>
                  <a:pt x="3806969" y="42453"/>
                </a:cubicBezTo>
                <a:cubicBezTo>
                  <a:pt x="3857022" y="62428"/>
                  <a:pt x="3904249" y="44152"/>
                  <a:pt x="3958577" y="47607"/>
                </a:cubicBezTo>
                <a:cubicBezTo>
                  <a:pt x="3982063" y="78687"/>
                  <a:pt x="4075943" y="40635"/>
                  <a:pt x="4089430" y="10501"/>
                </a:cubicBezTo>
                <a:cubicBezTo>
                  <a:pt x="4089836" y="45707"/>
                  <a:pt x="4210728" y="-29946"/>
                  <a:pt x="4171715" y="14367"/>
                </a:cubicBezTo>
                <a:cubicBezTo>
                  <a:pt x="4190376" y="11284"/>
                  <a:pt x="4209638" y="25006"/>
                  <a:pt x="4199128" y="36195"/>
                </a:cubicBezTo>
                <a:cubicBezTo>
                  <a:pt x="4255818" y="12249"/>
                  <a:pt x="4339488" y="36060"/>
                  <a:pt x="4403546" y="25184"/>
                </a:cubicBezTo>
                <a:cubicBezTo>
                  <a:pt x="4438470" y="51495"/>
                  <a:pt x="4419538" y="27150"/>
                  <a:pt x="4455762" y="32072"/>
                </a:cubicBezTo>
                <a:cubicBezTo>
                  <a:pt x="4445854" y="7850"/>
                  <a:pt x="4499738" y="45661"/>
                  <a:pt x="4501720" y="18325"/>
                </a:cubicBezTo>
                <a:cubicBezTo>
                  <a:pt x="4508248" y="20087"/>
                  <a:pt x="4514512" y="22655"/>
                  <a:pt x="4520780" y="25438"/>
                </a:cubicBezTo>
                <a:lnTo>
                  <a:pt x="4524071" y="26883"/>
                </a:lnTo>
                <a:lnTo>
                  <a:pt x="4537225" y="27930"/>
                </a:lnTo>
                <a:lnTo>
                  <a:pt x="4540932" y="34139"/>
                </a:lnTo>
                <a:lnTo>
                  <a:pt x="4560732" y="39954"/>
                </a:lnTo>
                <a:cubicBezTo>
                  <a:pt x="4568148" y="41218"/>
                  <a:pt x="4576128" y="41510"/>
                  <a:pt x="4584946" y="40234"/>
                </a:cubicBezTo>
                <a:cubicBezTo>
                  <a:pt x="4606640" y="29401"/>
                  <a:pt x="4640420" y="42678"/>
                  <a:pt x="4670972" y="41875"/>
                </a:cubicBezTo>
                <a:lnTo>
                  <a:pt x="4685002" y="38521"/>
                </a:lnTo>
                <a:lnTo>
                  <a:pt x="4730794" y="44114"/>
                </a:lnTo>
                <a:cubicBezTo>
                  <a:pt x="4743830" y="45199"/>
                  <a:pt x="4757359" y="45769"/>
                  <a:pt x="4771603" y="45372"/>
                </a:cubicBezTo>
                <a:lnTo>
                  <a:pt x="4798044" y="42704"/>
                </a:lnTo>
                <a:lnTo>
                  <a:pt x="4804975" y="44915"/>
                </a:lnTo>
                <a:cubicBezTo>
                  <a:pt x="4817047" y="44669"/>
                  <a:pt x="4833024" y="36885"/>
                  <a:pt x="4831600" y="46341"/>
                </a:cubicBezTo>
                <a:lnTo>
                  <a:pt x="4845162" y="43064"/>
                </a:lnTo>
                <a:lnTo>
                  <a:pt x="4858548" y="50610"/>
                </a:lnTo>
                <a:cubicBezTo>
                  <a:pt x="4860014" y="52362"/>
                  <a:pt x="4861117" y="54227"/>
                  <a:pt x="4861820" y="56140"/>
                </a:cubicBezTo>
                <a:lnTo>
                  <a:pt x="4880767" y="53657"/>
                </a:lnTo>
                <a:lnTo>
                  <a:pt x="4896300" y="59061"/>
                </a:lnTo>
                <a:lnTo>
                  <a:pt x="4909841" y="55528"/>
                </a:lnTo>
                <a:lnTo>
                  <a:pt x="4915461" y="56324"/>
                </a:lnTo>
                <a:lnTo>
                  <a:pt x="4929430" y="58998"/>
                </a:lnTo>
                <a:cubicBezTo>
                  <a:pt x="4936592" y="60872"/>
                  <a:pt x="4944606" y="63131"/>
                  <a:pt x="4953531" y="64940"/>
                </a:cubicBezTo>
                <a:lnTo>
                  <a:pt x="4961050" y="65767"/>
                </a:lnTo>
                <a:lnTo>
                  <a:pt x="4977419" y="74854"/>
                </a:lnTo>
                <a:cubicBezTo>
                  <a:pt x="4989329" y="81723"/>
                  <a:pt x="4998703" y="86352"/>
                  <a:pt x="5009106" y="82624"/>
                </a:cubicBezTo>
                <a:cubicBezTo>
                  <a:pt x="5026839" y="91499"/>
                  <a:pt x="5039227" y="116374"/>
                  <a:pt x="5064895" y="109738"/>
                </a:cubicBezTo>
                <a:cubicBezTo>
                  <a:pt x="5057105" y="121007"/>
                  <a:pt x="5093400" y="111102"/>
                  <a:pt x="5097688" y="122676"/>
                </a:cubicBezTo>
                <a:cubicBezTo>
                  <a:pt x="5099668" y="131998"/>
                  <a:pt x="5111139" y="131166"/>
                  <a:pt x="5119875" y="134601"/>
                </a:cubicBezTo>
                <a:cubicBezTo>
                  <a:pt x="5126101" y="144121"/>
                  <a:pt x="5170057" y="152813"/>
                  <a:pt x="5185360" y="151443"/>
                </a:cubicBezTo>
                <a:cubicBezTo>
                  <a:pt x="5228495" y="141970"/>
                  <a:pt x="5263192" y="180296"/>
                  <a:pt x="5297679" y="173709"/>
                </a:cubicBezTo>
                <a:cubicBezTo>
                  <a:pt x="5306709" y="174608"/>
                  <a:pt x="5314196" y="176764"/>
                  <a:pt x="5320681" y="179692"/>
                </a:cubicBezTo>
                <a:lnTo>
                  <a:pt x="5336842" y="189776"/>
                </a:lnTo>
                <a:cubicBezTo>
                  <a:pt x="5337043" y="191991"/>
                  <a:pt x="5337243" y="194206"/>
                  <a:pt x="5337444" y="196421"/>
                </a:cubicBezTo>
                <a:lnTo>
                  <a:pt x="5349516" y="200505"/>
                </a:lnTo>
                <a:lnTo>
                  <a:pt x="5351972" y="202623"/>
                </a:lnTo>
                <a:cubicBezTo>
                  <a:pt x="5356645" y="206691"/>
                  <a:pt x="5361411" y="210559"/>
                  <a:pt x="5366814" y="213739"/>
                </a:cubicBezTo>
                <a:cubicBezTo>
                  <a:pt x="5381668" y="188805"/>
                  <a:pt x="5415227" y="236677"/>
                  <a:pt x="5417244" y="211827"/>
                </a:cubicBezTo>
                <a:cubicBezTo>
                  <a:pt x="5449522" y="224962"/>
                  <a:pt x="5442974" y="197862"/>
                  <a:pt x="5463870" y="230568"/>
                </a:cubicBezTo>
                <a:cubicBezTo>
                  <a:pt x="5530235" y="235601"/>
                  <a:pt x="5598895" y="277502"/>
                  <a:pt x="5664412" y="268648"/>
                </a:cubicBezTo>
                <a:cubicBezTo>
                  <a:pt x="5649063" y="276562"/>
                  <a:pt x="5660966" y="293867"/>
                  <a:pt x="5680257" y="295413"/>
                </a:cubicBezTo>
                <a:cubicBezTo>
                  <a:pt x="5621974" y="327372"/>
                  <a:pt x="5773350" y="285639"/>
                  <a:pt x="5757046" y="318453"/>
                </a:cubicBezTo>
                <a:cubicBezTo>
                  <a:pt x="5784218" y="293635"/>
                  <a:pt x="5891959" y="280462"/>
                  <a:pt x="5899668" y="314896"/>
                </a:cubicBezTo>
                <a:cubicBezTo>
                  <a:pt x="5949942" y="330947"/>
                  <a:pt x="6003733" y="325125"/>
                  <a:pt x="6042086" y="355518"/>
                </a:cubicBezTo>
                <a:cubicBezTo>
                  <a:pt x="6047101" y="352845"/>
                  <a:pt x="6052473" y="351157"/>
                  <a:pt x="6058069" y="350170"/>
                </a:cubicBezTo>
                <a:lnTo>
                  <a:pt x="6074444" y="349088"/>
                </a:lnTo>
                <a:lnTo>
                  <a:pt x="6075959" y="350435"/>
                </a:lnTo>
                <a:cubicBezTo>
                  <a:pt x="6083606" y="354133"/>
                  <a:pt x="6089063" y="354575"/>
                  <a:pt x="6093540" y="353576"/>
                </a:cubicBezTo>
                <a:lnTo>
                  <a:pt x="6098369" y="351305"/>
                </a:lnTo>
                <a:lnTo>
                  <a:pt x="6110738" y="352533"/>
                </a:lnTo>
                <a:lnTo>
                  <a:pt x="6135933" y="352452"/>
                </a:lnTo>
                <a:lnTo>
                  <a:pt x="6139871" y="354780"/>
                </a:lnTo>
                <a:lnTo>
                  <a:pt x="6176662" y="358308"/>
                </a:lnTo>
                <a:cubicBezTo>
                  <a:pt x="6176708" y="358695"/>
                  <a:pt x="6176754" y="359083"/>
                  <a:pt x="6176801" y="359470"/>
                </a:cubicBezTo>
                <a:cubicBezTo>
                  <a:pt x="6177951" y="362154"/>
                  <a:pt x="6180382" y="364286"/>
                  <a:pt x="6185563" y="365325"/>
                </a:cubicBezTo>
                <a:cubicBezTo>
                  <a:pt x="6172218" y="380034"/>
                  <a:pt x="6186695" y="372214"/>
                  <a:pt x="6203148" y="373978"/>
                </a:cubicBezTo>
                <a:cubicBezTo>
                  <a:pt x="6186092" y="397217"/>
                  <a:pt x="6236081" y="392376"/>
                  <a:pt x="6239136" y="407698"/>
                </a:cubicBezTo>
                <a:cubicBezTo>
                  <a:pt x="6251604" y="408470"/>
                  <a:pt x="6264482" y="409710"/>
                  <a:pt x="6277452" y="411500"/>
                </a:cubicBezTo>
                <a:lnTo>
                  <a:pt x="6284979" y="412874"/>
                </a:lnTo>
                <a:cubicBezTo>
                  <a:pt x="6285004" y="412967"/>
                  <a:pt x="6285030" y="413060"/>
                  <a:pt x="6285055" y="413153"/>
                </a:cubicBezTo>
                <a:cubicBezTo>
                  <a:pt x="6286528" y="413988"/>
                  <a:pt x="6288943" y="414642"/>
                  <a:pt x="6292844" y="415103"/>
                </a:cubicBezTo>
                <a:lnTo>
                  <a:pt x="6298705" y="415379"/>
                </a:lnTo>
                <a:lnTo>
                  <a:pt x="6313308" y="418044"/>
                </a:lnTo>
                <a:lnTo>
                  <a:pt x="6317834" y="420633"/>
                </a:lnTo>
                <a:lnTo>
                  <a:pt x="6318907" y="424070"/>
                </a:lnTo>
                <a:lnTo>
                  <a:pt x="6320341" y="423972"/>
                </a:lnTo>
                <a:cubicBezTo>
                  <a:pt x="6331847" y="420463"/>
                  <a:pt x="6336768" y="413212"/>
                  <a:pt x="6345071" y="437455"/>
                </a:cubicBezTo>
                <a:cubicBezTo>
                  <a:pt x="6370620" y="433074"/>
                  <a:pt x="6372313" y="447213"/>
                  <a:pt x="6403531" y="458140"/>
                </a:cubicBezTo>
                <a:cubicBezTo>
                  <a:pt x="6418880" y="452331"/>
                  <a:pt x="6429052" y="457437"/>
                  <a:pt x="6438176" y="466114"/>
                </a:cubicBezTo>
                <a:cubicBezTo>
                  <a:pt x="6470442" y="468277"/>
                  <a:pt x="6497016" y="483101"/>
                  <a:pt x="6531805" y="492190"/>
                </a:cubicBezTo>
                <a:cubicBezTo>
                  <a:pt x="6572391" y="488640"/>
                  <a:pt x="6587615" y="511954"/>
                  <a:pt x="6624812" y="521583"/>
                </a:cubicBezTo>
                <a:cubicBezTo>
                  <a:pt x="6661654" y="509054"/>
                  <a:pt x="6648131" y="543176"/>
                  <a:pt x="6665821" y="554310"/>
                </a:cubicBezTo>
                <a:lnTo>
                  <a:pt x="6671133" y="556037"/>
                </a:lnTo>
                <a:lnTo>
                  <a:pt x="6685990" y="556019"/>
                </a:lnTo>
                <a:lnTo>
                  <a:pt x="6691636" y="555232"/>
                </a:lnTo>
                <a:cubicBezTo>
                  <a:pt x="6695503" y="554980"/>
                  <a:pt x="6698046" y="555186"/>
                  <a:pt x="6699772" y="555740"/>
                </a:cubicBezTo>
                <a:lnTo>
                  <a:pt x="6699955" y="556001"/>
                </a:lnTo>
                <a:lnTo>
                  <a:pt x="6707613" y="555992"/>
                </a:lnTo>
                <a:cubicBezTo>
                  <a:pt x="6720579" y="555407"/>
                  <a:pt x="6733235" y="554299"/>
                  <a:pt x="6745320" y="552805"/>
                </a:cubicBezTo>
                <a:cubicBezTo>
                  <a:pt x="6754341" y="567305"/>
                  <a:pt x="6799607" y="553523"/>
                  <a:pt x="6792811" y="579433"/>
                </a:cubicBezTo>
                <a:cubicBezTo>
                  <a:pt x="6809051" y="578194"/>
                  <a:pt x="6819592" y="567897"/>
                  <a:pt x="6812882" y="584758"/>
                </a:cubicBezTo>
                <a:cubicBezTo>
                  <a:pt x="6818190" y="584843"/>
                  <a:pt x="6821340" y="586499"/>
                  <a:pt x="6823500" y="588928"/>
                </a:cubicBezTo>
                <a:lnTo>
                  <a:pt x="6824098" y="590044"/>
                </a:lnTo>
                <a:lnTo>
                  <a:pt x="6860252" y="586865"/>
                </a:lnTo>
                <a:lnTo>
                  <a:pt x="6864904" y="588442"/>
                </a:lnTo>
                <a:lnTo>
                  <a:pt x="6888662" y="583812"/>
                </a:lnTo>
                <a:lnTo>
                  <a:pt x="6900835" y="582784"/>
                </a:lnTo>
                <a:lnTo>
                  <a:pt x="6904484" y="579680"/>
                </a:lnTo>
                <a:cubicBezTo>
                  <a:pt x="6908310" y="577891"/>
                  <a:pt x="6913643" y="577339"/>
                  <a:pt x="6922346" y="579592"/>
                </a:cubicBezTo>
                <a:lnTo>
                  <a:pt x="6924318" y="580642"/>
                </a:lnTo>
                <a:lnTo>
                  <a:pt x="6939344" y="576622"/>
                </a:lnTo>
                <a:cubicBezTo>
                  <a:pt x="6944233" y="574640"/>
                  <a:pt x="6948630" y="572012"/>
                  <a:pt x="6952296" y="568480"/>
                </a:cubicBezTo>
                <a:cubicBezTo>
                  <a:pt x="7000688" y="591412"/>
                  <a:pt x="7049150" y="575978"/>
                  <a:pt x="7103052" y="582667"/>
                </a:cubicBezTo>
                <a:cubicBezTo>
                  <a:pt x="7164010" y="581617"/>
                  <a:pt x="7206372" y="577594"/>
                  <a:pt x="7246485" y="578085"/>
                </a:cubicBezTo>
                <a:cubicBezTo>
                  <a:pt x="7265321" y="576121"/>
                  <a:pt x="7402761" y="575068"/>
                  <a:pt x="7391440" y="585614"/>
                </a:cubicBezTo>
                <a:cubicBezTo>
                  <a:pt x="7449760" y="565084"/>
                  <a:pt x="7483675" y="593848"/>
                  <a:pt x="7548358" y="586808"/>
                </a:cubicBezTo>
                <a:cubicBezTo>
                  <a:pt x="7581191" y="615162"/>
                  <a:pt x="7564154" y="589722"/>
                  <a:pt x="7599893" y="596799"/>
                </a:cubicBezTo>
                <a:cubicBezTo>
                  <a:pt x="7591842" y="572022"/>
                  <a:pt x="7642712" y="612989"/>
                  <a:pt x="7646750" y="585813"/>
                </a:cubicBezTo>
                <a:cubicBezTo>
                  <a:pt x="7653127" y="587959"/>
                  <a:pt x="7659175" y="590899"/>
                  <a:pt x="7665217" y="594052"/>
                </a:cubicBezTo>
                <a:lnTo>
                  <a:pt x="7668385" y="595689"/>
                </a:lnTo>
                <a:lnTo>
                  <a:pt x="7681420" y="597521"/>
                </a:lnTo>
                <a:lnTo>
                  <a:pt x="7684651" y="603940"/>
                </a:lnTo>
                <a:lnTo>
                  <a:pt x="7843050" y="614241"/>
                </a:lnTo>
                <a:cubicBezTo>
                  <a:pt x="7856954" y="610131"/>
                  <a:pt x="7901943" y="610733"/>
                  <a:pt x="7911637" y="618959"/>
                </a:cubicBezTo>
                <a:cubicBezTo>
                  <a:pt x="7921260" y="620756"/>
                  <a:pt x="7931762" y="617867"/>
                  <a:pt x="7937365" y="626668"/>
                </a:cubicBezTo>
                <a:cubicBezTo>
                  <a:pt x="7958268" y="631844"/>
                  <a:pt x="8006140" y="643744"/>
                  <a:pt x="8037057" y="650015"/>
                </a:cubicBezTo>
                <a:cubicBezTo>
                  <a:pt x="8053719" y="638937"/>
                  <a:pt x="8079882" y="661430"/>
                  <a:pt x="8122868" y="664297"/>
                </a:cubicBezTo>
                <a:cubicBezTo>
                  <a:pt x="8141102" y="651485"/>
                  <a:pt x="8151839" y="666407"/>
                  <a:pt x="8186750" y="649435"/>
                </a:cubicBezTo>
                <a:cubicBezTo>
                  <a:pt x="8188181" y="651188"/>
                  <a:pt x="8189967" y="652819"/>
                  <a:pt x="8192054" y="654277"/>
                </a:cubicBezTo>
                <a:cubicBezTo>
                  <a:pt x="8204181" y="662746"/>
                  <a:pt x="8223618" y="663670"/>
                  <a:pt x="8235470" y="656341"/>
                </a:cubicBezTo>
                <a:cubicBezTo>
                  <a:pt x="8291101" y="633893"/>
                  <a:pt x="8341536" y="636526"/>
                  <a:pt x="8388968" y="633092"/>
                </a:cubicBezTo>
                <a:cubicBezTo>
                  <a:pt x="8442578" y="631930"/>
                  <a:pt x="8406478" y="658826"/>
                  <a:pt x="8473770" y="637968"/>
                </a:cubicBezTo>
                <a:cubicBezTo>
                  <a:pt x="8480755" y="647980"/>
                  <a:pt x="8489229" y="648756"/>
                  <a:pt x="8503642" y="644614"/>
                </a:cubicBezTo>
                <a:cubicBezTo>
                  <a:pt x="8529673" y="644778"/>
                  <a:pt x="8527062" y="669217"/>
                  <a:pt x="8553701" y="655445"/>
                </a:cubicBezTo>
                <a:cubicBezTo>
                  <a:pt x="8548666" y="668439"/>
                  <a:pt x="8602920" y="662401"/>
                  <a:pt x="8590556" y="675642"/>
                </a:cubicBezTo>
                <a:cubicBezTo>
                  <a:pt x="8607202" y="688280"/>
                  <a:pt x="8616076" y="668838"/>
                  <a:pt x="8632638" y="679902"/>
                </a:cubicBezTo>
                <a:cubicBezTo>
                  <a:pt x="8651555" y="683051"/>
                  <a:pt x="8622103" y="665414"/>
                  <a:pt x="8643140" y="665237"/>
                </a:cubicBezTo>
                <a:cubicBezTo>
                  <a:pt x="8668580" y="667400"/>
                  <a:pt x="8669151" y="643248"/>
                  <a:pt x="8687917" y="674873"/>
                </a:cubicBezTo>
                <a:lnTo>
                  <a:pt x="8755765" y="691208"/>
                </a:lnTo>
                <a:cubicBezTo>
                  <a:pt x="8771235" y="684210"/>
                  <a:pt x="8783355" y="688566"/>
                  <a:pt x="8795085" y="696588"/>
                </a:cubicBezTo>
                <a:cubicBezTo>
                  <a:pt x="8830601" y="696312"/>
                  <a:pt x="8862574" y="709182"/>
                  <a:pt x="8902279" y="715671"/>
                </a:cubicBezTo>
                <a:cubicBezTo>
                  <a:pt x="8945651" y="709025"/>
                  <a:pt x="8967057" y="731283"/>
                  <a:pt x="9009490" y="738130"/>
                </a:cubicBezTo>
                <a:cubicBezTo>
                  <a:pt x="9052268" y="720556"/>
                  <a:pt x="9036250" y="769165"/>
                  <a:pt x="9072120" y="770325"/>
                </a:cubicBezTo>
                <a:cubicBezTo>
                  <a:pt x="9131058" y="755785"/>
                  <a:pt x="9070119" y="786673"/>
                  <a:pt x="9160343" y="786746"/>
                </a:cubicBezTo>
                <a:cubicBezTo>
                  <a:pt x="9165546" y="783979"/>
                  <a:pt x="9176314" y="788033"/>
                  <a:pt x="9174981" y="792262"/>
                </a:cubicBezTo>
                <a:cubicBezTo>
                  <a:pt x="9194754" y="792109"/>
                  <a:pt x="9250657" y="820706"/>
                  <a:pt x="9278987" y="817631"/>
                </a:cubicBezTo>
                <a:cubicBezTo>
                  <a:pt x="9333518" y="833772"/>
                  <a:pt x="9360905" y="815109"/>
                  <a:pt x="9400617" y="821517"/>
                </a:cubicBezTo>
                <a:cubicBezTo>
                  <a:pt x="9446163" y="839351"/>
                  <a:pt x="9472711" y="854824"/>
                  <a:pt x="9552261" y="892831"/>
                </a:cubicBezTo>
                <a:lnTo>
                  <a:pt x="9822258" y="1001854"/>
                </a:lnTo>
                <a:cubicBezTo>
                  <a:pt x="9922385" y="1082273"/>
                  <a:pt x="10051976" y="1038587"/>
                  <a:pt x="10113244" y="1044510"/>
                </a:cubicBezTo>
                <a:cubicBezTo>
                  <a:pt x="10138637" y="1020593"/>
                  <a:pt x="10159221" y="1047111"/>
                  <a:pt x="10189871" y="1037391"/>
                </a:cubicBezTo>
                <a:cubicBezTo>
                  <a:pt x="10258060" y="1032131"/>
                  <a:pt x="10325745" y="1004952"/>
                  <a:pt x="10414253" y="1023375"/>
                </a:cubicBezTo>
                <a:cubicBezTo>
                  <a:pt x="10454148" y="948496"/>
                  <a:pt x="10557884" y="993632"/>
                  <a:pt x="10642574" y="950868"/>
                </a:cubicBezTo>
                <a:cubicBezTo>
                  <a:pt x="10691734" y="942135"/>
                  <a:pt x="10768969" y="979324"/>
                  <a:pt x="10786007" y="938924"/>
                </a:cubicBezTo>
                <a:cubicBezTo>
                  <a:pt x="10808505" y="963648"/>
                  <a:pt x="10829561" y="923708"/>
                  <a:pt x="10854151" y="920164"/>
                </a:cubicBezTo>
                <a:cubicBezTo>
                  <a:pt x="10873781" y="935886"/>
                  <a:pt x="10883521" y="922289"/>
                  <a:pt x="10901354" y="919267"/>
                </a:cubicBezTo>
                <a:cubicBezTo>
                  <a:pt x="10909430" y="928964"/>
                  <a:pt x="10924523" y="928459"/>
                  <a:pt x="10929658" y="917084"/>
                </a:cubicBezTo>
                <a:cubicBezTo>
                  <a:pt x="10922372" y="890858"/>
                  <a:pt x="10974790" y="903941"/>
                  <a:pt x="10978685" y="885854"/>
                </a:cubicBezTo>
                <a:cubicBezTo>
                  <a:pt x="11009109" y="882080"/>
                  <a:pt x="11141217" y="905045"/>
                  <a:pt x="11163594" y="876091"/>
                </a:cubicBezTo>
                <a:cubicBezTo>
                  <a:pt x="11225103" y="862344"/>
                  <a:pt x="11314002" y="908404"/>
                  <a:pt x="11340142" y="907595"/>
                </a:cubicBezTo>
                <a:cubicBezTo>
                  <a:pt x="11366080" y="960488"/>
                  <a:pt x="11492322" y="821089"/>
                  <a:pt x="11603318" y="818126"/>
                </a:cubicBezTo>
                <a:cubicBezTo>
                  <a:pt x="11618275" y="823231"/>
                  <a:pt x="11626270" y="823162"/>
                  <a:pt x="11630282" y="811106"/>
                </a:cubicBezTo>
                <a:cubicBezTo>
                  <a:pt x="11659139" y="804141"/>
                  <a:pt x="11716067" y="792755"/>
                  <a:pt x="11776458" y="776334"/>
                </a:cubicBezTo>
                <a:cubicBezTo>
                  <a:pt x="11821845" y="762790"/>
                  <a:pt x="12045365" y="774578"/>
                  <a:pt x="12105816" y="760235"/>
                </a:cubicBezTo>
                <a:lnTo>
                  <a:pt x="12192000" y="696270"/>
                </a:lnTo>
                <a:lnTo>
                  <a:pt x="12192000" y="5232455"/>
                </a:lnTo>
                <a:lnTo>
                  <a:pt x="0" y="5223859"/>
                </a:lnTo>
                <a:lnTo>
                  <a:pt x="0" y="540482"/>
                </a:lnTo>
                <a:lnTo>
                  <a:pt x="3948" y="539440"/>
                </a:lnTo>
                <a:cubicBezTo>
                  <a:pt x="38999" y="531576"/>
                  <a:pt x="58344" y="531192"/>
                  <a:pt x="79987" y="525968"/>
                </a:cubicBezTo>
                <a:cubicBezTo>
                  <a:pt x="115029" y="513841"/>
                  <a:pt x="152100" y="486329"/>
                  <a:pt x="173247" y="477493"/>
                </a:cubicBezTo>
                <a:lnTo>
                  <a:pt x="206877" y="472952"/>
                </a:lnTo>
                <a:lnTo>
                  <a:pt x="205655" y="464375"/>
                </a:lnTo>
                <a:lnTo>
                  <a:pt x="218147" y="463744"/>
                </a:lnTo>
                <a:lnTo>
                  <a:pt x="246031" y="463535"/>
                </a:lnTo>
                <a:cubicBezTo>
                  <a:pt x="263431" y="462237"/>
                  <a:pt x="311815" y="464293"/>
                  <a:pt x="329529" y="461155"/>
                </a:cubicBezTo>
                <a:cubicBezTo>
                  <a:pt x="334639" y="452005"/>
                  <a:pt x="342526" y="447018"/>
                  <a:pt x="352311" y="444707"/>
                </a:cubicBezTo>
                <a:lnTo>
                  <a:pt x="373861" y="444449"/>
                </a:lnTo>
                <a:lnTo>
                  <a:pt x="498838" y="422403"/>
                </a:lnTo>
                <a:lnTo>
                  <a:pt x="516021" y="420754"/>
                </a:lnTo>
                <a:lnTo>
                  <a:pt x="525327" y="413364"/>
                </a:lnTo>
                <a:cubicBezTo>
                  <a:pt x="532431" y="411887"/>
                  <a:pt x="552839" y="412840"/>
                  <a:pt x="558651" y="411894"/>
                </a:cubicBezTo>
                <a:lnTo>
                  <a:pt x="560193" y="407686"/>
                </a:lnTo>
                <a:cubicBezTo>
                  <a:pt x="578707" y="400963"/>
                  <a:pt x="648345" y="378574"/>
                  <a:pt x="669729" y="371558"/>
                </a:cubicBezTo>
                <a:cubicBezTo>
                  <a:pt x="674001" y="378026"/>
                  <a:pt x="683567" y="367811"/>
                  <a:pt x="688496" y="365590"/>
                </a:cubicBezTo>
                <a:cubicBezTo>
                  <a:pt x="689259" y="369946"/>
                  <a:pt x="701191" y="371275"/>
                  <a:pt x="704711" y="367400"/>
                </a:cubicBezTo>
                <a:cubicBezTo>
                  <a:pt x="788593" y="346147"/>
                  <a:pt x="746605" y="390064"/>
                  <a:pt x="794485" y="362242"/>
                </a:cubicBezTo>
                <a:cubicBezTo>
                  <a:pt x="802955" y="360398"/>
                  <a:pt x="809819" y="362156"/>
                  <a:pt x="815839" y="365409"/>
                </a:cubicBezTo>
                <a:lnTo>
                  <a:pt x="824819" y="372095"/>
                </a:lnTo>
                <a:lnTo>
                  <a:pt x="859579" y="359461"/>
                </a:lnTo>
                <a:cubicBezTo>
                  <a:pt x="876701" y="355058"/>
                  <a:pt x="894722" y="352137"/>
                  <a:pt x="913213" y="350804"/>
                </a:cubicBezTo>
                <a:cubicBezTo>
                  <a:pt x="917362" y="359706"/>
                  <a:pt x="931876" y="347059"/>
                  <a:pt x="938704" y="344555"/>
                </a:cubicBezTo>
                <a:cubicBezTo>
                  <a:pt x="938775" y="350368"/>
                  <a:pt x="953903" y="353155"/>
                  <a:pt x="959272" y="348348"/>
                </a:cubicBezTo>
                <a:cubicBezTo>
                  <a:pt x="1072096" y="327568"/>
                  <a:pt x="1008611" y="381872"/>
                  <a:pt x="1076317" y="349310"/>
                </a:cubicBezTo>
                <a:cubicBezTo>
                  <a:pt x="1087643" y="347612"/>
                  <a:pt x="1096141" y="350525"/>
                  <a:pt x="1103231" y="355337"/>
                </a:cubicBezTo>
                <a:lnTo>
                  <a:pt x="1115987" y="367351"/>
                </a:lnTo>
                <a:lnTo>
                  <a:pt x="1125983" y="363067"/>
                </a:lnTo>
                <a:cubicBezTo>
                  <a:pt x="1163707" y="362731"/>
                  <a:pt x="1174830" y="375044"/>
                  <a:pt x="1196778" y="362640"/>
                </a:cubicBezTo>
                <a:cubicBezTo>
                  <a:pt x="1229213" y="388423"/>
                  <a:pt x="1218291" y="365211"/>
                  <a:pt x="1242961" y="361265"/>
                </a:cubicBezTo>
                <a:cubicBezTo>
                  <a:pt x="1262423" y="356124"/>
                  <a:pt x="1226693" y="346232"/>
                  <a:pt x="1245768" y="344771"/>
                </a:cubicBezTo>
                <a:cubicBezTo>
                  <a:pt x="1266403" y="351427"/>
                  <a:pt x="1265433" y="330755"/>
                  <a:pt x="1286892" y="338895"/>
                </a:cubicBezTo>
                <a:cubicBezTo>
                  <a:pt x="1281679" y="354469"/>
                  <a:pt x="1329238" y="335876"/>
                  <a:pt x="1330717" y="349483"/>
                </a:cubicBezTo>
                <a:cubicBezTo>
                  <a:pt x="1348944" y="330026"/>
                  <a:pt x="1358102" y="353995"/>
                  <a:pt x="1382372" y="347999"/>
                </a:cubicBezTo>
                <a:cubicBezTo>
                  <a:pt x="1393801" y="340638"/>
                  <a:pt x="1402047" y="339375"/>
                  <a:pt x="1413281" y="347291"/>
                </a:cubicBezTo>
                <a:cubicBezTo>
                  <a:pt x="1465930" y="311456"/>
                  <a:pt x="1445133" y="345687"/>
                  <a:pt x="1494404" y="331907"/>
                </a:cubicBezTo>
                <a:cubicBezTo>
                  <a:pt x="1536853" y="317414"/>
                  <a:pt x="1584973" y="308011"/>
                  <a:pt x="1626029" y="273413"/>
                </a:cubicBezTo>
                <a:cubicBezTo>
                  <a:pt x="1633565" y="263610"/>
                  <a:pt x="1652069" y="259900"/>
                  <a:pt x="1667354" y="265124"/>
                </a:cubicBezTo>
                <a:cubicBezTo>
                  <a:pt x="1669981" y="266024"/>
                  <a:pt x="1672417" y="267161"/>
                  <a:pt x="1674578" y="268497"/>
                </a:cubicBezTo>
                <a:cubicBezTo>
                  <a:pt x="1710071" y="263204"/>
                  <a:pt x="1839891" y="239566"/>
                  <a:pt x="1880316" y="233368"/>
                </a:cubicBezTo>
                <a:cubicBezTo>
                  <a:pt x="1883589" y="245961"/>
                  <a:pt x="1904031" y="223238"/>
                  <a:pt x="1917126" y="231311"/>
                </a:cubicBezTo>
                <a:cubicBezTo>
                  <a:pt x="1926505" y="238394"/>
                  <a:pt x="1934895" y="233153"/>
                  <a:pt x="1944692" y="232595"/>
                </a:cubicBezTo>
                <a:cubicBezTo>
                  <a:pt x="1957598" y="238164"/>
                  <a:pt x="1999691" y="228107"/>
                  <a:pt x="2010665" y="220894"/>
                </a:cubicBezTo>
                <a:cubicBezTo>
                  <a:pt x="2036890" y="195829"/>
                  <a:pt x="2096481" y="214443"/>
                  <a:pt x="2118270" y="195238"/>
                </a:cubicBezTo>
                <a:cubicBezTo>
                  <a:pt x="2126176" y="192421"/>
                  <a:pt x="2133912" y="191281"/>
                  <a:pt x="2141504" y="191185"/>
                </a:cubicBezTo>
                <a:lnTo>
                  <a:pt x="2162752" y="193299"/>
                </a:lnTo>
                <a:lnTo>
                  <a:pt x="2168793" y="198668"/>
                </a:lnTo>
                <a:lnTo>
                  <a:pt x="2181778" y="197338"/>
                </a:lnTo>
                <a:lnTo>
                  <a:pt x="2185499" y="198155"/>
                </a:lnTo>
                <a:cubicBezTo>
                  <a:pt x="2192607" y="199739"/>
                  <a:pt x="2199623" y="201117"/>
                  <a:pt x="2206566" y="201662"/>
                </a:cubicBezTo>
                <a:cubicBezTo>
                  <a:pt x="2197435" y="174741"/>
                  <a:pt x="2264127" y="201862"/>
                  <a:pt x="2244903" y="180090"/>
                </a:cubicBezTo>
                <a:cubicBezTo>
                  <a:pt x="2281469" y="178404"/>
                  <a:pt x="2253577" y="158125"/>
                  <a:pt x="2297531" y="177456"/>
                </a:cubicBezTo>
                <a:cubicBezTo>
                  <a:pt x="2354302" y="155443"/>
                  <a:pt x="2443792" y="163635"/>
                  <a:pt x="2488258" y="130235"/>
                </a:cubicBezTo>
                <a:cubicBezTo>
                  <a:pt x="2482735" y="142988"/>
                  <a:pt x="2506662" y="152882"/>
                  <a:pt x="2523236" y="146553"/>
                </a:cubicBezTo>
                <a:cubicBezTo>
                  <a:pt x="2503860" y="196592"/>
                  <a:pt x="2588767" y="101464"/>
                  <a:pt x="2603355" y="135610"/>
                </a:cubicBezTo>
                <a:cubicBezTo>
                  <a:pt x="2604074" y="103911"/>
                  <a:pt x="2678357" y="50157"/>
                  <a:pt x="2713319" y="76167"/>
                </a:cubicBezTo>
                <a:cubicBezTo>
                  <a:pt x="2766583" y="69819"/>
                  <a:pt x="2804300" y="43617"/>
                  <a:pt x="2860143" y="54092"/>
                </a:cubicBezTo>
                <a:cubicBezTo>
                  <a:pt x="2861876" y="49851"/>
                  <a:pt x="2864716" y="46300"/>
                  <a:pt x="2868320" y="43251"/>
                </a:cubicBezTo>
                <a:lnTo>
                  <a:pt x="2880379" y="35858"/>
                </a:lnTo>
                <a:lnTo>
                  <a:pt x="2882710" y="36396"/>
                </a:lnTo>
                <a:cubicBezTo>
                  <a:pt x="2891868" y="36491"/>
                  <a:pt x="2896557" y="34704"/>
                  <a:pt x="2899268" y="32091"/>
                </a:cubicBezTo>
                <a:lnTo>
                  <a:pt x="2901185" y="28262"/>
                </a:lnTo>
                <a:lnTo>
                  <a:pt x="2912009" y="24403"/>
                </a:lnTo>
                <a:lnTo>
                  <a:pt x="2931895" y="14365"/>
                </a:lnTo>
                <a:lnTo>
                  <a:pt x="2936965" y="14771"/>
                </a:lnTo>
                <a:lnTo>
                  <a:pt x="2969058" y="3188"/>
                </a:lnTo>
                <a:lnTo>
                  <a:pt x="2970141" y="4113"/>
                </a:lnTo>
                <a:cubicBezTo>
                  <a:pt x="2973299" y="5924"/>
                  <a:pt x="2977016" y="6762"/>
                  <a:pt x="2981985" y="5589"/>
                </a:cubicBezTo>
                <a:cubicBezTo>
                  <a:pt x="2983743" y="23284"/>
                  <a:pt x="2988657" y="10955"/>
                  <a:pt x="3003160" y="5933"/>
                </a:cubicBezTo>
                <a:cubicBezTo>
                  <a:pt x="3009129" y="32295"/>
                  <a:pt x="3044664" y="8428"/>
                  <a:pt x="3059919" y="20150"/>
                </a:cubicBezTo>
                <a:cubicBezTo>
                  <a:pt x="3070442" y="15867"/>
                  <a:pt x="3081678" y="11818"/>
                  <a:pt x="3093450" y="8195"/>
                </a:cubicBezTo>
                <a:lnTo>
                  <a:pt x="3188029" y="637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3CA4AC-D49C-4580-9A21-F3C6FF5841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7036" y="3182427"/>
            <a:ext cx="8262001" cy="2796847"/>
          </a:xfrm>
        </p:spPr>
        <p:txBody>
          <a:bodyPr anchor="ctr">
            <a:normAutofit/>
          </a:bodyPr>
          <a:lstStyle/>
          <a:p>
            <a:pPr algn="l"/>
            <a:r>
              <a:rPr lang="en-US" sz="4400">
                <a:solidFill>
                  <a:schemeClr val="tx1">
                    <a:lumMod val="85000"/>
                    <a:lumOff val="15000"/>
                  </a:schemeClr>
                </a:solidFill>
              </a:rPr>
              <a:t>Machine Learning: </a:t>
            </a:r>
            <a:br>
              <a:rPr lang="en-US" sz="4400" i="1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4400" i="1">
                <a:solidFill>
                  <a:schemeClr val="tx1">
                    <a:lumMod val="85000"/>
                    <a:lumOff val="15000"/>
                  </a:schemeClr>
                </a:solidFill>
              </a:rPr>
              <a:t>Methods &amp; Current Landscape within Architectural Practice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9D9AE5-8337-42F9-9EFE-979C0E2DDE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86400" y="786129"/>
            <a:ext cx="5554400" cy="1106502"/>
          </a:xfrm>
        </p:spPr>
        <p:txBody>
          <a:bodyPr anchor="ctr">
            <a:normAutofit/>
          </a:bodyPr>
          <a:lstStyle/>
          <a:p>
            <a:pPr algn="r"/>
            <a:r>
              <a:rPr lang="en-US" sz="1800">
                <a:solidFill>
                  <a:schemeClr val="tx1">
                    <a:lumMod val="85000"/>
                    <a:lumOff val="15000"/>
                  </a:schemeClr>
                </a:solidFill>
              </a:rPr>
              <a:t>Preston Pape</a:t>
            </a:r>
          </a:p>
        </p:txBody>
      </p:sp>
    </p:spTree>
    <p:extLst>
      <p:ext uri="{BB962C8B-B14F-4D97-AF65-F5344CB8AC3E}">
        <p14:creationId xmlns:p14="http://schemas.microsoft.com/office/powerpoint/2010/main" val="194566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34B7C7-3D2E-4D45-8C82-E35E008A1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Future work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990B819-33D5-4A38-9500-076DBEBB7C12}"/>
              </a:ext>
            </a:extLst>
          </p:cNvPr>
          <p:cNvSpPr txBox="1">
            <a:spLocks/>
          </p:cNvSpPr>
          <p:nvPr/>
        </p:nvSpPr>
        <p:spPr>
          <a:xfrm>
            <a:off x="862366" y="2194102"/>
            <a:ext cx="3427001" cy="390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EUI </a:t>
            </a:r>
            <a:r>
              <a:rPr lang="en-US" sz="2000" b="1" dirty="0"/>
              <a:t>prediction</a:t>
            </a:r>
            <a:r>
              <a:rPr lang="en-US" sz="2000" dirty="0"/>
              <a:t> of ADUs based on WWR, orientation, etc.</a:t>
            </a:r>
          </a:p>
          <a:p>
            <a:r>
              <a:rPr lang="en-US" sz="2000" dirty="0"/>
              <a:t>“Surrogate modeling”</a:t>
            </a:r>
          </a:p>
          <a:p>
            <a:r>
              <a:rPr lang="en-US" sz="2000" dirty="0" err="1"/>
              <a:t>EnergyPlus</a:t>
            </a:r>
            <a:r>
              <a:rPr lang="en-US" sz="2000" dirty="0"/>
              <a:t> simulation data as training set</a:t>
            </a:r>
          </a:p>
          <a:p>
            <a:r>
              <a:rPr lang="en-US" sz="2000" dirty="0"/>
              <a:t>Grasshopper -&gt; Python</a:t>
            </a:r>
          </a:p>
          <a:p>
            <a:pPr lvl="1"/>
            <a:r>
              <a:rPr lang="en-US" sz="1600" dirty="0"/>
              <a:t>Only one required software/tool/programming language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BA87BED-8344-492D-965C-B61A8C986B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3073" y="661916"/>
            <a:ext cx="5599908" cy="555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452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41994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BA1A54-68CF-4102-8828-267BA6CD0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600"/>
            <a:ext cx="4784796" cy="1330840"/>
          </a:xfrm>
        </p:spPr>
        <p:txBody>
          <a:bodyPr>
            <a:normAutofit/>
          </a:bodyPr>
          <a:lstStyle/>
          <a:p>
            <a:r>
              <a:rPr lang="en-US" dirty="0"/>
              <a:t>Machine Learning?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7AC1A-5306-4871-8E38-86190086C4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4102"/>
            <a:ext cx="4438036" cy="3908585"/>
          </a:xfrm>
        </p:spPr>
        <p:txBody>
          <a:bodyPr>
            <a:normAutofit/>
          </a:bodyPr>
          <a:lstStyle/>
          <a:p>
            <a:r>
              <a:rPr lang="en-US" sz="2400" dirty="0"/>
              <a:t>Trained algorithm</a:t>
            </a:r>
          </a:p>
          <a:p>
            <a:r>
              <a:rPr lang="en-US" sz="2400" dirty="0"/>
              <a:t>Pro: typically simple I/O</a:t>
            </a:r>
          </a:p>
          <a:p>
            <a:pPr lvl="1"/>
            <a:r>
              <a:rPr lang="en-US" sz="2000" dirty="0"/>
              <a:t>y=x</a:t>
            </a:r>
          </a:p>
          <a:p>
            <a:r>
              <a:rPr lang="en-US" sz="2400" dirty="0"/>
              <a:t>Con: require large training datasets</a:t>
            </a:r>
          </a:p>
          <a:p>
            <a:pPr lvl="1"/>
            <a:r>
              <a:rPr lang="en-US" sz="2000" dirty="0"/>
              <a:t>AEC data relatively lacking</a:t>
            </a:r>
          </a:p>
        </p:txBody>
      </p:sp>
      <p:pic>
        <p:nvPicPr>
          <p:cNvPr id="1026" name="Picture 2" descr="Diagram&#10;&#10;Description automatically generated">
            <a:extLst>
              <a:ext uri="{FF2B5EF4-FFF2-40B4-BE49-F238E27FC236}">
                <a16:creationId xmlns:a16="http://schemas.microsoft.com/office/drawing/2014/main" id="{031BB5E8-C4BC-428D-A40C-FD35FD96A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16932" y="1237099"/>
            <a:ext cx="5448688" cy="506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9CA5A6D-7E69-4D40-92E0-D6A7FA8FDF16}"/>
              </a:ext>
            </a:extLst>
          </p:cNvPr>
          <p:cNvSpPr txBox="1"/>
          <p:nvPr/>
        </p:nvSpPr>
        <p:spPr>
          <a:xfrm>
            <a:off x="6235933" y="5994965"/>
            <a:ext cx="609391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800" dirty="0"/>
              <a:t>https://medium.com/@ageitgey/machine-learning-is-fun-80ea3ec3c471</a:t>
            </a:r>
          </a:p>
        </p:txBody>
      </p:sp>
    </p:spTree>
    <p:extLst>
      <p:ext uri="{BB962C8B-B14F-4D97-AF65-F5344CB8AC3E}">
        <p14:creationId xmlns:p14="http://schemas.microsoft.com/office/powerpoint/2010/main" val="4208250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0651B-AF65-41A6-9235-CD2CC6CA4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Machine Learning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05D02E-AA5B-4A44-BE5B-2D59F5DDAC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1D3688-14FF-46C5-9C0E-9D24AAFAA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070358" cy="2535276"/>
          </a:xfrm>
        </p:spPr>
        <p:txBody>
          <a:bodyPr/>
          <a:lstStyle/>
          <a:p>
            <a:r>
              <a:rPr lang="en-US" dirty="0"/>
              <a:t>Labeled data</a:t>
            </a:r>
          </a:p>
          <a:p>
            <a:r>
              <a:rPr lang="en-US" dirty="0"/>
              <a:t>Predicts output</a:t>
            </a:r>
          </a:p>
          <a:p>
            <a:r>
              <a:rPr lang="en-US" dirty="0"/>
              <a:t>Goal: predict outcomes</a:t>
            </a:r>
          </a:p>
          <a:p>
            <a:r>
              <a:rPr lang="en-US" dirty="0"/>
              <a:t>Types: </a:t>
            </a:r>
            <a:r>
              <a:rPr lang="en-US" dirty="0">
                <a:solidFill>
                  <a:srgbClr val="FF0000"/>
                </a:solidFill>
              </a:rPr>
              <a:t>classification</a:t>
            </a:r>
            <a:r>
              <a:rPr lang="en-US" dirty="0"/>
              <a:t>, regression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A33137-99F1-412B-A05F-25F838CDA0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Unsupervised Learning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E8C229-3BD6-4634-BBCD-196A61CE85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2535276"/>
          </a:xfrm>
        </p:spPr>
        <p:txBody>
          <a:bodyPr/>
          <a:lstStyle/>
          <a:p>
            <a:r>
              <a:rPr lang="en-US" dirty="0"/>
              <a:t>Unlabeled data</a:t>
            </a:r>
          </a:p>
          <a:p>
            <a:r>
              <a:rPr lang="en-US" dirty="0"/>
              <a:t>Finds hidden patterns</a:t>
            </a:r>
          </a:p>
          <a:p>
            <a:r>
              <a:rPr lang="en-US" dirty="0"/>
              <a:t>Goal: discover insights</a:t>
            </a:r>
          </a:p>
          <a:p>
            <a:r>
              <a:rPr lang="en-US" dirty="0"/>
              <a:t>Types: </a:t>
            </a:r>
            <a:r>
              <a:rPr lang="en-US" dirty="0">
                <a:solidFill>
                  <a:srgbClr val="FF0000"/>
                </a:solidFill>
              </a:rPr>
              <a:t>clustering</a:t>
            </a:r>
            <a:r>
              <a:rPr lang="en-US" dirty="0"/>
              <a:t>, association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2685B3-AFFA-4DD8-A3C4-186502ED63A8}"/>
              </a:ext>
            </a:extLst>
          </p:cNvPr>
          <p:cNvSpPr txBox="1"/>
          <p:nvPr/>
        </p:nvSpPr>
        <p:spPr>
          <a:xfrm>
            <a:off x="2813902" y="5486400"/>
            <a:ext cx="6367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Identification vs Organization</a:t>
            </a:r>
          </a:p>
        </p:txBody>
      </p:sp>
    </p:spTree>
    <p:extLst>
      <p:ext uri="{BB962C8B-B14F-4D97-AF65-F5344CB8AC3E}">
        <p14:creationId xmlns:p14="http://schemas.microsoft.com/office/powerpoint/2010/main" val="967662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Machine Learning with LunchBoxML – PROVING GROUND">
            <a:extLst>
              <a:ext uri="{FF2B5EF4-FFF2-40B4-BE49-F238E27FC236}">
                <a16:creationId xmlns:a16="http://schemas.microsoft.com/office/drawing/2014/main" id="{DC86C4E8-6E47-4D13-A31F-55291D4D42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55" y="1096553"/>
            <a:ext cx="5154982" cy="1350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scikit-learn - Wikipedia">
            <a:extLst>
              <a:ext uri="{FF2B5EF4-FFF2-40B4-BE49-F238E27FC236}">
                <a16:creationId xmlns:a16="http://schemas.microsoft.com/office/drawing/2014/main" id="{58696E8C-F5BF-477E-BD8B-60EB8EE6A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524" y="1096553"/>
            <a:ext cx="3684853" cy="1983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GitHub - tensorflow/tensorflow: An Open Source Machine Learning Framework  for Everyone">
            <a:extLst>
              <a:ext uri="{FF2B5EF4-FFF2-40B4-BE49-F238E27FC236}">
                <a16:creationId xmlns:a16="http://schemas.microsoft.com/office/drawing/2014/main" id="{5C908142-6459-458F-A738-E8AB7AE374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13" t="16696" r="14400" b="12846"/>
          <a:stretch/>
        </p:blipFill>
        <p:spPr bwMode="auto">
          <a:xfrm>
            <a:off x="1115514" y="3517663"/>
            <a:ext cx="3437872" cy="1983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4A647A99-DAAF-425C-A2FF-E0260F3720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7693" y="3241006"/>
            <a:ext cx="1690688" cy="1690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3D335064-4ED9-4288-AC1B-7174B66D8A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0144" y="4609002"/>
            <a:ext cx="1516322" cy="1174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5902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Machine Learning with LunchBoxML – PROVING GROUND">
            <a:extLst>
              <a:ext uri="{FF2B5EF4-FFF2-40B4-BE49-F238E27FC236}">
                <a16:creationId xmlns:a16="http://schemas.microsoft.com/office/drawing/2014/main" id="{DC86C4E8-6E47-4D13-A31F-55291D4D42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55" y="1096553"/>
            <a:ext cx="5154982" cy="1350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GitHub - tensorflow/tensorflow: An Open Source Machine Learning Framework  for Everyone">
            <a:extLst>
              <a:ext uri="{FF2B5EF4-FFF2-40B4-BE49-F238E27FC236}">
                <a16:creationId xmlns:a16="http://schemas.microsoft.com/office/drawing/2014/main" id="{5C908142-6459-458F-A738-E8AB7AE374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13" t="16696" r="14400" b="12846"/>
          <a:stretch/>
        </p:blipFill>
        <p:spPr bwMode="auto">
          <a:xfrm>
            <a:off x="1115514" y="3517663"/>
            <a:ext cx="3437872" cy="1983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4A647A99-DAAF-425C-A2FF-E0260F3720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7693" y="3241006"/>
            <a:ext cx="1690688" cy="1690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3D335064-4ED9-4288-AC1B-7174B66D8A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0144" y="4609002"/>
            <a:ext cx="1516322" cy="1174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20F72143-BB8B-4378-B955-BCC0DABC3303}"/>
              </a:ext>
            </a:extLst>
          </p:cNvPr>
          <p:cNvSpPr/>
          <p:nvPr/>
        </p:nvSpPr>
        <p:spPr>
          <a:xfrm>
            <a:off x="918804" y="3080232"/>
            <a:ext cx="3684853" cy="3219189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8663679-EDD2-426A-8386-429F33C5FD5A}"/>
              </a:ext>
            </a:extLst>
          </p:cNvPr>
          <p:cNvSpPr/>
          <p:nvPr/>
        </p:nvSpPr>
        <p:spPr>
          <a:xfrm>
            <a:off x="6584121" y="625428"/>
            <a:ext cx="4263658" cy="3219189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7E12543-A641-414A-8E81-8262A8DD2134}"/>
              </a:ext>
            </a:extLst>
          </p:cNvPr>
          <p:cNvSpPr/>
          <p:nvPr/>
        </p:nvSpPr>
        <p:spPr>
          <a:xfrm>
            <a:off x="7724888" y="4120053"/>
            <a:ext cx="2346833" cy="2179368"/>
          </a:xfrm>
          <a:prstGeom prst="ellipse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1496E28-AE4E-46F3-9B05-52674F848F81}"/>
              </a:ext>
            </a:extLst>
          </p:cNvPr>
          <p:cNvSpPr/>
          <p:nvPr/>
        </p:nvSpPr>
        <p:spPr>
          <a:xfrm>
            <a:off x="4800367" y="2918283"/>
            <a:ext cx="2346833" cy="2179368"/>
          </a:xfrm>
          <a:prstGeom prst="ellipse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40EBDAA-689A-4189-8289-05C9246C093B}"/>
              </a:ext>
            </a:extLst>
          </p:cNvPr>
          <p:cNvSpPr/>
          <p:nvPr/>
        </p:nvSpPr>
        <p:spPr>
          <a:xfrm>
            <a:off x="234176" y="558579"/>
            <a:ext cx="6056933" cy="2179368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 descr="scikit-learn - Wikipedia">
            <a:extLst>
              <a:ext uri="{FF2B5EF4-FFF2-40B4-BE49-F238E27FC236}">
                <a16:creationId xmlns:a16="http://schemas.microsoft.com/office/drawing/2014/main" id="{0BDE0873-B827-4EAD-B994-487BEA5018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524" y="1096553"/>
            <a:ext cx="3684853" cy="1983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3675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39DBC-A04A-469A-ADAB-AA7D550C9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Wonderlab</a:t>
            </a:r>
            <a:r>
              <a:rPr lang="en-US" dirty="0"/>
              <a:t> - </a:t>
            </a:r>
            <a:r>
              <a:rPr lang="en-US" i="1" dirty="0" err="1"/>
              <a:t>Morphocyte</a:t>
            </a:r>
            <a:endParaRPr lang="en-US" i="1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CF92FAE-3582-42B4-B0AA-E6B348133F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961898" y="2097973"/>
            <a:ext cx="5391902" cy="3982006"/>
          </a:xfrm>
        </p:spPr>
      </p:pic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69691659-67EF-418E-81A4-71C6F281B635}"/>
              </a:ext>
            </a:extLst>
          </p:cNvPr>
          <p:cNvSpPr txBox="1">
            <a:spLocks/>
          </p:cNvSpPr>
          <p:nvPr/>
        </p:nvSpPr>
        <p:spPr>
          <a:xfrm>
            <a:off x="839789" y="2097973"/>
            <a:ext cx="5070358" cy="398200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2015</a:t>
            </a:r>
          </a:p>
          <a:p>
            <a:r>
              <a:rPr lang="en-US" dirty="0"/>
              <a:t>Cellular division algorithm</a:t>
            </a:r>
          </a:p>
          <a:p>
            <a:r>
              <a:rPr lang="en-US" dirty="0"/>
              <a:t>‘counter-intuitive aesthetics’</a:t>
            </a:r>
          </a:p>
          <a:p>
            <a:r>
              <a:rPr lang="en-US" dirty="0"/>
              <a:t>Designer points out expected instances</a:t>
            </a:r>
          </a:p>
          <a:p>
            <a:pPr lvl="1"/>
            <a:r>
              <a:rPr lang="en-US" dirty="0"/>
              <a:t>ML algo finds similar, unexpected designs</a:t>
            </a:r>
          </a:p>
          <a:p>
            <a:pPr lvl="1"/>
            <a:r>
              <a:rPr lang="en-US" dirty="0"/>
              <a:t>Supervised learning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2380A9-378B-40C4-9751-D15CCAE23364}"/>
              </a:ext>
            </a:extLst>
          </p:cNvPr>
          <p:cNvSpPr txBox="1"/>
          <p:nvPr/>
        </p:nvSpPr>
        <p:spPr>
          <a:xfrm>
            <a:off x="838200" y="5710647"/>
            <a:ext cx="443539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>
                <a:effectLst/>
              </a:rPr>
              <a:t>Andrasek</a:t>
            </a:r>
            <a:r>
              <a:rPr lang="en-US" sz="1400" dirty="0">
                <a:effectLst/>
              </a:rPr>
              <a:t>, Alisa. “In Search of the Unseen: Towards Superhuman Intuition.” </a:t>
            </a:r>
            <a:r>
              <a:rPr lang="en-US" sz="1400" i="1" dirty="0">
                <a:effectLst/>
              </a:rPr>
              <a:t>Architectural Design</a:t>
            </a:r>
            <a:r>
              <a:rPr lang="en-US" sz="1400" dirty="0">
                <a:effectLst/>
              </a:rPr>
              <a:t> 89, no. 5 (2019): 112–19.</a:t>
            </a:r>
          </a:p>
        </p:txBody>
      </p:sp>
    </p:spTree>
    <p:extLst>
      <p:ext uri="{BB962C8B-B14F-4D97-AF65-F5344CB8AC3E}">
        <p14:creationId xmlns:p14="http://schemas.microsoft.com/office/powerpoint/2010/main" val="3283302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209528D-DA6A-4930-AFE9-B90A9F4B02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785439" y="1050089"/>
            <a:ext cx="5851241" cy="544278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A39DBC-A04A-469A-ADAB-AA7D550C9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Alisa </a:t>
            </a:r>
            <a:r>
              <a:rPr lang="en-US" dirty="0" err="1"/>
              <a:t>Andrasek</a:t>
            </a:r>
            <a:r>
              <a:rPr lang="en-US" dirty="0"/>
              <a:t> - </a:t>
            </a:r>
            <a:r>
              <a:rPr lang="en-US" i="1" dirty="0"/>
              <a:t>Fissures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69691659-67EF-418E-81A4-71C6F281B635}"/>
              </a:ext>
            </a:extLst>
          </p:cNvPr>
          <p:cNvSpPr txBox="1">
            <a:spLocks/>
          </p:cNvSpPr>
          <p:nvPr/>
        </p:nvSpPr>
        <p:spPr>
          <a:xfrm>
            <a:off x="839789" y="2097973"/>
            <a:ext cx="5070358" cy="398200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2012</a:t>
            </a:r>
          </a:p>
          <a:p>
            <a:r>
              <a:rPr lang="en-US" dirty="0"/>
              <a:t>Locating humanly-indistinguishable patterns</a:t>
            </a:r>
          </a:p>
          <a:p>
            <a:r>
              <a:rPr lang="en-US" dirty="0"/>
              <a:t>Parsing LA GIS data</a:t>
            </a:r>
          </a:p>
          <a:p>
            <a:pPr lvl="1"/>
            <a:r>
              <a:rPr lang="en-US" dirty="0"/>
              <a:t>Unsupervised learning</a:t>
            </a:r>
          </a:p>
          <a:p>
            <a:pPr lvl="1"/>
            <a:r>
              <a:rPr lang="en-US" dirty="0"/>
              <a:t>Clustering relevant data by layer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2380A9-378B-40C4-9751-D15CCAE23364}"/>
              </a:ext>
            </a:extLst>
          </p:cNvPr>
          <p:cNvSpPr txBox="1"/>
          <p:nvPr/>
        </p:nvSpPr>
        <p:spPr>
          <a:xfrm>
            <a:off x="838200" y="5710647"/>
            <a:ext cx="443539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>
                <a:effectLst/>
              </a:rPr>
              <a:t>Bottazzi</a:t>
            </a:r>
            <a:r>
              <a:rPr lang="en-US" sz="1400" dirty="0">
                <a:effectLst/>
              </a:rPr>
              <a:t>, Roberto. “Learning Algorithms, Design, and Computed Space.” Enquiry The ARCC Journal for Architectural Research 16, no. 2 (2019): 6–17.</a:t>
            </a:r>
          </a:p>
        </p:txBody>
      </p:sp>
    </p:spTree>
    <p:extLst>
      <p:ext uri="{BB962C8B-B14F-4D97-AF65-F5344CB8AC3E}">
        <p14:creationId xmlns:p14="http://schemas.microsoft.com/office/powerpoint/2010/main" val="3811308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5DF91-568C-4637-B706-2DE1EDBF0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study- Housing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61FE17-05FC-4FC6-89CA-3587EDFA80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686816" y="2097973"/>
            <a:ext cx="6118630" cy="3824835"/>
          </a:xfrm>
        </p:spPr>
      </p:pic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AD8D8E6B-D426-4270-9D46-D9F1FDD5D721}"/>
              </a:ext>
            </a:extLst>
          </p:cNvPr>
          <p:cNvSpPr txBox="1">
            <a:spLocks/>
          </p:cNvSpPr>
          <p:nvPr/>
        </p:nvSpPr>
        <p:spPr>
          <a:xfrm>
            <a:off x="839789" y="1690688"/>
            <a:ext cx="5070358" cy="438929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2019</a:t>
            </a:r>
          </a:p>
          <a:p>
            <a:r>
              <a:rPr lang="en-US" dirty="0"/>
              <a:t>Training set: OHRWs,</a:t>
            </a:r>
          </a:p>
          <a:p>
            <a:pPr lvl="1"/>
            <a:r>
              <a:rPr lang="en-US" dirty="0"/>
              <a:t>Zillow equivalent</a:t>
            </a:r>
          </a:p>
          <a:p>
            <a:r>
              <a:rPr lang="en-US" dirty="0"/>
              <a:t>Most pay extra for walkable location</a:t>
            </a:r>
          </a:p>
          <a:p>
            <a:r>
              <a:rPr lang="en-US" dirty="0"/>
              <a:t>Shenzhen implementation</a:t>
            </a:r>
          </a:p>
          <a:p>
            <a:r>
              <a:rPr lang="en-US" dirty="0"/>
              <a:t>Effective to inform equitable housing policy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AEF9EC-C300-40AF-8411-9BE3142C629A}"/>
              </a:ext>
            </a:extLst>
          </p:cNvPr>
          <p:cNvSpPr txBox="1"/>
          <p:nvPr/>
        </p:nvSpPr>
        <p:spPr>
          <a:xfrm>
            <a:off x="838200" y="5979433"/>
            <a:ext cx="6093912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effectLst/>
              </a:rPr>
              <a:t>Hu, </a:t>
            </a:r>
            <a:r>
              <a:rPr lang="en-US" sz="900" dirty="0" err="1">
                <a:effectLst/>
              </a:rPr>
              <a:t>Lirong</a:t>
            </a:r>
            <a:r>
              <a:rPr lang="en-US" sz="900" dirty="0">
                <a:effectLst/>
              </a:rPr>
              <a:t>, </a:t>
            </a:r>
            <a:r>
              <a:rPr lang="en-US" sz="900" dirty="0" err="1">
                <a:effectLst/>
              </a:rPr>
              <a:t>Shenjing</a:t>
            </a:r>
            <a:r>
              <a:rPr lang="en-US" sz="900" dirty="0">
                <a:effectLst/>
              </a:rPr>
              <a:t> He, </a:t>
            </a:r>
            <a:r>
              <a:rPr lang="en-US" sz="900" dirty="0" err="1">
                <a:effectLst/>
              </a:rPr>
              <a:t>Zixuan</a:t>
            </a:r>
            <a:r>
              <a:rPr lang="en-US" sz="900" dirty="0">
                <a:effectLst/>
              </a:rPr>
              <a:t> Han, He Xiao, </a:t>
            </a:r>
            <a:r>
              <a:rPr lang="en-US" sz="900" dirty="0" err="1">
                <a:effectLst/>
              </a:rPr>
              <a:t>Shiliang</a:t>
            </a:r>
            <a:r>
              <a:rPr lang="en-US" sz="900" dirty="0">
                <a:effectLst/>
              </a:rPr>
              <a:t> </a:t>
            </a:r>
            <a:r>
              <a:rPr lang="en-US" sz="900" dirty="0" err="1">
                <a:effectLst/>
              </a:rPr>
              <a:t>Su</a:t>
            </a:r>
            <a:r>
              <a:rPr lang="en-US" sz="900" dirty="0">
                <a:effectLst/>
              </a:rPr>
              <a:t>, Min Weng, and </a:t>
            </a:r>
            <a:r>
              <a:rPr lang="en-US" sz="900" dirty="0" err="1">
                <a:effectLst/>
              </a:rPr>
              <a:t>Zhongliang</a:t>
            </a:r>
            <a:r>
              <a:rPr lang="en-US" sz="900" dirty="0">
                <a:effectLst/>
              </a:rPr>
              <a:t> Cai. “Monitoring Housing Rental Prices Based on Social </a:t>
            </a:r>
            <a:r>
              <a:rPr lang="en-US" sz="900" dirty="0" err="1">
                <a:effectLst/>
              </a:rPr>
              <a:t>Media:An</a:t>
            </a:r>
            <a:r>
              <a:rPr lang="en-US" sz="900" dirty="0">
                <a:effectLst/>
              </a:rPr>
              <a:t> Integrated Approach of Machine-Learning Algorithms and Hedonic Modeling to Inform Equitable Housing Policies.” </a:t>
            </a:r>
            <a:r>
              <a:rPr lang="en-US" sz="900" i="1" dirty="0">
                <a:effectLst/>
              </a:rPr>
              <a:t>Land Use Policy</a:t>
            </a:r>
            <a:r>
              <a:rPr lang="en-US" sz="900" dirty="0">
                <a:effectLst/>
              </a:rPr>
              <a:t> 82 (2019): 657–73. </a:t>
            </a:r>
            <a:r>
              <a:rPr lang="en-US" sz="900" dirty="0">
                <a:effectLst/>
                <a:hlinkClick r:id="rId4"/>
              </a:rPr>
              <a:t>https://doi.org/10.1016/j.landusepol.2018.12.030</a:t>
            </a:r>
            <a:r>
              <a:rPr lang="en-US" sz="900" dirty="0"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81067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34B7C7-3D2E-4D45-8C82-E35E008A1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Current work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990B819-33D5-4A38-9500-076DBEBB7C12}"/>
              </a:ext>
            </a:extLst>
          </p:cNvPr>
          <p:cNvSpPr txBox="1">
            <a:spLocks/>
          </p:cNvSpPr>
          <p:nvPr/>
        </p:nvSpPr>
        <p:spPr>
          <a:xfrm>
            <a:off x="862366" y="1653436"/>
            <a:ext cx="3427001" cy="4187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EUI </a:t>
            </a:r>
            <a:r>
              <a:rPr lang="en-US" sz="2400" b="1" dirty="0"/>
              <a:t>optimization</a:t>
            </a:r>
            <a:r>
              <a:rPr lang="en-US" sz="2400" dirty="0"/>
              <a:t> of ADUs based on WWR, orientation, etc.</a:t>
            </a:r>
          </a:p>
          <a:p>
            <a:r>
              <a:rPr lang="en-US" sz="2400" dirty="0"/>
              <a:t>Grasshopper implementation</a:t>
            </a:r>
          </a:p>
          <a:p>
            <a:r>
              <a:rPr lang="en-US" sz="2400" dirty="0"/>
              <a:t>Requires many tools:</a:t>
            </a:r>
          </a:p>
          <a:p>
            <a:pPr lvl="1"/>
            <a:r>
              <a:rPr lang="en-US" sz="1800" dirty="0"/>
              <a:t>Rhino</a:t>
            </a:r>
          </a:p>
          <a:p>
            <a:pPr lvl="1"/>
            <a:r>
              <a:rPr lang="en-US" sz="1800" dirty="0"/>
              <a:t>Grasshopper</a:t>
            </a:r>
          </a:p>
          <a:p>
            <a:pPr lvl="1"/>
            <a:r>
              <a:rPr lang="en-US" sz="1800" dirty="0"/>
              <a:t>Galapagos</a:t>
            </a:r>
          </a:p>
          <a:p>
            <a:pPr lvl="1"/>
            <a:r>
              <a:rPr lang="en-US" sz="1800" dirty="0"/>
              <a:t>Ladybug</a:t>
            </a:r>
          </a:p>
          <a:p>
            <a:pPr lvl="1"/>
            <a:r>
              <a:rPr lang="en-US" sz="1800" dirty="0"/>
              <a:t>Honeybee</a:t>
            </a:r>
          </a:p>
          <a:p>
            <a:pPr lvl="1"/>
            <a:r>
              <a:rPr lang="en-US" sz="1800" dirty="0"/>
              <a:t>Etc.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BF3D8F-CAEA-43E5-A252-D667945B08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5667" y="1275019"/>
            <a:ext cx="6983743" cy="4565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060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</TotalTime>
  <Words>387</Words>
  <Application>Microsoft Office PowerPoint</Application>
  <PresentationFormat>Widescreen</PresentationFormat>
  <Paragraphs>71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Machine Learning:  Methods &amp; Current Landscape within Architectural Practice</vt:lpstr>
      <vt:lpstr>Machine Learning?</vt:lpstr>
      <vt:lpstr>Type of Machine Learning</vt:lpstr>
      <vt:lpstr>PowerPoint Presentation</vt:lpstr>
      <vt:lpstr>PowerPoint Presentation</vt:lpstr>
      <vt:lpstr>Wonderlab - Morphocyte</vt:lpstr>
      <vt:lpstr>Alisa Andrasek - Fissures</vt:lpstr>
      <vt:lpstr>Case study- Housing</vt:lpstr>
      <vt:lpstr>Current work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Learning:  Methods &amp; Current Landscape in Architectural Practice</dc:title>
  <dc:creator>Preston Pape</dc:creator>
  <cp:lastModifiedBy>Preston Pape</cp:lastModifiedBy>
  <cp:revision>10</cp:revision>
  <dcterms:created xsi:type="dcterms:W3CDTF">2021-06-01T06:40:54Z</dcterms:created>
  <dcterms:modified xsi:type="dcterms:W3CDTF">2021-06-01T23:10:15Z</dcterms:modified>
</cp:coreProperties>
</file>