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0" r:id="rId5"/>
    <p:sldId id="266" r:id="rId6"/>
    <p:sldId id="269" r:id="rId7"/>
    <p:sldId id="258" r:id="rId8"/>
    <p:sldId id="264" r:id="rId9"/>
    <p:sldId id="259" r:id="rId10"/>
    <p:sldId id="262" r:id="rId11"/>
    <p:sldId id="261" r:id="rId12"/>
    <p:sldId id="263" r:id="rId13"/>
    <p:sldId id="265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7" autoAdjust="0"/>
    <p:restoredTop sz="76932" autoAdjust="0"/>
  </p:normalViewPr>
  <p:slideViewPr>
    <p:cSldViewPr snapToGrid="0">
      <p:cViewPr varScale="1">
        <p:scale>
          <a:sx n="86" d="100"/>
          <a:sy n="86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8CE9-E191-47E4-AA10-F629DF6ADE6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E73B-C45E-4C6A-816A-C3DBD21D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Seperating</a:t>
            </a:r>
            <a:r>
              <a:rPr lang="en-US" dirty="0"/>
              <a:t> these tools out, from least useful to most useful to architects, we have yellow indicating pure programming language-based implementations</a:t>
            </a:r>
          </a:p>
          <a:p>
            <a:r>
              <a:rPr lang="en-US" dirty="0"/>
              <a:t>Red showing ML toolkits and libraries</a:t>
            </a:r>
          </a:p>
          <a:p>
            <a:r>
              <a:rPr lang="en-US" dirty="0"/>
              <a:t>Blue being a grasshopper 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18AF-7FD8-44E1-9456-E8965865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235B0-EAD9-4E9A-8200-9A2AE4238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2531-7DF2-48F4-84F7-D416AEDD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A06-B9FA-43D3-AB62-1142C612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E338-7139-47F2-B5DF-3C290043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99E-1F36-44C8-9441-20A5E6DB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26E1D-F809-4559-9EB3-E468E8E20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D3A6-C66E-4D46-B8DB-9FA6AF63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F19E-C179-4087-A7A8-4D13B9E7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3026-C91A-427D-943F-E4A27CE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7795-993B-4E69-8BC3-711625BB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8167-1BD4-48F3-84D6-1C31AB3B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72A2-8BD6-445E-94C7-9B5ECDD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704C-C9F7-449D-B14D-EF98A2D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17F0-6BF0-4CA6-9DB5-5EE33936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39EF-3CD3-48AB-A6E0-ED459ED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B4B6-9DF5-403A-8021-37995A61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C80C-8EB5-4809-A0E0-C53A84EF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E56D-3D37-44BE-8712-DE74C99F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4B10-89C3-461C-A949-82FF6D5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D4E-6FBD-4A56-AFAB-E57F7AE1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251F-5E5A-45DE-869D-394346A4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4D6F-D917-4A08-B41F-4BB95E16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8BA7-4540-4B8B-B5B2-A4445976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80CD-F76A-497B-826B-583B7E0E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8A30-4FEF-489A-BDBC-2D5888B6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ED51-59AC-46F6-B6CC-6790D5B07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8F1A-2B29-4693-B5DF-FF0DDDE1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F9FC-0E47-4800-93D0-635A4FF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81E5-3D39-42BC-9DFB-BB68A1F4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BA60-2F06-4F69-B8DF-CFC810C8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2EFA-3BAD-4025-A313-C915FCA9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9240E-6AA1-42F3-92BD-67B921D4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4D1B-3905-4BE4-AD28-60C2FC94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C4D06-B250-4921-8392-CD31B3FB8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0B12-775D-46FA-A0FC-A546AB043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2167-75E1-43C9-A5EE-7714CD0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D473-FE48-4EC4-88DB-77013457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7FB2-B0B1-4BE3-A30C-0C49287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1A71-F879-4F28-8BA2-1BCFD97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7D8FF-4B70-44BD-9782-152DD4A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C949-FEFD-43A0-BEBD-AFBC2C39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E38A-95D6-4D77-A8EB-6498A0D8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BCBFD-A120-49F4-8766-7E13A5AE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CEEA2-51A6-42EC-B341-C97F7200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7E9C-F9E5-47C4-9095-54B94C6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AD17-5578-4FFF-A668-6F993468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D642-AF5C-40EE-B9A3-5546C18B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F9F32-B1E9-413A-9255-967C0A5D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A2CA-717D-4296-A199-1A4D384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7FCF9-AD00-451D-B610-F00A8813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1655-BCE8-44C5-8FFE-8F07FA99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F6B-C6B4-4414-822B-AA5B514B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74497-6B2A-4B6E-9466-53FB1A3C3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3F7C-F356-4824-943F-6332C3EF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DCFA-0732-416A-88AF-9ABA571E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EFD0-2C30-4164-9EE1-2DA64A42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01A6-B10C-4783-9DE1-3D89CAE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69D1C-AB90-44FC-9D88-1A3BE87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6510-87A1-4482-B791-3C0068F3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CB79-4BBC-45B0-BE77-C6136096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E816-BB54-42C0-BBB7-2D608AB4ACA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F465-4CB3-44F3-BAB9-942D2E953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AF98-78DA-4B75-99E9-43408E697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37811B-5B77-452A-80A1-242C26082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12D0B1-D8CC-487D-BA7A-5331D147F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29842"/>
            <a:ext cx="12192000" cy="5232455"/>
          </a:xfrm>
          <a:custGeom>
            <a:avLst/>
            <a:gdLst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425228 w 12192000"/>
              <a:gd name="connsiteY164" fmla="*/ 792119 h 4547914"/>
              <a:gd name="connsiteX165" fmla="*/ 9552261 w 12192000"/>
              <a:gd name="connsiteY165" fmla="*/ 893301 h 4547914"/>
              <a:gd name="connsiteX166" fmla="*/ 9822258 w 12192000"/>
              <a:gd name="connsiteY166" fmla="*/ 1002324 h 4547914"/>
              <a:gd name="connsiteX167" fmla="*/ 10113244 w 12192000"/>
              <a:gd name="connsiteY167" fmla="*/ 1044980 h 4547914"/>
              <a:gd name="connsiteX168" fmla="*/ 10189871 w 12192000"/>
              <a:gd name="connsiteY168" fmla="*/ 1037861 h 4547914"/>
              <a:gd name="connsiteX169" fmla="*/ 10414253 w 12192000"/>
              <a:gd name="connsiteY169" fmla="*/ 1023845 h 4547914"/>
              <a:gd name="connsiteX170" fmla="*/ 10642574 w 12192000"/>
              <a:gd name="connsiteY170" fmla="*/ 951338 h 4547914"/>
              <a:gd name="connsiteX171" fmla="*/ 10786007 w 12192000"/>
              <a:gd name="connsiteY171" fmla="*/ 939394 h 4547914"/>
              <a:gd name="connsiteX172" fmla="*/ 10854151 w 12192000"/>
              <a:gd name="connsiteY172" fmla="*/ 920634 h 4547914"/>
              <a:gd name="connsiteX173" fmla="*/ 10901354 w 12192000"/>
              <a:gd name="connsiteY173" fmla="*/ 919737 h 4547914"/>
              <a:gd name="connsiteX174" fmla="*/ 10929658 w 12192000"/>
              <a:gd name="connsiteY174" fmla="*/ 917554 h 4547914"/>
              <a:gd name="connsiteX175" fmla="*/ 10978685 w 12192000"/>
              <a:gd name="connsiteY175" fmla="*/ 886324 h 4547914"/>
              <a:gd name="connsiteX176" fmla="*/ 11163594 w 12192000"/>
              <a:gd name="connsiteY176" fmla="*/ 876561 h 4547914"/>
              <a:gd name="connsiteX177" fmla="*/ 11340142 w 12192000"/>
              <a:gd name="connsiteY177" fmla="*/ 908065 h 4547914"/>
              <a:gd name="connsiteX178" fmla="*/ 11603318 w 12192000"/>
              <a:gd name="connsiteY178" fmla="*/ 818596 h 4547914"/>
              <a:gd name="connsiteX179" fmla="*/ 11630282 w 12192000"/>
              <a:gd name="connsiteY179" fmla="*/ 811576 h 4547914"/>
              <a:gd name="connsiteX180" fmla="*/ 11776458 w 12192000"/>
              <a:gd name="connsiteY180" fmla="*/ 776804 h 4547914"/>
              <a:gd name="connsiteX181" fmla="*/ 12105816 w 12192000"/>
              <a:gd name="connsiteY181" fmla="*/ 760705 h 4547914"/>
              <a:gd name="connsiteX182" fmla="*/ 12192000 w 12192000"/>
              <a:gd name="connsiteY182" fmla="*/ 696740 h 4547914"/>
              <a:gd name="connsiteX183" fmla="*/ 12192000 w 12192000"/>
              <a:gd name="connsiteY183" fmla="*/ 4547914 h 4547914"/>
              <a:gd name="connsiteX184" fmla="*/ 0 w 12192000"/>
              <a:gd name="connsiteY184" fmla="*/ 4547914 h 4547914"/>
              <a:gd name="connsiteX185" fmla="*/ 0 w 12192000"/>
              <a:gd name="connsiteY185" fmla="*/ 540952 h 4547914"/>
              <a:gd name="connsiteX186" fmla="*/ 3948 w 12192000"/>
              <a:gd name="connsiteY186" fmla="*/ 539910 h 4547914"/>
              <a:gd name="connsiteX187" fmla="*/ 79987 w 12192000"/>
              <a:gd name="connsiteY187" fmla="*/ 526438 h 4547914"/>
              <a:gd name="connsiteX188" fmla="*/ 173247 w 12192000"/>
              <a:gd name="connsiteY188" fmla="*/ 477963 h 4547914"/>
              <a:gd name="connsiteX189" fmla="*/ 206877 w 12192000"/>
              <a:gd name="connsiteY189" fmla="*/ 473422 h 4547914"/>
              <a:gd name="connsiteX190" fmla="*/ 205655 w 12192000"/>
              <a:gd name="connsiteY190" fmla="*/ 464845 h 4547914"/>
              <a:gd name="connsiteX191" fmla="*/ 218147 w 12192000"/>
              <a:gd name="connsiteY191" fmla="*/ 464214 h 4547914"/>
              <a:gd name="connsiteX192" fmla="*/ 246031 w 12192000"/>
              <a:gd name="connsiteY192" fmla="*/ 464005 h 4547914"/>
              <a:gd name="connsiteX193" fmla="*/ 329529 w 12192000"/>
              <a:gd name="connsiteY193" fmla="*/ 461625 h 4547914"/>
              <a:gd name="connsiteX194" fmla="*/ 352311 w 12192000"/>
              <a:gd name="connsiteY194" fmla="*/ 445177 h 4547914"/>
              <a:gd name="connsiteX195" fmla="*/ 373861 w 12192000"/>
              <a:gd name="connsiteY195" fmla="*/ 444919 h 4547914"/>
              <a:gd name="connsiteX196" fmla="*/ 498838 w 12192000"/>
              <a:gd name="connsiteY196" fmla="*/ 422873 h 4547914"/>
              <a:gd name="connsiteX197" fmla="*/ 516021 w 12192000"/>
              <a:gd name="connsiteY197" fmla="*/ 421224 h 4547914"/>
              <a:gd name="connsiteX198" fmla="*/ 525327 w 12192000"/>
              <a:gd name="connsiteY198" fmla="*/ 413834 h 4547914"/>
              <a:gd name="connsiteX199" fmla="*/ 558651 w 12192000"/>
              <a:gd name="connsiteY199" fmla="*/ 412364 h 4547914"/>
              <a:gd name="connsiteX200" fmla="*/ 560193 w 12192000"/>
              <a:gd name="connsiteY200" fmla="*/ 408156 h 4547914"/>
              <a:gd name="connsiteX201" fmla="*/ 669729 w 12192000"/>
              <a:gd name="connsiteY201" fmla="*/ 372028 h 4547914"/>
              <a:gd name="connsiteX202" fmla="*/ 688496 w 12192000"/>
              <a:gd name="connsiteY202" fmla="*/ 366060 h 4547914"/>
              <a:gd name="connsiteX203" fmla="*/ 704711 w 12192000"/>
              <a:gd name="connsiteY203" fmla="*/ 367870 h 4547914"/>
              <a:gd name="connsiteX204" fmla="*/ 794485 w 12192000"/>
              <a:gd name="connsiteY204" fmla="*/ 362712 h 4547914"/>
              <a:gd name="connsiteX205" fmla="*/ 815839 w 12192000"/>
              <a:gd name="connsiteY205" fmla="*/ 365879 h 4547914"/>
              <a:gd name="connsiteX206" fmla="*/ 824819 w 12192000"/>
              <a:gd name="connsiteY206" fmla="*/ 372565 h 4547914"/>
              <a:gd name="connsiteX207" fmla="*/ 859579 w 12192000"/>
              <a:gd name="connsiteY207" fmla="*/ 359931 h 4547914"/>
              <a:gd name="connsiteX208" fmla="*/ 913213 w 12192000"/>
              <a:gd name="connsiteY208" fmla="*/ 351274 h 4547914"/>
              <a:gd name="connsiteX209" fmla="*/ 938704 w 12192000"/>
              <a:gd name="connsiteY209" fmla="*/ 345025 h 4547914"/>
              <a:gd name="connsiteX210" fmla="*/ 959272 w 12192000"/>
              <a:gd name="connsiteY210" fmla="*/ 348818 h 4547914"/>
              <a:gd name="connsiteX211" fmla="*/ 1076317 w 12192000"/>
              <a:gd name="connsiteY211" fmla="*/ 349780 h 4547914"/>
              <a:gd name="connsiteX212" fmla="*/ 1103231 w 12192000"/>
              <a:gd name="connsiteY212" fmla="*/ 355807 h 4547914"/>
              <a:gd name="connsiteX213" fmla="*/ 1115987 w 12192000"/>
              <a:gd name="connsiteY213" fmla="*/ 367821 h 4547914"/>
              <a:gd name="connsiteX214" fmla="*/ 1125983 w 12192000"/>
              <a:gd name="connsiteY214" fmla="*/ 363537 h 4547914"/>
              <a:gd name="connsiteX215" fmla="*/ 1196778 w 12192000"/>
              <a:gd name="connsiteY215" fmla="*/ 363110 h 4547914"/>
              <a:gd name="connsiteX216" fmla="*/ 1242961 w 12192000"/>
              <a:gd name="connsiteY216" fmla="*/ 361735 h 4547914"/>
              <a:gd name="connsiteX217" fmla="*/ 1245768 w 12192000"/>
              <a:gd name="connsiteY217" fmla="*/ 345241 h 4547914"/>
              <a:gd name="connsiteX218" fmla="*/ 1286892 w 12192000"/>
              <a:gd name="connsiteY218" fmla="*/ 339365 h 4547914"/>
              <a:gd name="connsiteX219" fmla="*/ 1330717 w 12192000"/>
              <a:gd name="connsiteY219" fmla="*/ 349953 h 4547914"/>
              <a:gd name="connsiteX220" fmla="*/ 1382372 w 12192000"/>
              <a:gd name="connsiteY220" fmla="*/ 348469 h 4547914"/>
              <a:gd name="connsiteX221" fmla="*/ 1413281 w 12192000"/>
              <a:gd name="connsiteY221" fmla="*/ 347761 h 4547914"/>
              <a:gd name="connsiteX222" fmla="*/ 1494404 w 12192000"/>
              <a:gd name="connsiteY222" fmla="*/ 332377 h 4547914"/>
              <a:gd name="connsiteX223" fmla="*/ 1626029 w 12192000"/>
              <a:gd name="connsiteY223" fmla="*/ 273883 h 4547914"/>
              <a:gd name="connsiteX224" fmla="*/ 1667354 w 12192000"/>
              <a:gd name="connsiteY224" fmla="*/ 265594 h 4547914"/>
              <a:gd name="connsiteX225" fmla="*/ 1674578 w 12192000"/>
              <a:gd name="connsiteY225" fmla="*/ 268967 h 4547914"/>
              <a:gd name="connsiteX226" fmla="*/ 1880316 w 12192000"/>
              <a:gd name="connsiteY226" fmla="*/ 233838 h 4547914"/>
              <a:gd name="connsiteX227" fmla="*/ 1917126 w 12192000"/>
              <a:gd name="connsiteY227" fmla="*/ 231781 h 4547914"/>
              <a:gd name="connsiteX228" fmla="*/ 1944692 w 12192000"/>
              <a:gd name="connsiteY228" fmla="*/ 233065 h 4547914"/>
              <a:gd name="connsiteX229" fmla="*/ 2010665 w 12192000"/>
              <a:gd name="connsiteY229" fmla="*/ 221364 h 4547914"/>
              <a:gd name="connsiteX230" fmla="*/ 2118270 w 12192000"/>
              <a:gd name="connsiteY230" fmla="*/ 195708 h 4547914"/>
              <a:gd name="connsiteX231" fmla="*/ 2141504 w 12192000"/>
              <a:gd name="connsiteY231" fmla="*/ 191655 h 4547914"/>
              <a:gd name="connsiteX232" fmla="*/ 2162752 w 12192000"/>
              <a:gd name="connsiteY232" fmla="*/ 193769 h 4547914"/>
              <a:gd name="connsiteX233" fmla="*/ 2168793 w 12192000"/>
              <a:gd name="connsiteY233" fmla="*/ 199138 h 4547914"/>
              <a:gd name="connsiteX234" fmla="*/ 2181778 w 12192000"/>
              <a:gd name="connsiteY234" fmla="*/ 197808 h 4547914"/>
              <a:gd name="connsiteX235" fmla="*/ 2185499 w 12192000"/>
              <a:gd name="connsiteY235" fmla="*/ 198625 h 4547914"/>
              <a:gd name="connsiteX236" fmla="*/ 2206566 w 12192000"/>
              <a:gd name="connsiteY236" fmla="*/ 202132 h 4547914"/>
              <a:gd name="connsiteX237" fmla="*/ 2244903 w 12192000"/>
              <a:gd name="connsiteY237" fmla="*/ 180560 h 4547914"/>
              <a:gd name="connsiteX238" fmla="*/ 2297531 w 12192000"/>
              <a:gd name="connsiteY238" fmla="*/ 177926 h 4547914"/>
              <a:gd name="connsiteX239" fmla="*/ 2488258 w 12192000"/>
              <a:gd name="connsiteY239" fmla="*/ 130705 h 4547914"/>
              <a:gd name="connsiteX240" fmla="*/ 2523236 w 12192000"/>
              <a:gd name="connsiteY240" fmla="*/ 147023 h 4547914"/>
              <a:gd name="connsiteX241" fmla="*/ 2603355 w 12192000"/>
              <a:gd name="connsiteY241" fmla="*/ 136080 h 4547914"/>
              <a:gd name="connsiteX242" fmla="*/ 2713319 w 12192000"/>
              <a:gd name="connsiteY242" fmla="*/ 76637 h 4547914"/>
              <a:gd name="connsiteX243" fmla="*/ 2860143 w 12192000"/>
              <a:gd name="connsiteY243" fmla="*/ 54562 h 4547914"/>
              <a:gd name="connsiteX244" fmla="*/ 2868320 w 12192000"/>
              <a:gd name="connsiteY244" fmla="*/ 43721 h 4547914"/>
              <a:gd name="connsiteX245" fmla="*/ 2880379 w 12192000"/>
              <a:gd name="connsiteY245" fmla="*/ 36328 h 4547914"/>
              <a:gd name="connsiteX246" fmla="*/ 2882710 w 12192000"/>
              <a:gd name="connsiteY246" fmla="*/ 36866 h 4547914"/>
              <a:gd name="connsiteX247" fmla="*/ 2899268 w 12192000"/>
              <a:gd name="connsiteY247" fmla="*/ 32561 h 4547914"/>
              <a:gd name="connsiteX248" fmla="*/ 2901185 w 12192000"/>
              <a:gd name="connsiteY248" fmla="*/ 28732 h 4547914"/>
              <a:gd name="connsiteX249" fmla="*/ 2912009 w 12192000"/>
              <a:gd name="connsiteY249" fmla="*/ 24873 h 4547914"/>
              <a:gd name="connsiteX250" fmla="*/ 2931895 w 12192000"/>
              <a:gd name="connsiteY250" fmla="*/ 14835 h 4547914"/>
              <a:gd name="connsiteX251" fmla="*/ 2936965 w 12192000"/>
              <a:gd name="connsiteY251" fmla="*/ 15241 h 4547914"/>
              <a:gd name="connsiteX252" fmla="*/ 2969058 w 12192000"/>
              <a:gd name="connsiteY252" fmla="*/ 3658 h 4547914"/>
              <a:gd name="connsiteX253" fmla="*/ 2970141 w 12192000"/>
              <a:gd name="connsiteY253" fmla="*/ 4583 h 4547914"/>
              <a:gd name="connsiteX254" fmla="*/ 2981985 w 12192000"/>
              <a:gd name="connsiteY254" fmla="*/ 6059 h 4547914"/>
              <a:gd name="connsiteX255" fmla="*/ 3003160 w 12192000"/>
              <a:gd name="connsiteY255" fmla="*/ 6403 h 4547914"/>
              <a:gd name="connsiteX256" fmla="*/ 3059919 w 12192000"/>
              <a:gd name="connsiteY256" fmla="*/ 20620 h 4547914"/>
              <a:gd name="connsiteX257" fmla="*/ 3093450 w 12192000"/>
              <a:gd name="connsiteY257" fmla="*/ 8665 h 4547914"/>
              <a:gd name="connsiteX258" fmla="*/ 3100564 w 12192000"/>
              <a:gd name="connsiteY258" fmla="*/ 6845 h 4547914"/>
              <a:gd name="connsiteX259" fmla="*/ 3100855 w 12192000"/>
              <a:gd name="connsiteY259" fmla="*/ 7052 h 4547914"/>
              <a:gd name="connsiteX260" fmla="*/ 3108660 w 12192000"/>
              <a:gd name="connsiteY260" fmla="*/ 5615 h 4547914"/>
              <a:gd name="connsiteX261" fmla="*/ 3113534 w 12192000"/>
              <a:gd name="connsiteY261" fmla="*/ 353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818101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13534 w 12192000"/>
              <a:gd name="connsiteY0" fmla="*/ 3137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260" fmla="*/ 3113534 w 12192000"/>
              <a:gd name="connsiteY260" fmla="*/ 3137 h 4547521"/>
              <a:gd name="connsiteX0" fmla="*/ 3108660 w 12192000"/>
              <a:gd name="connsiteY0" fmla="*/ 5222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186709 w 12192000"/>
              <a:gd name="connsiteY2" fmla="*/ 22054 h 4547994"/>
              <a:gd name="connsiteX3" fmla="*/ 3287078 w 12192000"/>
              <a:gd name="connsiteY3" fmla="*/ 28156 h 4547994"/>
              <a:gd name="connsiteX4" fmla="*/ 3386448 w 12192000"/>
              <a:gd name="connsiteY4" fmla="*/ 30943 h 4547994"/>
              <a:gd name="connsiteX5" fmla="*/ 3422427 w 12192000"/>
              <a:gd name="connsiteY5" fmla="*/ 30373 h 4547994"/>
              <a:gd name="connsiteX6" fmla="*/ 3486559 w 12192000"/>
              <a:gd name="connsiteY6" fmla="*/ 36320 h 4547994"/>
              <a:gd name="connsiteX7" fmla="*/ 3515932 w 12192000"/>
              <a:gd name="connsiteY7" fmla="*/ 43360 h 4547994"/>
              <a:gd name="connsiteX8" fmla="*/ 3517220 w 12192000"/>
              <a:gd name="connsiteY8" fmla="*/ 42927 h 4547994"/>
              <a:gd name="connsiteX9" fmla="*/ 3519845 w 12192000"/>
              <a:gd name="connsiteY9" fmla="*/ 45957 h 4547994"/>
              <a:gd name="connsiteX10" fmla="*/ 3525279 w 12192000"/>
              <a:gd name="connsiteY10" fmla="*/ 47361 h 4547994"/>
              <a:gd name="connsiteX11" fmla="*/ 3540113 w 12192000"/>
              <a:gd name="connsiteY11" fmla="*/ 46457 h 4547994"/>
              <a:gd name="connsiteX12" fmla="*/ 3545692 w 12192000"/>
              <a:gd name="connsiteY12" fmla="*/ 45336 h 4547994"/>
              <a:gd name="connsiteX13" fmla="*/ 3553854 w 12192000"/>
              <a:gd name="connsiteY13" fmla="*/ 45357 h 4547994"/>
              <a:gd name="connsiteX14" fmla="*/ 3554058 w 12192000"/>
              <a:gd name="connsiteY14" fmla="*/ 45606 h 4547994"/>
              <a:gd name="connsiteX15" fmla="*/ 3561703 w 12192000"/>
              <a:gd name="connsiteY15" fmla="*/ 45141 h 4547994"/>
              <a:gd name="connsiteX16" fmla="*/ 3599112 w 12192000"/>
              <a:gd name="connsiteY16" fmla="*/ 39716 h 4547994"/>
              <a:gd name="connsiteX17" fmla="*/ 3648544 w 12192000"/>
              <a:gd name="connsiteY17" fmla="*/ 63431 h 4547994"/>
              <a:gd name="connsiteX18" fmla="*/ 3668987 w 12192000"/>
              <a:gd name="connsiteY18" fmla="*/ 67542 h 4547994"/>
              <a:gd name="connsiteX19" fmla="*/ 3679906 w 12192000"/>
              <a:gd name="connsiteY19" fmla="*/ 71066 h 4547994"/>
              <a:gd name="connsiteX20" fmla="*/ 3680583 w 12192000"/>
              <a:gd name="connsiteY20" fmla="*/ 72144 h 4547994"/>
              <a:gd name="connsiteX21" fmla="*/ 3716448 w 12192000"/>
              <a:gd name="connsiteY21" fmla="*/ 66818 h 4547994"/>
              <a:gd name="connsiteX22" fmla="*/ 3721210 w 12192000"/>
              <a:gd name="connsiteY22" fmla="*/ 68113 h 4547994"/>
              <a:gd name="connsiteX23" fmla="*/ 3744585 w 12192000"/>
              <a:gd name="connsiteY23" fmla="*/ 62080 h 4547994"/>
              <a:gd name="connsiteX24" fmla="*/ 3756664 w 12192000"/>
              <a:gd name="connsiteY24" fmla="*/ 60331 h 4547994"/>
              <a:gd name="connsiteX25" fmla="*/ 3760076 w 12192000"/>
              <a:gd name="connsiteY25" fmla="*/ 57018 h 4547994"/>
              <a:gd name="connsiteX26" fmla="*/ 3777900 w 12192000"/>
              <a:gd name="connsiteY26" fmla="*/ 55865 h 4547994"/>
              <a:gd name="connsiteX27" fmla="*/ 3779950 w 12192000"/>
              <a:gd name="connsiteY27" fmla="*/ 56796 h 4547994"/>
              <a:gd name="connsiteX28" fmla="*/ 3794650 w 12192000"/>
              <a:gd name="connsiteY28" fmla="*/ 51891 h 4547994"/>
              <a:gd name="connsiteX29" fmla="*/ 3806969 w 12192000"/>
              <a:gd name="connsiteY29" fmla="*/ 43003 h 4547994"/>
              <a:gd name="connsiteX30" fmla="*/ 3958577 w 12192000"/>
              <a:gd name="connsiteY30" fmla="*/ 48157 h 4547994"/>
              <a:gd name="connsiteX31" fmla="*/ 4089430 w 12192000"/>
              <a:gd name="connsiteY31" fmla="*/ 11051 h 4547994"/>
              <a:gd name="connsiteX32" fmla="*/ 4171715 w 12192000"/>
              <a:gd name="connsiteY32" fmla="*/ 14917 h 4547994"/>
              <a:gd name="connsiteX33" fmla="*/ 4199128 w 12192000"/>
              <a:gd name="connsiteY33" fmla="*/ 36745 h 4547994"/>
              <a:gd name="connsiteX34" fmla="*/ 4403546 w 12192000"/>
              <a:gd name="connsiteY34" fmla="*/ 25734 h 4547994"/>
              <a:gd name="connsiteX35" fmla="*/ 4455762 w 12192000"/>
              <a:gd name="connsiteY35" fmla="*/ 32622 h 4547994"/>
              <a:gd name="connsiteX36" fmla="*/ 4501720 w 12192000"/>
              <a:gd name="connsiteY36" fmla="*/ 18875 h 4547994"/>
              <a:gd name="connsiteX37" fmla="*/ 4520780 w 12192000"/>
              <a:gd name="connsiteY37" fmla="*/ 25988 h 4547994"/>
              <a:gd name="connsiteX38" fmla="*/ 4524071 w 12192000"/>
              <a:gd name="connsiteY38" fmla="*/ 27433 h 4547994"/>
              <a:gd name="connsiteX39" fmla="*/ 4537225 w 12192000"/>
              <a:gd name="connsiteY39" fmla="*/ 28480 h 4547994"/>
              <a:gd name="connsiteX40" fmla="*/ 4540932 w 12192000"/>
              <a:gd name="connsiteY40" fmla="*/ 34689 h 4547994"/>
              <a:gd name="connsiteX41" fmla="*/ 4560732 w 12192000"/>
              <a:gd name="connsiteY41" fmla="*/ 40504 h 4547994"/>
              <a:gd name="connsiteX42" fmla="*/ 4584946 w 12192000"/>
              <a:gd name="connsiteY42" fmla="*/ 40784 h 4547994"/>
              <a:gd name="connsiteX43" fmla="*/ 4670972 w 12192000"/>
              <a:gd name="connsiteY43" fmla="*/ 42425 h 4547994"/>
              <a:gd name="connsiteX44" fmla="*/ 4685002 w 12192000"/>
              <a:gd name="connsiteY44" fmla="*/ 39071 h 4547994"/>
              <a:gd name="connsiteX45" fmla="*/ 4730794 w 12192000"/>
              <a:gd name="connsiteY45" fmla="*/ 44664 h 4547994"/>
              <a:gd name="connsiteX46" fmla="*/ 4771603 w 12192000"/>
              <a:gd name="connsiteY46" fmla="*/ 45922 h 4547994"/>
              <a:gd name="connsiteX47" fmla="*/ 4798044 w 12192000"/>
              <a:gd name="connsiteY47" fmla="*/ 43254 h 4547994"/>
              <a:gd name="connsiteX48" fmla="*/ 4804975 w 12192000"/>
              <a:gd name="connsiteY48" fmla="*/ 45465 h 4547994"/>
              <a:gd name="connsiteX49" fmla="*/ 4831600 w 12192000"/>
              <a:gd name="connsiteY49" fmla="*/ 46891 h 4547994"/>
              <a:gd name="connsiteX50" fmla="*/ 4845162 w 12192000"/>
              <a:gd name="connsiteY50" fmla="*/ 43614 h 4547994"/>
              <a:gd name="connsiteX51" fmla="*/ 4858548 w 12192000"/>
              <a:gd name="connsiteY51" fmla="*/ 51160 h 4547994"/>
              <a:gd name="connsiteX52" fmla="*/ 4861820 w 12192000"/>
              <a:gd name="connsiteY52" fmla="*/ 56690 h 4547994"/>
              <a:gd name="connsiteX53" fmla="*/ 4880767 w 12192000"/>
              <a:gd name="connsiteY53" fmla="*/ 54207 h 4547994"/>
              <a:gd name="connsiteX54" fmla="*/ 4896300 w 12192000"/>
              <a:gd name="connsiteY54" fmla="*/ 59611 h 4547994"/>
              <a:gd name="connsiteX55" fmla="*/ 4909841 w 12192000"/>
              <a:gd name="connsiteY55" fmla="*/ 56078 h 4547994"/>
              <a:gd name="connsiteX56" fmla="*/ 4915461 w 12192000"/>
              <a:gd name="connsiteY56" fmla="*/ 56874 h 4547994"/>
              <a:gd name="connsiteX57" fmla="*/ 4929430 w 12192000"/>
              <a:gd name="connsiteY57" fmla="*/ 59548 h 4547994"/>
              <a:gd name="connsiteX58" fmla="*/ 4953531 w 12192000"/>
              <a:gd name="connsiteY58" fmla="*/ 65490 h 4547994"/>
              <a:gd name="connsiteX59" fmla="*/ 4961050 w 12192000"/>
              <a:gd name="connsiteY59" fmla="*/ 66317 h 4547994"/>
              <a:gd name="connsiteX60" fmla="*/ 4977419 w 12192000"/>
              <a:gd name="connsiteY60" fmla="*/ 75404 h 4547994"/>
              <a:gd name="connsiteX61" fmla="*/ 5009106 w 12192000"/>
              <a:gd name="connsiteY61" fmla="*/ 83174 h 4547994"/>
              <a:gd name="connsiteX62" fmla="*/ 5064895 w 12192000"/>
              <a:gd name="connsiteY62" fmla="*/ 110288 h 4547994"/>
              <a:gd name="connsiteX63" fmla="*/ 5097688 w 12192000"/>
              <a:gd name="connsiteY63" fmla="*/ 123226 h 4547994"/>
              <a:gd name="connsiteX64" fmla="*/ 5119875 w 12192000"/>
              <a:gd name="connsiteY64" fmla="*/ 135151 h 4547994"/>
              <a:gd name="connsiteX65" fmla="*/ 5185360 w 12192000"/>
              <a:gd name="connsiteY65" fmla="*/ 151993 h 4547994"/>
              <a:gd name="connsiteX66" fmla="*/ 5297679 w 12192000"/>
              <a:gd name="connsiteY66" fmla="*/ 174259 h 4547994"/>
              <a:gd name="connsiteX67" fmla="*/ 5320681 w 12192000"/>
              <a:gd name="connsiteY67" fmla="*/ 180242 h 4547994"/>
              <a:gd name="connsiteX68" fmla="*/ 5336842 w 12192000"/>
              <a:gd name="connsiteY68" fmla="*/ 190326 h 4547994"/>
              <a:gd name="connsiteX69" fmla="*/ 5337444 w 12192000"/>
              <a:gd name="connsiteY69" fmla="*/ 196971 h 4547994"/>
              <a:gd name="connsiteX70" fmla="*/ 5349516 w 12192000"/>
              <a:gd name="connsiteY70" fmla="*/ 201055 h 4547994"/>
              <a:gd name="connsiteX71" fmla="*/ 5351972 w 12192000"/>
              <a:gd name="connsiteY71" fmla="*/ 203173 h 4547994"/>
              <a:gd name="connsiteX72" fmla="*/ 5366814 w 12192000"/>
              <a:gd name="connsiteY72" fmla="*/ 214289 h 4547994"/>
              <a:gd name="connsiteX73" fmla="*/ 5417244 w 12192000"/>
              <a:gd name="connsiteY73" fmla="*/ 212377 h 4547994"/>
              <a:gd name="connsiteX74" fmla="*/ 5463870 w 12192000"/>
              <a:gd name="connsiteY74" fmla="*/ 231118 h 4547994"/>
              <a:gd name="connsiteX75" fmla="*/ 5664412 w 12192000"/>
              <a:gd name="connsiteY75" fmla="*/ 269198 h 4547994"/>
              <a:gd name="connsiteX76" fmla="*/ 5680257 w 12192000"/>
              <a:gd name="connsiteY76" fmla="*/ 295963 h 4547994"/>
              <a:gd name="connsiteX77" fmla="*/ 5757046 w 12192000"/>
              <a:gd name="connsiteY77" fmla="*/ 319003 h 4547994"/>
              <a:gd name="connsiteX78" fmla="*/ 5899668 w 12192000"/>
              <a:gd name="connsiteY78" fmla="*/ 315446 h 4547994"/>
              <a:gd name="connsiteX79" fmla="*/ 6042086 w 12192000"/>
              <a:gd name="connsiteY79" fmla="*/ 356068 h 4547994"/>
              <a:gd name="connsiteX80" fmla="*/ 6058069 w 12192000"/>
              <a:gd name="connsiteY80" fmla="*/ 350720 h 4547994"/>
              <a:gd name="connsiteX81" fmla="*/ 6074444 w 12192000"/>
              <a:gd name="connsiteY81" fmla="*/ 349638 h 4547994"/>
              <a:gd name="connsiteX82" fmla="*/ 6075959 w 12192000"/>
              <a:gd name="connsiteY82" fmla="*/ 350985 h 4547994"/>
              <a:gd name="connsiteX83" fmla="*/ 6093540 w 12192000"/>
              <a:gd name="connsiteY83" fmla="*/ 354126 h 4547994"/>
              <a:gd name="connsiteX84" fmla="*/ 6098369 w 12192000"/>
              <a:gd name="connsiteY84" fmla="*/ 351855 h 4547994"/>
              <a:gd name="connsiteX85" fmla="*/ 6110738 w 12192000"/>
              <a:gd name="connsiteY85" fmla="*/ 353083 h 4547994"/>
              <a:gd name="connsiteX86" fmla="*/ 6135933 w 12192000"/>
              <a:gd name="connsiteY86" fmla="*/ 353002 h 4547994"/>
              <a:gd name="connsiteX87" fmla="*/ 6139871 w 12192000"/>
              <a:gd name="connsiteY87" fmla="*/ 355330 h 4547994"/>
              <a:gd name="connsiteX88" fmla="*/ 6176662 w 12192000"/>
              <a:gd name="connsiteY88" fmla="*/ 358858 h 4547994"/>
              <a:gd name="connsiteX89" fmla="*/ 6176801 w 12192000"/>
              <a:gd name="connsiteY89" fmla="*/ 360020 h 4547994"/>
              <a:gd name="connsiteX90" fmla="*/ 6185563 w 12192000"/>
              <a:gd name="connsiteY90" fmla="*/ 365875 h 4547994"/>
              <a:gd name="connsiteX91" fmla="*/ 6203148 w 12192000"/>
              <a:gd name="connsiteY91" fmla="*/ 374528 h 4547994"/>
              <a:gd name="connsiteX92" fmla="*/ 6239136 w 12192000"/>
              <a:gd name="connsiteY92" fmla="*/ 408248 h 4547994"/>
              <a:gd name="connsiteX93" fmla="*/ 6277452 w 12192000"/>
              <a:gd name="connsiteY93" fmla="*/ 412050 h 4547994"/>
              <a:gd name="connsiteX94" fmla="*/ 6284979 w 12192000"/>
              <a:gd name="connsiteY94" fmla="*/ 413424 h 4547994"/>
              <a:gd name="connsiteX95" fmla="*/ 6285055 w 12192000"/>
              <a:gd name="connsiteY95" fmla="*/ 413703 h 4547994"/>
              <a:gd name="connsiteX96" fmla="*/ 6292844 w 12192000"/>
              <a:gd name="connsiteY96" fmla="*/ 415653 h 4547994"/>
              <a:gd name="connsiteX97" fmla="*/ 6298705 w 12192000"/>
              <a:gd name="connsiteY97" fmla="*/ 415929 h 4547994"/>
              <a:gd name="connsiteX98" fmla="*/ 6313308 w 12192000"/>
              <a:gd name="connsiteY98" fmla="*/ 418594 h 4547994"/>
              <a:gd name="connsiteX99" fmla="*/ 6317834 w 12192000"/>
              <a:gd name="connsiteY99" fmla="*/ 421183 h 4547994"/>
              <a:gd name="connsiteX100" fmla="*/ 6318907 w 12192000"/>
              <a:gd name="connsiteY100" fmla="*/ 424620 h 4547994"/>
              <a:gd name="connsiteX101" fmla="*/ 6320341 w 12192000"/>
              <a:gd name="connsiteY101" fmla="*/ 424522 h 4547994"/>
              <a:gd name="connsiteX102" fmla="*/ 6345071 w 12192000"/>
              <a:gd name="connsiteY102" fmla="*/ 438005 h 4547994"/>
              <a:gd name="connsiteX103" fmla="*/ 6403531 w 12192000"/>
              <a:gd name="connsiteY103" fmla="*/ 458690 h 4547994"/>
              <a:gd name="connsiteX104" fmla="*/ 6438176 w 12192000"/>
              <a:gd name="connsiteY104" fmla="*/ 466664 h 4547994"/>
              <a:gd name="connsiteX105" fmla="*/ 6531805 w 12192000"/>
              <a:gd name="connsiteY105" fmla="*/ 492740 h 4547994"/>
              <a:gd name="connsiteX106" fmla="*/ 6624812 w 12192000"/>
              <a:gd name="connsiteY106" fmla="*/ 522133 h 4547994"/>
              <a:gd name="connsiteX107" fmla="*/ 6665821 w 12192000"/>
              <a:gd name="connsiteY107" fmla="*/ 554860 h 4547994"/>
              <a:gd name="connsiteX108" fmla="*/ 6671133 w 12192000"/>
              <a:gd name="connsiteY108" fmla="*/ 556587 h 4547994"/>
              <a:gd name="connsiteX109" fmla="*/ 6685990 w 12192000"/>
              <a:gd name="connsiteY109" fmla="*/ 556569 h 4547994"/>
              <a:gd name="connsiteX110" fmla="*/ 6691636 w 12192000"/>
              <a:gd name="connsiteY110" fmla="*/ 555782 h 4547994"/>
              <a:gd name="connsiteX111" fmla="*/ 6699772 w 12192000"/>
              <a:gd name="connsiteY111" fmla="*/ 556290 h 4547994"/>
              <a:gd name="connsiteX112" fmla="*/ 6699955 w 12192000"/>
              <a:gd name="connsiteY112" fmla="*/ 556551 h 4547994"/>
              <a:gd name="connsiteX113" fmla="*/ 6707613 w 12192000"/>
              <a:gd name="connsiteY113" fmla="*/ 556542 h 4547994"/>
              <a:gd name="connsiteX114" fmla="*/ 6745320 w 12192000"/>
              <a:gd name="connsiteY114" fmla="*/ 553355 h 4547994"/>
              <a:gd name="connsiteX115" fmla="*/ 6792811 w 12192000"/>
              <a:gd name="connsiteY115" fmla="*/ 579983 h 4547994"/>
              <a:gd name="connsiteX116" fmla="*/ 6812882 w 12192000"/>
              <a:gd name="connsiteY116" fmla="*/ 585308 h 4547994"/>
              <a:gd name="connsiteX117" fmla="*/ 6823500 w 12192000"/>
              <a:gd name="connsiteY117" fmla="*/ 589478 h 4547994"/>
              <a:gd name="connsiteX118" fmla="*/ 6824098 w 12192000"/>
              <a:gd name="connsiteY118" fmla="*/ 590594 h 4547994"/>
              <a:gd name="connsiteX119" fmla="*/ 6860252 w 12192000"/>
              <a:gd name="connsiteY119" fmla="*/ 587415 h 4547994"/>
              <a:gd name="connsiteX120" fmla="*/ 6864904 w 12192000"/>
              <a:gd name="connsiteY120" fmla="*/ 588992 h 4547994"/>
              <a:gd name="connsiteX121" fmla="*/ 6888662 w 12192000"/>
              <a:gd name="connsiteY121" fmla="*/ 584362 h 4547994"/>
              <a:gd name="connsiteX122" fmla="*/ 6900835 w 12192000"/>
              <a:gd name="connsiteY122" fmla="*/ 583334 h 4547994"/>
              <a:gd name="connsiteX123" fmla="*/ 6904484 w 12192000"/>
              <a:gd name="connsiteY123" fmla="*/ 580230 h 4547994"/>
              <a:gd name="connsiteX124" fmla="*/ 6922346 w 12192000"/>
              <a:gd name="connsiteY124" fmla="*/ 580142 h 4547994"/>
              <a:gd name="connsiteX125" fmla="*/ 6924318 w 12192000"/>
              <a:gd name="connsiteY125" fmla="*/ 581192 h 4547994"/>
              <a:gd name="connsiteX126" fmla="*/ 6939344 w 12192000"/>
              <a:gd name="connsiteY126" fmla="*/ 577172 h 4547994"/>
              <a:gd name="connsiteX127" fmla="*/ 6952296 w 12192000"/>
              <a:gd name="connsiteY127" fmla="*/ 569030 h 4547994"/>
              <a:gd name="connsiteX128" fmla="*/ 7103052 w 12192000"/>
              <a:gd name="connsiteY128" fmla="*/ 583217 h 4547994"/>
              <a:gd name="connsiteX129" fmla="*/ 7236304 w 12192000"/>
              <a:gd name="connsiteY129" fmla="*/ 553966 h 4547994"/>
              <a:gd name="connsiteX130" fmla="*/ 7318047 w 12192000"/>
              <a:gd name="connsiteY130" fmla="*/ 562732 h 4547994"/>
              <a:gd name="connsiteX131" fmla="*/ 7343733 w 12192000"/>
              <a:gd name="connsiteY131" fmla="*/ 586164 h 4547994"/>
              <a:gd name="connsiteX132" fmla="*/ 7548358 w 12192000"/>
              <a:gd name="connsiteY132" fmla="*/ 587358 h 4547994"/>
              <a:gd name="connsiteX133" fmla="*/ 7599893 w 12192000"/>
              <a:gd name="connsiteY133" fmla="*/ 597349 h 4547994"/>
              <a:gd name="connsiteX134" fmla="*/ 7646750 w 12192000"/>
              <a:gd name="connsiteY134" fmla="*/ 586363 h 4547994"/>
              <a:gd name="connsiteX135" fmla="*/ 7665217 w 12192000"/>
              <a:gd name="connsiteY135" fmla="*/ 594602 h 4547994"/>
              <a:gd name="connsiteX136" fmla="*/ 7668385 w 12192000"/>
              <a:gd name="connsiteY136" fmla="*/ 596239 h 4547994"/>
              <a:gd name="connsiteX137" fmla="*/ 7681420 w 12192000"/>
              <a:gd name="connsiteY137" fmla="*/ 598071 h 4547994"/>
              <a:gd name="connsiteX138" fmla="*/ 7684651 w 12192000"/>
              <a:gd name="connsiteY138" fmla="*/ 604490 h 4547994"/>
              <a:gd name="connsiteX139" fmla="*/ 7843050 w 12192000"/>
              <a:gd name="connsiteY139" fmla="*/ 614791 h 4547994"/>
              <a:gd name="connsiteX140" fmla="*/ 7911637 w 12192000"/>
              <a:gd name="connsiteY140" fmla="*/ 619509 h 4547994"/>
              <a:gd name="connsiteX141" fmla="*/ 7937365 w 12192000"/>
              <a:gd name="connsiteY141" fmla="*/ 627218 h 4547994"/>
              <a:gd name="connsiteX142" fmla="*/ 8037057 w 12192000"/>
              <a:gd name="connsiteY142" fmla="*/ 650565 h 4547994"/>
              <a:gd name="connsiteX143" fmla="*/ 8122868 w 12192000"/>
              <a:gd name="connsiteY143" fmla="*/ 664847 h 4547994"/>
              <a:gd name="connsiteX144" fmla="*/ 8186750 w 12192000"/>
              <a:gd name="connsiteY144" fmla="*/ 649985 h 4547994"/>
              <a:gd name="connsiteX145" fmla="*/ 8192054 w 12192000"/>
              <a:gd name="connsiteY145" fmla="*/ 654827 h 4547994"/>
              <a:gd name="connsiteX146" fmla="*/ 8235470 w 12192000"/>
              <a:gd name="connsiteY146" fmla="*/ 656891 h 4547994"/>
              <a:gd name="connsiteX147" fmla="*/ 8388968 w 12192000"/>
              <a:gd name="connsiteY147" fmla="*/ 633642 h 4547994"/>
              <a:gd name="connsiteX148" fmla="*/ 8473770 w 12192000"/>
              <a:gd name="connsiteY148" fmla="*/ 638518 h 4547994"/>
              <a:gd name="connsiteX149" fmla="*/ 8503642 w 12192000"/>
              <a:gd name="connsiteY149" fmla="*/ 645164 h 4547994"/>
              <a:gd name="connsiteX150" fmla="*/ 8553701 w 12192000"/>
              <a:gd name="connsiteY150" fmla="*/ 655995 h 4547994"/>
              <a:gd name="connsiteX151" fmla="*/ 8590556 w 12192000"/>
              <a:gd name="connsiteY151" fmla="*/ 676192 h 4547994"/>
              <a:gd name="connsiteX152" fmla="*/ 8632638 w 12192000"/>
              <a:gd name="connsiteY152" fmla="*/ 680452 h 4547994"/>
              <a:gd name="connsiteX153" fmla="*/ 8643140 w 12192000"/>
              <a:gd name="connsiteY153" fmla="*/ 665787 h 4547994"/>
              <a:gd name="connsiteX154" fmla="*/ 8687917 w 12192000"/>
              <a:gd name="connsiteY154" fmla="*/ 675423 h 4547994"/>
              <a:gd name="connsiteX155" fmla="*/ 8755765 w 12192000"/>
              <a:gd name="connsiteY155" fmla="*/ 691758 h 4547994"/>
              <a:gd name="connsiteX156" fmla="*/ 8795085 w 12192000"/>
              <a:gd name="connsiteY156" fmla="*/ 697138 h 4547994"/>
              <a:gd name="connsiteX157" fmla="*/ 8902279 w 12192000"/>
              <a:gd name="connsiteY157" fmla="*/ 716221 h 4547994"/>
              <a:gd name="connsiteX158" fmla="*/ 9009490 w 12192000"/>
              <a:gd name="connsiteY158" fmla="*/ 738680 h 4547994"/>
              <a:gd name="connsiteX159" fmla="*/ 9072120 w 12192000"/>
              <a:gd name="connsiteY159" fmla="*/ 770875 h 4547994"/>
              <a:gd name="connsiteX160" fmla="*/ 9160343 w 12192000"/>
              <a:gd name="connsiteY160" fmla="*/ 787296 h 4547994"/>
              <a:gd name="connsiteX161" fmla="*/ 9174981 w 12192000"/>
              <a:gd name="connsiteY161" fmla="*/ 792812 h 4547994"/>
              <a:gd name="connsiteX162" fmla="*/ 9278987 w 12192000"/>
              <a:gd name="connsiteY162" fmla="*/ 818181 h 4547994"/>
              <a:gd name="connsiteX163" fmla="*/ 9400617 w 12192000"/>
              <a:gd name="connsiteY163" fmla="*/ 822067 h 4547994"/>
              <a:gd name="connsiteX164" fmla="*/ 9552261 w 12192000"/>
              <a:gd name="connsiteY164" fmla="*/ 893381 h 4547994"/>
              <a:gd name="connsiteX165" fmla="*/ 9822258 w 12192000"/>
              <a:gd name="connsiteY165" fmla="*/ 1002404 h 4547994"/>
              <a:gd name="connsiteX166" fmla="*/ 10113244 w 12192000"/>
              <a:gd name="connsiteY166" fmla="*/ 1045060 h 4547994"/>
              <a:gd name="connsiteX167" fmla="*/ 10189871 w 12192000"/>
              <a:gd name="connsiteY167" fmla="*/ 1037941 h 4547994"/>
              <a:gd name="connsiteX168" fmla="*/ 10414253 w 12192000"/>
              <a:gd name="connsiteY168" fmla="*/ 1023925 h 4547994"/>
              <a:gd name="connsiteX169" fmla="*/ 10642574 w 12192000"/>
              <a:gd name="connsiteY169" fmla="*/ 951418 h 4547994"/>
              <a:gd name="connsiteX170" fmla="*/ 10786007 w 12192000"/>
              <a:gd name="connsiteY170" fmla="*/ 939474 h 4547994"/>
              <a:gd name="connsiteX171" fmla="*/ 10854151 w 12192000"/>
              <a:gd name="connsiteY171" fmla="*/ 920714 h 4547994"/>
              <a:gd name="connsiteX172" fmla="*/ 10901354 w 12192000"/>
              <a:gd name="connsiteY172" fmla="*/ 919817 h 4547994"/>
              <a:gd name="connsiteX173" fmla="*/ 10929658 w 12192000"/>
              <a:gd name="connsiteY173" fmla="*/ 917634 h 4547994"/>
              <a:gd name="connsiteX174" fmla="*/ 10978685 w 12192000"/>
              <a:gd name="connsiteY174" fmla="*/ 886404 h 4547994"/>
              <a:gd name="connsiteX175" fmla="*/ 11163594 w 12192000"/>
              <a:gd name="connsiteY175" fmla="*/ 876641 h 4547994"/>
              <a:gd name="connsiteX176" fmla="*/ 11340142 w 12192000"/>
              <a:gd name="connsiteY176" fmla="*/ 908145 h 4547994"/>
              <a:gd name="connsiteX177" fmla="*/ 11603318 w 12192000"/>
              <a:gd name="connsiteY177" fmla="*/ 818676 h 4547994"/>
              <a:gd name="connsiteX178" fmla="*/ 11630282 w 12192000"/>
              <a:gd name="connsiteY178" fmla="*/ 811656 h 4547994"/>
              <a:gd name="connsiteX179" fmla="*/ 11776458 w 12192000"/>
              <a:gd name="connsiteY179" fmla="*/ 776884 h 4547994"/>
              <a:gd name="connsiteX180" fmla="*/ 12105816 w 12192000"/>
              <a:gd name="connsiteY180" fmla="*/ 760785 h 4547994"/>
              <a:gd name="connsiteX181" fmla="*/ 12192000 w 12192000"/>
              <a:gd name="connsiteY181" fmla="*/ 696820 h 4547994"/>
              <a:gd name="connsiteX182" fmla="*/ 12192000 w 12192000"/>
              <a:gd name="connsiteY182" fmla="*/ 4547994 h 4547994"/>
              <a:gd name="connsiteX183" fmla="*/ 0 w 12192000"/>
              <a:gd name="connsiteY183" fmla="*/ 4547994 h 4547994"/>
              <a:gd name="connsiteX184" fmla="*/ 0 w 12192000"/>
              <a:gd name="connsiteY184" fmla="*/ 541032 h 4547994"/>
              <a:gd name="connsiteX185" fmla="*/ 3948 w 12192000"/>
              <a:gd name="connsiteY185" fmla="*/ 539990 h 4547994"/>
              <a:gd name="connsiteX186" fmla="*/ 79987 w 12192000"/>
              <a:gd name="connsiteY186" fmla="*/ 526518 h 4547994"/>
              <a:gd name="connsiteX187" fmla="*/ 173247 w 12192000"/>
              <a:gd name="connsiteY187" fmla="*/ 478043 h 4547994"/>
              <a:gd name="connsiteX188" fmla="*/ 206877 w 12192000"/>
              <a:gd name="connsiteY188" fmla="*/ 473502 h 4547994"/>
              <a:gd name="connsiteX189" fmla="*/ 205655 w 12192000"/>
              <a:gd name="connsiteY189" fmla="*/ 464925 h 4547994"/>
              <a:gd name="connsiteX190" fmla="*/ 218147 w 12192000"/>
              <a:gd name="connsiteY190" fmla="*/ 464294 h 4547994"/>
              <a:gd name="connsiteX191" fmla="*/ 246031 w 12192000"/>
              <a:gd name="connsiteY191" fmla="*/ 464085 h 4547994"/>
              <a:gd name="connsiteX192" fmla="*/ 329529 w 12192000"/>
              <a:gd name="connsiteY192" fmla="*/ 461705 h 4547994"/>
              <a:gd name="connsiteX193" fmla="*/ 352311 w 12192000"/>
              <a:gd name="connsiteY193" fmla="*/ 445257 h 4547994"/>
              <a:gd name="connsiteX194" fmla="*/ 373861 w 12192000"/>
              <a:gd name="connsiteY194" fmla="*/ 444999 h 4547994"/>
              <a:gd name="connsiteX195" fmla="*/ 498838 w 12192000"/>
              <a:gd name="connsiteY195" fmla="*/ 422953 h 4547994"/>
              <a:gd name="connsiteX196" fmla="*/ 516021 w 12192000"/>
              <a:gd name="connsiteY196" fmla="*/ 421304 h 4547994"/>
              <a:gd name="connsiteX197" fmla="*/ 525327 w 12192000"/>
              <a:gd name="connsiteY197" fmla="*/ 413914 h 4547994"/>
              <a:gd name="connsiteX198" fmla="*/ 558651 w 12192000"/>
              <a:gd name="connsiteY198" fmla="*/ 412444 h 4547994"/>
              <a:gd name="connsiteX199" fmla="*/ 560193 w 12192000"/>
              <a:gd name="connsiteY199" fmla="*/ 408236 h 4547994"/>
              <a:gd name="connsiteX200" fmla="*/ 669729 w 12192000"/>
              <a:gd name="connsiteY200" fmla="*/ 372108 h 4547994"/>
              <a:gd name="connsiteX201" fmla="*/ 688496 w 12192000"/>
              <a:gd name="connsiteY201" fmla="*/ 366140 h 4547994"/>
              <a:gd name="connsiteX202" fmla="*/ 704711 w 12192000"/>
              <a:gd name="connsiteY202" fmla="*/ 367950 h 4547994"/>
              <a:gd name="connsiteX203" fmla="*/ 794485 w 12192000"/>
              <a:gd name="connsiteY203" fmla="*/ 362792 h 4547994"/>
              <a:gd name="connsiteX204" fmla="*/ 815839 w 12192000"/>
              <a:gd name="connsiteY204" fmla="*/ 365959 h 4547994"/>
              <a:gd name="connsiteX205" fmla="*/ 824819 w 12192000"/>
              <a:gd name="connsiteY205" fmla="*/ 372645 h 4547994"/>
              <a:gd name="connsiteX206" fmla="*/ 859579 w 12192000"/>
              <a:gd name="connsiteY206" fmla="*/ 360011 h 4547994"/>
              <a:gd name="connsiteX207" fmla="*/ 913213 w 12192000"/>
              <a:gd name="connsiteY207" fmla="*/ 351354 h 4547994"/>
              <a:gd name="connsiteX208" fmla="*/ 938704 w 12192000"/>
              <a:gd name="connsiteY208" fmla="*/ 345105 h 4547994"/>
              <a:gd name="connsiteX209" fmla="*/ 959272 w 12192000"/>
              <a:gd name="connsiteY209" fmla="*/ 348898 h 4547994"/>
              <a:gd name="connsiteX210" fmla="*/ 1076317 w 12192000"/>
              <a:gd name="connsiteY210" fmla="*/ 349860 h 4547994"/>
              <a:gd name="connsiteX211" fmla="*/ 1103231 w 12192000"/>
              <a:gd name="connsiteY211" fmla="*/ 355887 h 4547994"/>
              <a:gd name="connsiteX212" fmla="*/ 1115987 w 12192000"/>
              <a:gd name="connsiteY212" fmla="*/ 367901 h 4547994"/>
              <a:gd name="connsiteX213" fmla="*/ 1125983 w 12192000"/>
              <a:gd name="connsiteY213" fmla="*/ 363617 h 4547994"/>
              <a:gd name="connsiteX214" fmla="*/ 1196778 w 12192000"/>
              <a:gd name="connsiteY214" fmla="*/ 363190 h 4547994"/>
              <a:gd name="connsiteX215" fmla="*/ 1242961 w 12192000"/>
              <a:gd name="connsiteY215" fmla="*/ 361815 h 4547994"/>
              <a:gd name="connsiteX216" fmla="*/ 1245768 w 12192000"/>
              <a:gd name="connsiteY216" fmla="*/ 345321 h 4547994"/>
              <a:gd name="connsiteX217" fmla="*/ 1286892 w 12192000"/>
              <a:gd name="connsiteY217" fmla="*/ 339445 h 4547994"/>
              <a:gd name="connsiteX218" fmla="*/ 1330717 w 12192000"/>
              <a:gd name="connsiteY218" fmla="*/ 350033 h 4547994"/>
              <a:gd name="connsiteX219" fmla="*/ 1382372 w 12192000"/>
              <a:gd name="connsiteY219" fmla="*/ 348549 h 4547994"/>
              <a:gd name="connsiteX220" fmla="*/ 1413281 w 12192000"/>
              <a:gd name="connsiteY220" fmla="*/ 347841 h 4547994"/>
              <a:gd name="connsiteX221" fmla="*/ 1494404 w 12192000"/>
              <a:gd name="connsiteY221" fmla="*/ 332457 h 4547994"/>
              <a:gd name="connsiteX222" fmla="*/ 1626029 w 12192000"/>
              <a:gd name="connsiteY222" fmla="*/ 273963 h 4547994"/>
              <a:gd name="connsiteX223" fmla="*/ 1667354 w 12192000"/>
              <a:gd name="connsiteY223" fmla="*/ 265674 h 4547994"/>
              <a:gd name="connsiteX224" fmla="*/ 1674578 w 12192000"/>
              <a:gd name="connsiteY224" fmla="*/ 269047 h 4547994"/>
              <a:gd name="connsiteX225" fmla="*/ 1880316 w 12192000"/>
              <a:gd name="connsiteY225" fmla="*/ 233918 h 4547994"/>
              <a:gd name="connsiteX226" fmla="*/ 1917126 w 12192000"/>
              <a:gd name="connsiteY226" fmla="*/ 231861 h 4547994"/>
              <a:gd name="connsiteX227" fmla="*/ 1944692 w 12192000"/>
              <a:gd name="connsiteY227" fmla="*/ 233145 h 4547994"/>
              <a:gd name="connsiteX228" fmla="*/ 2010665 w 12192000"/>
              <a:gd name="connsiteY228" fmla="*/ 221444 h 4547994"/>
              <a:gd name="connsiteX229" fmla="*/ 2118270 w 12192000"/>
              <a:gd name="connsiteY229" fmla="*/ 195788 h 4547994"/>
              <a:gd name="connsiteX230" fmla="*/ 2141504 w 12192000"/>
              <a:gd name="connsiteY230" fmla="*/ 191735 h 4547994"/>
              <a:gd name="connsiteX231" fmla="*/ 2162752 w 12192000"/>
              <a:gd name="connsiteY231" fmla="*/ 193849 h 4547994"/>
              <a:gd name="connsiteX232" fmla="*/ 2168793 w 12192000"/>
              <a:gd name="connsiteY232" fmla="*/ 199218 h 4547994"/>
              <a:gd name="connsiteX233" fmla="*/ 2181778 w 12192000"/>
              <a:gd name="connsiteY233" fmla="*/ 197888 h 4547994"/>
              <a:gd name="connsiteX234" fmla="*/ 2185499 w 12192000"/>
              <a:gd name="connsiteY234" fmla="*/ 198705 h 4547994"/>
              <a:gd name="connsiteX235" fmla="*/ 2206566 w 12192000"/>
              <a:gd name="connsiteY235" fmla="*/ 202212 h 4547994"/>
              <a:gd name="connsiteX236" fmla="*/ 2244903 w 12192000"/>
              <a:gd name="connsiteY236" fmla="*/ 180640 h 4547994"/>
              <a:gd name="connsiteX237" fmla="*/ 2297531 w 12192000"/>
              <a:gd name="connsiteY237" fmla="*/ 178006 h 4547994"/>
              <a:gd name="connsiteX238" fmla="*/ 2488258 w 12192000"/>
              <a:gd name="connsiteY238" fmla="*/ 130785 h 4547994"/>
              <a:gd name="connsiteX239" fmla="*/ 2523236 w 12192000"/>
              <a:gd name="connsiteY239" fmla="*/ 147103 h 4547994"/>
              <a:gd name="connsiteX240" fmla="*/ 2603355 w 12192000"/>
              <a:gd name="connsiteY240" fmla="*/ 136160 h 4547994"/>
              <a:gd name="connsiteX241" fmla="*/ 2713319 w 12192000"/>
              <a:gd name="connsiteY241" fmla="*/ 76717 h 4547994"/>
              <a:gd name="connsiteX242" fmla="*/ 2860143 w 12192000"/>
              <a:gd name="connsiteY242" fmla="*/ 54642 h 4547994"/>
              <a:gd name="connsiteX243" fmla="*/ 2868320 w 12192000"/>
              <a:gd name="connsiteY243" fmla="*/ 43801 h 4547994"/>
              <a:gd name="connsiteX244" fmla="*/ 2880379 w 12192000"/>
              <a:gd name="connsiteY244" fmla="*/ 36408 h 4547994"/>
              <a:gd name="connsiteX245" fmla="*/ 2882710 w 12192000"/>
              <a:gd name="connsiteY245" fmla="*/ 36946 h 4547994"/>
              <a:gd name="connsiteX246" fmla="*/ 2899268 w 12192000"/>
              <a:gd name="connsiteY246" fmla="*/ 32641 h 4547994"/>
              <a:gd name="connsiteX247" fmla="*/ 2901185 w 12192000"/>
              <a:gd name="connsiteY247" fmla="*/ 28812 h 4547994"/>
              <a:gd name="connsiteX248" fmla="*/ 2912009 w 12192000"/>
              <a:gd name="connsiteY248" fmla="*/ 24953 h 4547994"/>
              <a:gd name="connsiteX249" fmla="*/ 2931895 w 12192000"/>
              <a:gd name="connsiteY249" fmla="*/ 14915 h 4547994"/>
              <a:gd name="connsiteX250" fmla="*/ 2936965 w 12192000"/>
              <a:gd name="connsiteY250" fmla="*/ 15321 h 4547994"/>
              <a:gd name="connsiteX251" fmla="*/ 2969058 w 12192000"/>
              <a:gd name="connsiteY251" fmla="*/ 3738 h 4547994"/>
              <a:gd name="connsiteX252" fmla="*/ 2970141 w 12192000"/>
              <a:gd name="connsiteY252" fmla="*/ 4663 h 4547994"/>
              <a:gd name="connsiteX253" fmla="*/ 2981985 w 12192000"/>
              <a:gd name="connsiteY253" fmla="*/ 6139 h 4547994"/>
              <a:gd name="connsiteX254" fmla="*/ 3003160 w 12192000"/>
              <a:gd name="connsiteY254" fmla="*/ 6483 h 4547994"/>
              <a:gd name="connsiteX255" fmla="*/ 3059919 w 12192000"/>
              <a:gd name="connsiteY255" fmla="*/ 20700 h 4547994"/>
              <a:gd name="connsiteX256" fmla="*/ 3093450 w 12192000"/>
              <a:gd name="connsiteY256" fmla="*/ 8745 h 4547994"/>
              <a:gd name="connsiteX257" fmla="*/ 3100564 w 12192000"/>
              <a:gd name="connsiteY257" fmla="*/ 6925 h 4547994"/>
              <a:gd name="connsiteX258" fmla="*/ 3100855 w 12192000"/>
              <a:gd name="connsiteY258" fmla="*/ 7132 h 4547994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287078 w 12192000"/>
              <a:gd name="connsiteY2" fmla="*/ 28156 h 4547994"/>
              <a:gd name="connsiteX3" fmla="*/ 3386448 w 12192000"/>
              <a:gd name="connsiteY3" fmla="*/ 30943 h 4547994"/>
              <a:gd name="connsiteX4" fmla="*/ 3422427 w 12192000"/>
              <a:gd name="connsiteY4" fmla="*/ 30373 h 4547994"/>
              <a:gd name="connsiteX5" fmla="*/ 3486559 w 12192000"/>
              <a:gd name="connsiteY5" fmla="*/ 36320 h 4547994"/>
              <a:gd name="connsiteX6" fmla="*/ 3515932 w 12192000"/>
              <a:gd name="connsiteY6" fmla="*/ 43360 h 4547994"/>
              <a:gd name="connsiteX7" fmla="*/ 3517220 w 12192000"/>
              <a:gd name="connsiteY7" fmla="*/ 42927 h 4547994"/>
              <a:gd name="connsiteX8" fmla="*/ 3519845 w 12192000"/>
              <a:gd name="connsiteY8" fmla="*/ 45957 h 4547994"/>
              <a:gd name="connsiteX9" fmla="*/ 3525279 w 12192000"/>
              <a:gd name="connsiteY9" fmla="*/ 47361 h 4547994"/>
              <a:gd name="connsiteX10" fmla="*/ 3540113 w 12192000"/>
              <a:gd name="connsiteY10" fmla="*/ 46457 h 4547994"/>
              <a:gd name="connsiteX11" fmla="*/ 3545692 w 12192000"/>
              <a:gd name="connsiteY11" fmla="*/ 45336 h 4547994"/>
              <a:gd name="connsiteX12" fmla="*/ 3553854 w 12192000"/>
              <a:gd name="connsiteY12" fmla="*/ 45357 h 4547994"/>
              <a:gd name="connsiteX13" fmla="*/ 3554058 w 12192000"/>
              <a:gd name="connsiteY13" fmla="*/ 45606 h 4547994"/>
              <a:gd name="connsiteX14" fmla="*/ 3561703 w 12192000"/>
              <a:gd name="connsiteY14" fmla="*/ 45141 h 4547994"/>
              <a:gd name="connsiteX15" fmla="*/ 3599112 w 12192000"/>
              <a:gd name="connsiteY15" fmla="*/ 39716 h 4547994"/>
              <a:gd name="connsiteX16" fmla="*/ 3648544 w 12192000"/>
              <a:gd name="connsiteY16" fmla="*/ 63431 h 4547994"/>
              <a:gd name="connsiteX17" fmla="*/ 3668987 w 12192000"/>
              <a:gd name="connsiteY17" fmla="*/ 67542 h 4547994"/>
              <a:gd name="connsiteX18" fmla="*/ 3679906 w 12192000"/>
              <a:gd name="connsiteY18" fmla="*/ 71066 h 4547994"/>
              <a:gd name="connsiteX19" fmla="*/ 3680583 w 12192000"/>
              <a:gd name="connsiteY19" fmla="*/ 72144 h 4547994"/>
              <a:gd name="connsiteX20" fmla="*/ 3716448 w 12192000"/>
              <a:gd name="connsiteY20" fmla="*/ 66818 h 4547994"/>
              <a:gd name="connsiteX21" fmla="*/ 3721210 w 12192000"/>
              <a:gd name="connsiteY21" fmla="*/ 68113 h 4547994"/>
              <a:gd name="connsiteX22" fmla="*/ 3744585 w 12192000"/>
              <a:gd name="connsiteY22" fmla="*/ 62080 h 4547994"/>
              <a:gd name="connsiteX23" fmla="*/ 3756664 w 12192000"/>
              <a:gd name="connsiteY23" fmla="*/ 60331 h 4547994"/>
              <a:gd name="connsiteX24" fmla="*/ 3760076 w 12192000"/>
              <a:gd name="connsiteY24" fmla="*/ 57018 h 4547994"/>
              <a:gd name="connsiteX25" fmla="*/ 3777900 w 12192000"/>
              <a:gd name="connsiteY25" fmla="*/ 55865 h 4547994"/>
              <a:gd name="connsiteX26" fmla="*/ 3779950 w 12192000"/>
              <a:gd name="connsiteY26" fmla="*/ 56796 h 4547994"/>
              <a:gd name="connsiteX27" fmla="*/ 3794650 w 12192000"/>
              <a:gd name="connsiteY27" fmla="*/ 51891 h 4547994"/>
              <a:gd name="connsiteX28" fmla="*/ 3806969 w 12192000"/>
              <a:gd name="connsiteY28" fmla="*/ 43003 h 4547994"/>
              <a:gd name="connsiteX29" fmla="*/ 3958577 w 12192000"/>
              <a:gd name="connsiteY29" fmla="*/ 48157 h 4547994"/>
              <a:gd name="connsiteX30" fmla="*/ 4089430 w 12192000"/>
              <a:gd name="connsiteY30" fmla="*/ 11051 h 4547994"/>
              <a:gd name="connsiteX31" fmla="*/ 4171715 w 12192000"/>
              <a:gd name="connsiteY31" fmla="*/ 14917 h 4547994"/>
              <a:gd name="connsiteX32" fmla="*/ 4199128 w 12192000"/>
              <a:gd name="connsiteY32" fmla="*/ 36745 h 4547994"/>
              <a:gd name="connsiteX33" fmla="*/ 4403546 w 12192000"/>
              <a:gd name="connsiteY33" fmla="*/ 25734 h 4547994"/>
              <a:gd name="connsiteX34" fmla="*/ 4455762 w 12192000"/>
              <a:gd name="connsiteY34" fmla="*/ 32622 h 4547994"/>
              <a:gd name="connsiteX35" fmla="*/ 4501720 w 12192000"/>
              <a:gd name="connsiteY35" fmla="*/ 18875 h 4547994"/>
              <a:gd name="connsiteX36" fmla="*/ 4520780 w 12192000"/>
              <a:gd name="connsiteY36" fmla="*/ 25988 h 4547994"/>
              <a:gd name="connsiteX37" fmla="*/ 4524071 w 12192000"/>
              <a:gd name="connsiteY37" fmla="*/ 27433 h 4547994"/>
              <a:gd name="connsiteX38" fmla="*/ 4537225 w 12192000"/>
              <a:gd name="connsiteY38" fmla="*/ 28480 h 4547994"/>
              <a:gd name="connsiteX39" fmla="*/ 4540932 w 12192000"/>
              <a:gd name="connsiteY39" fmla="*/ 34689 h 4547994"/>
              <a:gd name="connsiteX40" fmla="*/ 4560732 w 12192000"/>
              <a:gd name="connsiteY40" fmla="*/ 40504 h 4547994"/>
              <a:gd name="connsiteX41" fmla="*/ 4584946 w 12192000"/>
              <a:gd name="connsiteY41" fmla="*/ 40784 h 4547994"/>
              <a:gd name="connsiteX42" fmla="*/ 4670972 w 12192000"/>
              <a:gd name="connsiteY42" fmla="*/ 42425 h 4547994"/>
              <a:gd name="connsiteX43" fmla="*/ 4685002 w 12192000"/>
              <a:gd name="connsiteY43" fmla="*/ 39071 h 4547994"/>
              <a:gd name="connsiteX44" fmla="*/ 4730794 w 12192000"/>
              <a:gd name="connsiteY44" fmla="*/ 44664 h 4547994"/>
              <a:gd name="connsiteX45" fmla="*/ 4771603 w 12192000"/>
              <a:gd name="connsiteY45" fmla="*/ 45922 h 4547994"/>
              <a:gd name="connsiteX46" fmla="*/ 4798044 w 12192000"/>
              <a:gd name="connsiteY46" fmla="*/ 43254 h 4547994"/>
              <a:gd name="connsiteX47" fmla="*/ 4804975 w 12192000"/>
              <a:gd name="connsiteY47" fmla="*/ 45465 h 4547994"/>
              <a:gd name="connsiteX48" fmla="*/ 4831600 w 12192000"/>
              <a:gd name="connsiteY48" fmla="*/ 46891 h 4547994"/>
              <a:gd name="connsiteX49" fmla="*/ 4845162 w 12192000"/>
              <a:gd name="connsiteY49" fmla="*/ 43614 h 4547994"/>
              <a:gd name="connsiteX50" fmla="*/ 4858548 w 12192000"/>
              <a:gd name="connsiteY50" fmla="*/ 51160 h 4547994"/>
              <a:gd name="connsiteX51" fmla="*/ 4861820 w 12192000"/>
              <a:gd name="connsiteY51" fmla="*/ 56690 h 4547994"/>
              <a:gd name="connsiteX52" fmla="*/ 4880767 w 12192000"/>
              <a:gd name="connsiteY52" fmla="*/ 54207 h 4547994"/>
              <a:gd name="connsiteX53" fmla="*/ 4896300 w 12192000"/>
              <a:gd name="connsiteY53" fmla="*/ 59611 h 4547994"/>
              <a:gd name="connsiteX54" fmla="*/ 4909841 w 12192000"/>
              <a:gd name="connsiteY54" fmla="*/ 56078 h 4547994"/>
              <a:gd name="connsiteX55" fmla="*/ 4915461 w 12192000"/>
              <a:gd name="connsiteY55" fmla="*/ 56874 h 4547994"/>
              <a:gd name="connsiteX56" fmla="*/ 4929430 w 12192000"/>
              <a:gd name="connsiteY56" fmla="*/ 59548 h 4547994"/>
              <a:gd name="connsiteX57" fmla="*/ 4953531 w 12192000"/>
              <a:gd name="connsiteY57" fmla="*/ 65490 h 4547994"/>
              <a:gd name="connsiteX58" fmla="*/ 4961050 w 12192000"/>
              <a:gd name="connsiteY58" fmla="*/ 66317 h 4547994"/>
              <a:gd name="connsiteX59" fmla="*/ 4977419 w 12192000"/>
              <a:gd name="connsiteY59" fmla="*/ 75404 h 4547994"/>
              <a:gd name="connsiteX60" fmla="*/ 5009106 w 12192000"/>
              <a:gd name="connsiteY60" fmla="*/ 83174 h 4547994"/>
              <a:gd name="connsiteX61" fmla="*/ 5064895 w 12192000"/>
              <a:gd name="connsiteY61" fmla="*/ 110288 h 4547994"/>
              <a:gd name="connsiteX62" fmla="*/ 5097688 w 12192000"/>
              <a:gd name="connsiteY62" fmla="*/ 123226 h 4547994"/>
              <a:gd name="connsiteX63" fmla="*/ 5119875 w 12192000"/>
              <a:gd name="connsiteY63" fmla="*/ 135151 h 4547994"/>
              <a:gd name="connsiteX64" fmla="*/ 5185360 w 12192000"/>
              <a:gd name="connsiteY64" fmla="*/ 151993 h 4547994"/>
              <a:gd name="connsiteX65" fmla="*/ 5297679 w 12192000"/>
              <a:gd name="connsiteY65" fmla="*/ 174259 h 4547994"/>
              <a:gd name="connsiteX66" fmla="*/ 5320681 w 12192000"/>
              <a:gd name="connsiteY66" fmla="*/ 180242 h 4547994"/>
              <a:gd name="connsiteX67" fmla="*/ 5336842 w 12192000"/>
              <a:gd name="connsiteY67" fmla="*/ 190326 h 4547994"/>
              <a:gd name="connsiteX68" fmla="*/ 5337444 w 12192000"/>
              <a:gd name="connsiteY68" fmla="*/ 196971 h 4547994"/>
              <a:gd name="connsiteX69" fmla="*/ 5349516 w 12192000"/>
              <a:gd name="connsiteY69" fmla="*/ 201055 h 4547994"/>
              <a:gd name="connsiteX70" fmla="*/ 5351972 w 12192000"/>
              <a:gd name="connsiteY70" fmla="*/ 203173 h 4547994"/>
              <a:gd name="connsiteX71" fmla="*/ 5366814 w 12192000"/>
              <a:gd name="connsiteY71" fmla="*/ 214289 h 4547994"/>
              <a:gd name="connsiteX72" fmla="*/ 5417244 w 12192000"/>
              <a:gd name="connsiteY72" fmla="*/ 212377 h 4547994"/>
              <a:gd name="connsiteX73" fmla="*/ 5463870 w 12192000"/>
              <a:gd name="connsiteY73" fmla="*/ 231118 h 4547994"/>
              <a:gd name="connsiteX74" fmla="*/ 5664412 w 12192000"/>
              <a:gd name="connsiteY74" fmla="*/ 269198 h 4547994"/>
              <a:gd name="connsiteX75" fmla="*/ 5680257 w 12192000"/>
              <a:gd name="connsiteY75" fmla="*/ 295963 h 4547994"/>
              <a:gd name="connsiteX76" fmla="*/ 5757046 w 12192000"/>
              <a:gd name="connsiteY76" fmla="*/ 319003 h 4547994"/>
              <a:gd name="connsiteX77" fmla="*/ 5899668 w 12192000"/>
              <a:gd name="connsiteY77" fmla="*/ 315446 h 4547994"/>
              <a:gd name="connsiteX78" fmla="*/ 6042086 w 12192000"/>
              <a:gd name="connsiteY78" fmla="*/ 356068 h 4547994"/>
              <a:gd name="connsiteX79" fmla="*/ 6058069 w 12192000"/>
              <a:gd name="connsiteY79" fmla="*/ 350720 h 4547994"/>
              <a:gd name="connsiteX80" fmla="*/ 6074444 w 12192000"/>
              <a:gd name="connsiteY80" fmla="*/ 349638 h 4547994"/>
              <a:gd name="connsiteX81" fmla="*/ 6075959 w 12192000"/>
              <a:gd name="connsiteY81" fmla="*/ 350985 h 4547994"/>
              <a:gd name="connsiteX82" fmla="*/ 6093540 w 12192000"/>
              <a:gd name="connsiteY82" fmla="*/ 354126 h 4547994"/>
              <a:gd name="connsiteX83" fmla="*/ 6098369 w 12192000"/>
              <a:gd name="connsiteY83" fmla="*/ 351855 h 4547994"/>
              <a:gd name="connsiteX84" fmla="*/ 6110738 w 12192000"/>
              <a:gd name="connsiteY84" fmla="*/ 353083 h 4547994"/>
              <a:gd name="connsiteX85" fmla="*/ 6135933 w 12192000"/>
              <a:gd name="connsiteY85" fmla="*/ 353002 h 4547994"/>
              <a:gd name="connsiteX86" fmla="*/ 6139871 w 12192000"/>
              <a:gd name="connsiteY86" fmla="*/ 355330 h 4547994"/>
              <a:gd name="connsiteX87" fmla="*/ 6176662 w 12192000"/>
              <a:gd name="connsiteY87" fmla="*/ 358858 h 4547994"/>
              <a:gd name="connsiteX88" fmla="*/ 6176801 w 12192000"/>
              <a:gd name="connsiteY88" fmla="*/ 360020 h 4547994"/>
              <a:gd name="connsiteX89" fmla="*/ 6185563 w 12192000"/>
              <a:gd name="connsiteY89" fmla="*/ 365875 h 4547994"/>
              <a:gd name="connsiteX90" fmla="*/ 6203148 w 12192000"/>
              <a:gd name="connsiteY90" fmla="*/ 374528 h 4547994"/>
              <a:gd name="connsiteX91" fmla="*/ 6239136 w 12192000"/>
              <a:gd name="connsiteY91" fmla="*/ 408248 h 4547994"/>
              <a:gd name="connsiteX92" fmla="*/ 6277452 w 12192000"/>
              <a:gd name="connsiteY92" fmla="*/ 412050 h 4547994"/>
              <a:gd name="connsiteX93" fmla="*/ 6284979 w 12192000"/>
              <a:gd name="connsiteY93" fmla="*/ 413424 h 4547994"/>
              <a:gd name="connsiteX94" fmla="*/ 6285055 w 12192000"/>
              <a:gd name="connsiteY94" fmla="*/ 413703 h 4547994"/>
              <a:gd name="connsiteX95" fmla="*/ 6292844 w 12192000"/>
              <a:gd name="connsiteY95" fmla="*/ 415653 h 4547994"/>
              <a:gd name="connsiteX96" fmla="*/ 6298705 w 12192000"/>
              <a:gd name="connsiteY96" fmla="*/ 415929 h 4547994"/>
              <a:gd name="connsiteX97" fmla="*/ 6313308 w 12192000"/>
              <a:gd name="connsiteY97" fmla="*/ 418594 h 4547994"/>
              <a:gd name="connsiteX98" fmla="*/ 6317834 w 12192000"/>
              <a:gd name="connsiteY98" fmla="*/ 421183 h 4547994"/>
              <a:gd name="connsiteX99" fmla="*/ 6318907 w 12192000"/>
              <a:gd name="connsiteY99" fmla="*/ 424620 h 4547994"/>
              <a:gd name="connsiteX100" fmla="*/ 6320341 w 12192000"/>
              <a:gd name="connsiteY100" fmla="*/ 424522 h 4547994"/>
              <a:gd name="connsiteX101" fmla="*/ 6345071 w 12192000"/>
              <a:gd name="connsiteY101" fmla="*/ 438005 h 4547994"/>
              <a:gd name="connsiteX102" fmla="*/ 6403531 w 12192000"/>
              <a:gd name="connsiteY102" fmla="*/ 458690 h 4547994"/>
              <a:gd name="connsiteX103" fmla="*/ 6438176 w 12192000"/>
              <a:gd name="connsiteY103" fmla="*/ 466664 h 4547994"/>
              <a:gd name="connsiteX104" fmla="*/ 6531805 w 12192000"/>
              <a:gd name="connsiteY104" fmla="*/ 492740 h 4547994"/>
              <a:gd name="connsiteX105" fmla="*/ 6624812 w 12192000"/>
              <a:gd name="connsiteY105" fmla="*/ 522133 h 4547994"/>
              <a:gd name="connsiteX106" fmla="*/ 6665821 w 12192000"/>
              <a:gd name="connsiteY106" fmla="*/ 554860 h 4547994"/>
              <a:gd name="connsiteX107" fmla="*/ 6671133 w 12192000"/>
              <a:gd name="connsiteY107" fmla="*/ 556587 h 4547994"/>
              <a:gd name="connsiteX108" fmla="*/ 6685990 w 12192000"/>
              <a:gd name="connsiteY108" fmla="*/ 556569 h 4547994"/>
              <a:gd name="connsiteX109" fmla="*/ 6691636 w 12192000"/>
              <a:gd name="connsiteY109" fmla="*/ 555782 h 4547994"/>
              <a:gd name="connsiteX110" fmla="*/ 6699772 w 12192000"/>
              <a:gd name="connsiteY110" fmla="*/ 556290 h 4547994"/>
              <a:gd name="connsiteX111" fmla="*/ 6699955 w 12192000"/>
              <a:gd name="connsiteY111" fmla="*/ 556551 h 4547994"/>
              <a:gd name="connsiteX112" fmla="*/ 6707613 w 12192000"/>
              <a:gd name="connsiteY112" fmla="*/ 556542 h 4547994"/>
              <a:gd name="connsiteX113" fmla="*/ 6745320 w 12192000"/>
              <a:gd name="connsiteY113" fmla="*/ 553355 h 4547994"/>
              <a:gd name="connsiteX114" fmla="*/ 6792811 w 12192000"/>
              <a:gd name="connsiteY114" fmla="*/ 579983 h 4547994"/>
              <a:gd name="connsiteX115" fmla="*/ 6812882 w 12192000"/>
              <a:gd name="connsiteY115" fmla="*/ 585308 h 4547994"/>
              <a:gd name="connsiteX116" fmla="*/ 6823500 w 12192000"/>
              <a:gd name="connsiteY116" fmla="*/ 589478 h 4547994"/>
              <a:gd name="connsiteX117" fmla="*/ 6824098 w 12192000"/>
              <a:gd name="connsiteY117" fmla="*/ 590594 h 4547994"/>
              <a:gd name="connsiteX118" fmla="*/ 6860252 w 12192000"/>
              <a:gd name="connsiteY118" fmla="*/ 587415 h 4547994"/>
              <a:gd name="connsiteX119" fmla="*/ 6864904 w 12192000"/>
              <a:gd name="connsiteY119" fmla="*/ 588992 h 4547994"/>
              <a:gd name="connsiteX120" fmla="*/ 6888662 w 12192000"/>
              <a:gd name="connsiteY120" fmla="*/ 584362 h 4547994"/>
              <a:gd name="connsiteX121" fmla="*/ 6900835 w 12192000"/>
              <a:gd name="connsiteY121" fmla="*/ 583334 h 4547994"/>
              <a:gd name="connsiteX122" fmla="*/ 6904484 w 12192000"/>
              <a:gd name="connsiteY122" fmla="*/ 580230 h 4547994"/>
              <a:gd name="connsiteX123" fmla="*/ 6922346 w 12192000"/>
              <a:gd name="connsiteY123" fmla="*/ 580142 h 4547994"/>
              <a:gd name="connsiteX124" fmla="*/ 6924318 w 12192000"/>
              <a:gd name="connsiteY124" fmla="*/ 581192 h 4547994"/>
              <a:gd name="connsiteX125" fmla="*/ 6939344 w 12192000"/>
              <a:gd name="connsiteY125" fmla="*/ 577172 h 4547994"/>
              <a:gd name="connsiteX126" fmla="*/ 6952296 w 12192000"/>
              <a:gd name="connsiteY126" fmla="*/ 569030 h 4547994"/>
              <a:gd name="connsiteX127" fmla="*/ 7103052 w 12192000"/>
              <a:gd name="connsiteY127" fmla="*/ 583217 h 4547994"/>
              <a:gd name="connsiteX128" fmla="*/ 7236304 w 12192000"/>
              <a:gd name="connsiteY128" fmla="*/ 553966 h 4547994"/>
              <a:gd name="connsiteX129" fmla="*/ 7318047 w 12192000"/>
              <a:gd name="connsiteY129" fmla="*/ 562732 h 4547994"/>
              <a:gd name="connsiteX130" fmla="*/ 7343733 w 12192000"/>
              <a:gd name="connsiteY130" fmla="*/ 586164 h 4547994"/>
              <a:gd name="connsiteX131" fmla="*/ 7548358 w 12192000"/>
              <a:gd name="connsiteY131" fmla="*/ 587358 h 4547994"/>
              <a:gd name="connsiteX132" fmla="*/ 7599893 w 12192000"/>
              <a:gd name="connsiteY132" fmla="*/ 597349 h 4547994"/>
              <a:gd name="connsiteX133" fmla="*/ 7646750 w 12192000"/>
              <a:gd name="connsiteY133" fmla="*/ 586363 h 4547994"/>
              <a:gd name="connsiteX134" fmla="*/ 7665217 w 12192000"/>
              <a:gd name="connsiteY134" fmla="*/ 594602 h 4547994"/>
              <a:gd name="connsiteX135" fmla="*/ 7668385 w 12192000"/>
              <a:gd name="connsiteY135" fmla="*/ 596239 h 4547994"/>
              <a:gd name="connsiteX136" fmla="*/ 7681420 w 12192000"/>
              <a:gd name="connsiteY136" fmla="*/ 598071 h 4547994"/>
              <a:gd name="connsiteX137" fmla="*/ 7684651 w 12192000"/>
              <a:gd name="connsiteY137" fmla="*/ 604490 h 4547994"/>
              <a:gd name="connsiteX138" fmla="*/ 7843050 w 12192000"/>
              <a:gd name="connsiteY138" fmla="*/ 614791 h 4547994"/>
              <a:gd name="connsiteX139" fmla="*/ 7911637 w 12192000"/>
              <a:gd name="connsiteY139" fmla="*/ 619509 h 4547994"/>
              <a:gd name="connsiteX140" fmla="*/ 7937365 w 12192000"/>
              <a:gd name="connsiteY140" fmla="*/ 627218 h 4547994"/>
              <a:gd name="connsiteX141" fmla="*/ 8037057 w 12192000"/>
              <a:gd name="connsiteY141" fmla="*/ 650565 h 4547994"/>
              <a:gd name="connsiteX142" fmla="*/ 8122868 w 12192000"/>
              <a:gd name="connsiteY142" fmla="*/ 664847 h 4547994"/>
              <a:gd name="connsiteX143" fmla="*/ 8186750 w 12192000"/>
              <a:gd name="connsiteY143" fmla="*/ 649985 h 4547994"/>
              <a:gd name="connsiteX144" fmla="*/ 8192054 w 12192000"/>
              <a:gd name="connsiteY144" fmla="*/ 654827 h 4547994"/>
              <a:gd name="connsiteX145" fmla="*/ 8235470 w 12192000"/>
              <a:gd name="connsiteY145" fmla="*/ 656891 h 4547994"/>
              <a:gd name="connsiteX146" fmla="*/ 8388968 w 12192000"/>
              <a:gd name="connsiteY146" fmla="*/ 633642 h 4547994"/>
              <a:gd name="connsiteX147" fmla="*/ 8473770 w 12192000"/>
              <a:gd name="connsiteY147" fmla="*/ 638518 h 4547994"/>
              <a:gd name="connsiteX148" fmla="*/ 8503642 w 12192000"/>
              <a:gd name="connsiteY148" fmla="*/ 645164 h 4547994"/>
              <a:gd name="connsiteX149" fmla="*/ 8553701 w 12192000"/>
              <a:gd name="connsiteY149" fmla="*/ 655995 h 4547994"/>
              <a:gd name="connsiteX150" fmla="*/ 8590556 w 12192000"/>
              <a:gd name="connsiteY150" fmla="*/ 676192 h 4547994"/>
              <a:gd name="connsiteX151" fmla="*/ 8632638 w 12192000"/>
              <a:gd name="connsiteY151" fmla="*/ 680452 h 4547994"/>
              <a:gd name="connsiteX152" fmla="*/ 8643140 w 12192000"/>
              <a:gd name="connsiteY152" fmla="*/ 665787 h 4547994"/>
              <a:gd name="connsiteX153" fmla="*/ 8687917 w 12192000"/>
              <a:gd name="connsiteY153" fmla="*/ 675423 h 4547994"/>
              <a:gd name="connsiteX154" fmla="*/ 8755765 w 12192000"/>
              <a:gd name="connsiteY154" fmla="*/ 691758 h 4547994"/>
              <a:gd name="connsiteX155" fmla="*/ 8795085 w 12192000"/>
              <a:gd name="connsiteY155" fmla="*/ 697138 h 4547994"/>
              <a:gd name="connsiteX156" fmla="*/ 8902279 w 12192000"/>
              <a:gd name="connsiteY156" fmla="*/ 716221 h 4547994"/>
              <a:gd name="connsiteX157" fmla="*/ 9009490 w 12192000"/>
              <a:gd name="connsiteY157" fmla="*/ 738680 h 4547994"/>
              <a:gd name="connsiteX158" fmla="*/ 9072120 w 12192000"/>
              <a:gd name="connsiteY158" fmla="*/ 770875 h 4547994"/>
              <a:gd name="connsiteX159" fmla="*/ 9160343 w 12192000"/>
              <a:gd name="connsiteY159" fmla="*/ 787296 h 4547994"/>
              <a:gd name="connsiteX160" fmla="*/ 9174981 w 12192000"/>
              <a:gd name="connsiteY160" fmla="*/ 792812 h 4547994"/>
              <a:gd name="connsiteX161" fmla="*/ 9278987 w 12192000"/>
              <a:gd name="connsiteY161" fmla="*/ 818181 h 4547994"/>
              <a:gd name="connsiteX162" fmla="*/ 9400617 w 12192000"/>
              <a:gd name="connsiteY162" fmla="*/ 822067 h 4547994"/>
              <a:gd name="connsiteX163" fmla="*/ 9552261 w 12192000"/>
              <a:gd name="connsiteY163" fmla="*/ 893381 h 4547994"/>
              <a:gd name="connsiteX164" fmla="*/ 9822258 w 12192000"/>
              <a:gd name="connsiteY164" fmla="*/ 1002404 h 4547994"/>
              <a:gd name="connsiteX165" fmla="*/ 10113244 w 12192000"/>
              <a:gd name="connsiteY165" fmla="*/ 1045060 h 4547994"/>
              <a:gd name="connsiteX166" fmla="*/ 10189871 w 12192000"/>
              <a:gd name="connsiteY166" fmla="*/ 1037941 h 4547994"/>
              <a:gd name="connsiteX167" fmla="*/ 10414253 w 12192000"/>
              <a:gd name="connsiteY167" fmla="*/ 1023925 h 4547994"/>
              <a:gd name="connsiteX168" fmla="*/ 10642574 w 12192000"/>
              <a:gd name="connsiteY168" fmla="*/ 951418 h 4547994"/>
              <a:gd name="connsiteX169" fmla="*/ 10786007 w 12192000"/>
              <a:gd name="connsiteY169" fmla="*/ 939474 h 4547994"/>
              <a:gd name="connsiteX170" fmla="*/ 10854151 w 12192000"/>
              <a:gd name="connsiteY170" fmla="*/ 920714 h 4547994"/>
              <a:gd name="connsiteX171" fmla="*/ 10901354 w 12192000"/>
              <a:gd name="connsiteY171" fmla="*/ 919817 h 4547994"/>
              <a:gd name="connsiteX172" fmla="*/ 10929658 w 12192000"/>
              <a:gd name="connsiteY172" fmla="*/ 917634 h 4547994"/>
              <a:gd name="connsiteX173" fmla="*/ 10978685 w 12192000"/>
              <a:gd name="connsiteY173" fmla="*/ 886404 h 4547994"/>
              <a:gd name="connsiteX174" fmla="*/ 11163594 w 12192000"/>
              <a:gd name="connsiteY174" fmla="*/ 876641 h 4547994"/>
              <a:gd name="connsiteX175" fmla="*/ 11340142 w 12192000"/>
              <a:gd name="connsiteY175" fmla="*/ 908145 h 4547994"/>
              <a:gd name="connsiteX176" fmla="*/ 11603318 w 12192000"/>
              <a:gd name="connsiteY176" fmla="*/ 818676 h 4547994"/>
              <a:gd name="connsiteX177" fmla="*/ 11630282 w 12192000"/>
              <a:gd name="connsiteY177" fmla="*/ 811656 h 4547994"/>
              <a:gd name="connsiteX178" fmla="*/ 11776458 w 12192000"/>
              <a:gd name="connsiteY178" fmla="*/ 776884 h 4547994"/>
              <a:gd name="connsiteX179" fmla="*/ 12105816 w 12192000"/>
              <a:gd name="connsiteY179" fmla="*/ 760785 h 4547994"/>
              <a:gd name="connsiteX180" fmla="*/ 12192000 w 12192000"/>
              <a:gd name="connsiteY180" fmla="*/ 696820 h 4547994"/>
              <a:gd name="connsiteX181" fmla="*/ 12192000 w 12192000"/>
              <a:gd name="connsiteY181" fmla="*/ 4547994 h 4547994"/>
              <a:gd name="connsiteX182" fmla="*/ 0 w 12192000"/>
              <a:gd name="connsiteY182" fmla="*/ 4547994 h 4547994"/>
              <a:gd name="connsiteX183" fmla="*/ 0 w 12192000"/>
              <a:gd name="connsiteY183" fmla="*/ 541032 h 4547994"/>
              <a:gd name="connsiteX184" fmla="*/ 3948 w 12192000"/>
              <a:gd name="connsiteY184" fmla="*/ 539990 h 4547994"/>
              <a:gd name="connsiteX185" fmla="*/ 79987 w 12192000"/>
              <a:gd name="connsiteY185" fmla="*/ 526518 h 4547994"/>
              <a:gd name="connsiteX186" fmla="*/ 173247 w 12192000"/>
              <a:gd name="connsiteY186" fmla="*/ 478043 h 4547994"/>
              <a:gd name="connsiteX187" fmla="*/ 206877 w 12192000"/>
              <a:gd name="connsiteY187" fmla="*/ 473502 h 4547994"/>
              <a:gd name="connsiteX188" fmla="*/ 205655 w 12192000"/>
              <a:gd name="connsiteY188" fmla="*/ 464925 h 4547994"/>
              <a:gd name="connsiteX189" fmla="*/ 218147 w 12192000"/>
              <a:gd name="connsiteY189" fmla="*/ 464294 h 4547994"/>
              <a:gd name="connsiteX190" fmla="*/ 246031 w 12192000"/>
              <a:gd name="connsiteY190" fmla="*/ 464085 h 4547994"/>
              <a:gd name="connsiteX191" fmla="*/ 329529 w 12192000"/>
              <a:gd name="connsiteY191" fmla="*/ 461705 h 4547994"/>
              <a:gd name="connsiteX192" fmla="*/ 352311 w 12192000"/>
              <a:gd name="connsiteY192" fmla="*/ 445257 h 4547994"/>
              <a:gd name="connsiteX193" fmla="*/ 373861 w 12192000"/>
              <a:gd name="connsiteY193" fmla="*/ 444999 h 4547994"/>
              <a:gd name="connsiteX194" fmla="*/ 498838 w 12192000"/>
              <a:gd name="connsiteY194" fmla="*/ 422953 h 4547994"/>
              <a:gd name="connsiteX195" fmla="*/ 516021 w 12192000"/>
              <a:gd name="connsiteY195" fmla="*/ 421304 h 4547994"/>
              <a:gd name="connsiteX196" fmla="*/ 525327 w 12192000"/>
              <a:gd name="connsiteY196" fmla="*/ 413914 h 4547994"/>
              <a:gd name="connsiteX197" fmla="*/ 558651 w 12192000"/>
              <a:gd name="connsiteY197" fmla="*/ 412444 h 4547994"/>
              <a:gd name="connsiteX198" fmla="*/ 560193 w 12192000"/>
              <a:gd name="connsiteY198" fmla="*/ 408236 h 4547994"/>
              <a:gd name="connsiteX199" fmla="*/ 669729 w 12192000"/>
              <a:gd name="connsiteY199" fmla="*/ 372108 h 4547994"/>
              <a:gd name="connsiteX200" fmla="*/ 688496 w 12192000"/>
              <a:gd name="connsiteY200" fmla="*/ 366140 h 4547994"/>
              <a:gd name="connsiteX201" fmla="*/ 704711 w 12192000"/>
              <a:gd name="connsiteY201" fmla="*/ 367950 h 4547994"/>
              <a:gd name="connsiteX202" fmla="*/ 794485 w 12192000"/>
              <a:gd name="connsiteY202" fmla="*/ 362792 h 4547994"/>
              <a:gd name="connsiteX203" fmla="*/ 815839 w 12192000"/>
              <a:gd name="connsiteY203" fmla="*/ 365959 h 4547994"/>
              <a:gd name="connsiteX204" fmla="*/ 824819 w 12192000"/>
              <a:gd name="connsiteY204" fmla="*/ 372645 h 4547994"/>
              <a:gd name="connsiteX205" fmla="*/ 859579 w 12192000"/>
              <a:gd name="connsiteY205" fmla="*/ 360011 h 4547994"/>
              <a:gd name="connsiteX206" fmla="*/ 913213 w 12192000"/>
              <a:gd name="connsiteY206" fmla="*/ 351354 h 4547994"/>
              <a:gd name="connsiteX207" fmla="*/ 938704 w 12192000"/>
              <a:gd name="connsiteY207" fmla="*/ 345105 h 4547994"/>
              <a:gd name="connsiteX208" fmla="*/ 959272 w 12192000"/>
              <a:gd name="connsiteY208" fmla="*/ 348898 h 4547994"/>
              <a:gd name="connsiteX209" fmla="*/ 1076317 w 12192000"/>
              <a:gd name="connsiteY209" fmla="*/ 349860 h 4547994"/>
              <a:gd name="connsiteX210" fmla="*/ 1103231 w 12192000"/>
              <a:gd name="connsiteY210" fmla="*/ 355887 h 4547994"/>
              <a:gd name="connsiteX211" fmla="*/ 1115987 w 12192000"/>
              <a:gd name="connsiteY211" fmla="*/ 367901 h 4547994"/>
              <a:gd name="connsiteX212" fmla="*/ 1125983 w 12192000"/>
              <a:gd name="connsiteY212" fmla="*/ 363617 h 4547994"/>
              <a:gd name="connsiteX213" fmla="*/ 1196778 w 12192000"/>
              <a:gd name="connsiteY213" fmla="*/ 363190 h 4547994"/>
              <a:gd name="connsiteX214" fmla="*/ 1242961 w 12192000"/>
              <a:gd name="connsiteY214" fmla="*/ 361815 h 4547994"/>
              <a:gd name="connsiteX215" fmla="*/ 1245768 w 12192000"/>
              <a:gd name="connsiteY215" fmla="*/ 345321 h 4547994"/>
              <a:gd name="connsiteX216" fmla="*/ 1286892 w 12192000"/>
              <a:gd name="connsiteY216" fmla="*/ 339445 h 4547994"/>
              <a:gd name="connsiteX217" fmla="*/ 1330717 w 12192000"/>
              <a:gd name="connsiteY217" fmla="*/ 350033 h 4547994"/>
              <a:gd name="connsiteX218" fmla="*/ 1382372 w 12192000"/>
              <a:gd name="connsiteY218" fmla="*/ 348549 h 4547994"/>
              <a:gd name="connsiteX219" fmla="*/ 1413281 w 12192000"/>
              <a:gd name="connsiteY219" fmla="*/ 347841 h 4547994"/>
              <a:gd name="connsiteX220" fmla="*/ 1494404 w 12192000"/>
              <a:gd name="connsiteY220" fmla="*/ 332457 h 4547994"/>
              <a:gd name="connsiteX221" fmla="*/ 1626029 w 12192000"/>
              <a:gd name="connsiteY221" fmla="*/ 273963 h 4547994"/>
              <a:gd name="connsiteX222" fmla="*/ 1667354 w 12192000"/>
              <a:gd name="connsiteY222" fmla="*/ 265674 h 4547994"/>
              <a:gd name="connsiteX223" fmla="*/ 1674578 w 12192000"/>
              <a:gd name="connsiteY223" fmla="*/ 269047 h 4547994"/>
              <a:gd name="connsiteX224" fmla="*/ 1880316 w 12192000"/>
              <a:gd name="connsiteY224" fmla="*/ 233918 h 4547994"/>
              <a:gd name="connsiteX225" fmla="*/ 1917126 w 12192000"/>
              <a:gd name="connsiteY225" fmla="*/ 231861 h 4547994"/>
              <a:gd name="connsiteX226" fmla="*/ 1944692 w 12192000"/>
              <a:gd name="connsiteY226" fmla="*/ 233145 h 4547994"/>
              <a:gd name="connsiteX227" fmla="*/ 2010665 w 12192000"/>
              <a:gd name="connsiteY227" fmla="*/ 221444 h 4547994"/>
              <a:gd name="connsiteX228" fmla="*/ 2118270 w 12192000"/>
              <a:gd name="connsiteY228" fmla="*/ 195788 h 4547994"/>
              <a:gd name="connsiteX229" fmla="*/ 2141504 w 12192000"/>
              <a:gd name="connsiteY229" fmla="*/ 191735 h 4547994"/>
              <a:gd name="connsiteX230" fmla="*/ 2162752 w 12192000"/>
              <a:gd name="connsiteY230" fmla="*/ 193849 h 4547994"/>
              <a:gd name="connsiteX231" fmla="*/ 2168793 w 12192000"/>
              <a:gd name="connsiteY231" fmla="*/ 199218 h 4547994"/>
              <a:gd name="connsiteX232" fmla="*/ 2181778 w 12192000"/>
              <a:gd name="connsiteY232" fmla="*/ 197888 h 4547994"/>
              <a:gd name="connsiteX233" fmla="*/ 2185499 w 12192000"/>
              <a:gd name="connsiteY233" fmla="*/ 198705 h 4547994"/>
              <a:gd name="connsiteX234" fmla="*/ 2206566 w 12192000"/>
              <a:gd name="connsiteY234" fmla="*/ 202212 h 4547994"/>
              <a:gd name="connsiteX235" fmla="*/ 2244903 w 12192000"/>
              <a:gd name="connsiteY235" fmla="*/ 180640 h 4547994"/>
              <a:gd name="connsiteX236" fmla="*/ 2297531 w 12192000"/>
              <a:gd name="connsiteY236" fmla="*/ 178006 h 4547994"/>
              <a:gd name="connsiteX237" fmla="*/ 2488258 w 12192000"/>
              <a:gd name="connsiteY237" fmla="*/ 130785 h 4547994"/>
              <a:gd name="connsiteX238" fmla="*/ 2523236 w 12192000"/>
              <a:gd name="connsiteY238" fmla="*/ 147103 h 4547994"/>
              <a:gd name="connsiteX239" fmla="*/ 2603355 w 12192000"/>
              <a:gd name="connsiteY239" fmla="*/ 136160 h 4547994"/>
              <a:gd name="connsiteX240" fmla="*/ 2713319 w 12192000"/>
              <a:gd name="connsiteY240" fmla="*/ 76717 h 4547994"/>
              <a:gd name="connsiteX241" fmla="*/ 2860143 w 12192000"/>
              <a:gd name="connsiteY241" fmla="*/ 54642 h 4547994"/>
              <a:gd name="connsiteX242" fmla="*/ 2868320 w 12192000"/>
              <a:gd name="connsiteY242" fmla="*/ 43801 h 4547994"/>
              <a:gd name="connsiteX243" fmla="*/ 2880379 w 12192000"/>
              <a:gd name="connsiteY243" fmla="*/ 36408 h 4547994"/>
              <a:gd name="connsiteX244" fmla="*/ 2882710 w 12192000"/>
              <a:gd name="connsiteY244" fmla="*/ 36946 h 4547994"/>
              <a:gd name="connsiteX245" fmla="*/ 2899268 w 12192000"/>
              <a:gd name="connsiteY245" fmla="*/ 32641 h 4547994"/>
              <a:gd name="connsiteX246" fmla="*/ 2901185 w 12192000"/>
              <a:gd name="connsiteY246" fmla="*/ 28812 h 4547994"/>
              <a:gd name="connsiteX247" fmla="*/ 2912009 w 12192000"/>
              <a:gd name="connsiteY247" fmla="*/ 24953 h 4547994"/>
              <a:gd name="connsiteX248" fmla="*/ 2931895 w 12192000"/>
              <a:gd name="connsiteY248" fmla="*/ 14915 h 4547994"/>
              <a:gd name="connsiteX249" fmla="*/ 2936965 w 12192000"/>
              <a:gd name="connsiteY249" fmla="*/ 15321 h 4547994"/>
              <a:gd name="connsiteX250" fmla="*/ 2969058 w 12192000"/>
              <a:gd name="connsiteY250" fmla="*/ 3738 h 4547994"/>
              <a:gd name="connsiteX251" fmla="*/ 2970141 w 12192000"/>
              <a:gd name="connsiteY251" fmla="*/ 4663 h 4547994"/>
              <a:gd name="connsiteX252" fmla="*/ 2981985 w 12192000"/>
              <a:gd name="connsiteY252" fmla="*/ 6139 h 4547994"/>
              <a:gd name="connsiteX253" fmla="*/ 3003160 w 12192000"/>
              <a:gd name="connsiteY253" fmla="*/ 6483 h 4547994"/>
              <a:gd name="connsiteX254" fmla="*/ 3059919 w 12192000"/>
              <a:gd name="connsiteY254" fmla="*/ 20700 h 4547994"/>
              <a:gd name="connsiteX255" fmla="*/ 3093450 w 12192000"/>
              <a:gd name="connsiteY255" fmla="*/ 8745 h 4547994"/>
              <a:gd name="connsiteX256" fmla="*/ 3100564 w 12192000"/>
              <a:gd name="connsiteY256" fmla="*/ 6925 h 4547994"/>
              <a:gd name="connsiteX257" fmla="*/ 3100855 w 12192000"/>
              <a:gd name="connsiteY257" fmla="*/ 7132 h 4547994"/>
              <a:gd name="connsiteX0" fmla="*/ 3100564 w 12192000"/>
              <a:gd name="connsiteY0" fmla="*/ 6452 h 4547521"/>
              <a:gd name="connsiteX1" fmla="*/ 3133085 w 12192000"/>
              <a:gd name="connsiteY1" fmla="*/ 0 h 4547521"/>
              <a:gd name="connsiteX2" fmla="*/ 3287078 w 12192000"/>
              <a:gd name="connsiteY2" fmla="*/ 27683 h 4547521"/>
              <a:gd name="connsiteX3" fmla="*/ 3386448 w 12192000"/>
              <a:gd name="connsiteY3" fmla="*/ 30470 h 4547521"/>
              <a:gd name="connsiteX4" fmla="*/ 3422427 w 12192000"/>
              <a:gd name="connsiteY4" fmla="*/ 29900 h 4547521"/>
              <a:gd name="connsiteX5" fmla="*/ 3486559 w 12192000"/>
              <a:gd name="connsiteY5" fmla="*/ 35847 h 4547521"/>
              <a:gd name="connsiteX6" fmla="*/ 3515932 w 12192000"/>
              <a:gd name="connsiteY6" fmla="*/ 42887 h 4547521"/>
              <a:gd name="connsiteX7" fmla="*/ 3517220 w 12192000"/>
              <a:gd name="connsiteY7" fmla="*/ 42454 h 4547521"/>
              <a:gd name="connsiteX8" fmla="*/ 3519845 w 12192000"/>
              <a:gd name="connsiteY8" fmla="*/ 45484 h 4547521"/>
              <a:gd name="connsiteX9" fmla="*/ 3525279 w 12192000"/>
              <a:gd name="connsiteY9" fmla="*/ 46888 h 4547521"/>
              <a:gd name="connsiteX10" fmla="*/ 3540113 w 12192000"/>
              <a:gd name="connsiteY10" fmla="*/ 45984 h 4547521"/>
              <a:gd name="connsiteX11" fmla="*/ 3545692 w 12192000"/>
              <a:gd name="connsiteY11" fmla="*/ 44863 h 4547521"/>
              <a:gd name="connsiteX12" fmla="*/ 3553854 w 12192000"/>
              <a:gd name="connsiteY12" fmla="*/ 44884 h 4547521"/>
              <a:gd name="connsiteX13" fmla="*/ 3554058 w 12192000"/>
              <a:gd name="connsiteY13" fmla="*/ 45133 h 4547521"/>
              <a:gd name="connsiteX14" fmla="*/ 3561703 w 12192000"/>
              <a:gd name="connsiteY14" fmla="*/ 44668 h 4547521"/>
              <a:gd name="connsiteX15" fmla="*/ 3599112 w 12192000"/>
              <a:gd name="connsiteY15" fmla="*/ 39243 h 4547521"/>
              <a:gd name="connsiteX16" fmla="*/ 3648544 w 12192000"/>
              <a:gd name="connsiteY16" fmla="*/ 62958 h 4547521"/>
              <a:gd name="connsiteX17" fmla="*/ 3668987 w 12192000"/>
              <a:gd name="connsiteY17" fmla="*/ 67069 h 4547521"/>
              <a:gd name="connsiteX18" fmla="*/ 3679906 w 12192000"/>
              <a:gd name="connsiteY18" fmla="*/ 70593 h 4547521"/>
              <a:gd name="connsiteX19" fmla="*/ 3680583 w 12192000"/>
              <a:gd name="connsiteY19" fmla="*/ 71671 h 4547521"/>
              <a:gd name="connsiteX20" fmla="*/ 3716448 w 12192000"/>
              <a:gd name="connsiteY20" fmla="*/ 66345 h 4547521"/>
              <a:gd name="connsiteX21" fmla="*/ 3721210 w 12192000"/>
              <a:gd name="connsiteY21" fmla="*/ 67640 h 4547521"/>
              <a:gd name="connsiteX22" fmla="*/ 3744585 w 12192000"/>
              <a:gd name="connsiteY22" fmla="*/ 61607 h 4547521"/>
              <a:gd name="connsiteX23" fmla="*/ 3756664 w 12192000"/>
              <a:gd name="connsiteY23" fmla="*/ 59858 h 4547521"/>
              <a:gd name="connsiteX24" fmla="*/ 3760076 w 12192000"/>
              <a:gd name="connsiteY24" fmla="*/ 56545 h 4547521"/>
              <a:gd name="connsiteX25" fmla="*/ 3777900 w 12192000"/>
              <a:gd name="connsiteY25" fmla="*/ 55392 h 4547521"/>
              <a:gd name="connsiteX26" fmla="*/ 3779950 w 12192000"/>
              <a:gd name="connsiteY26" fmla="*/ 56323 h 4547521"/>
              <a:gd name="connsiteX27" fmla="*/ 3794650 w 12192000"/>
              <a:gd name="connsiteY27" fmla="*/ 51418 h 4547521"/>
              <a:gd name="connsiteX28" fmla="*/ 3806969 w 12192000"/>
              <a:gd name="connsiteY28" fmla="*/ 42530 h 4547521"/>
              <a:gd name="connsiteX29" fmla="*/ 3958577 w 12192000"/>
              <a:gd name="connsiteY29" fmla="*/ 47684 h 4547521"/>
              <a:gd name="connsiteX30" fmla="*/ 4089430 w 12192000"/>
              <a:gd name="connsiteY30" fmla="*/ 10578 h 4547521"/>
              <a:gd name="connsiteX31" fmla="*/ 4171715 w 12192000"/>
              <a:gd name="connsiteY31" fmla="*/ 14444 h 4547521"/>
              <a:gd name="connsiteX32" fmla="*/ 4199128 w 12192000"/>
              <a:gd name="connsiteY32" fmla="*/ 36272 h 4547521"/>
              <a:gd name="connsiteX33" fmla="*/ 4403546 w 12192000"/>
              <a:gd name="connsiteY33" fmla="*/ 25261 h 4547521"/>
              <a:gd name="connsiteX34" fmla="*/ 4455762 w 12192000"/>
              <a:gd name="connsiteY34" fmla="*/ 32149 h 4547521"/>
              <a:gd name="connsiteX35" fmla="*/ 4501720 w 12192000"/>
              <a:gd name="connsiteY35" fmla="*/ 18402 h 4547521"/>
              <a:gd name="connsiteX36" fmla="*/ 4520780 w 12192000"/>
              <a:gd name="connsiteY36" fmla="*/ 25515 h 4547521"/>
              <a:gd name="connsiteX37" fmla="*/ 4524071 w 12192000"/>
              <a:gd name="connsiteY37" fmla="*/ 26960 h 4547521"/>
              <a:gd name="connsiteX38" fmla="*/ 4537225 w 12192000"/>
              <a:gd name="connsiteY38" fmla="*/ 28007 h 4547521"/>
              <a:gd name="connsiteX39" fmla="*/ 4540932 w 12192000"/>
              <a:gd name="connsiteY39" fmla="*/ 34216 h 4547521"/>
              <a:gd name="connsiteX40" fmla="*/ 4560732 w 12192000"/>
              <a:gd name="connsiteY40" fmla="*/ 40031 h 4547521"/>
              <a:gd name="connsiteX41" fmla="*/ 4584946 w 12192000"/>
              <a:gd name="connsiteY41" fmla="*/ 40311 h 4547521"/>
              <a:gd name="connsiteX42" fmla="*/ 4670972 w 12192000"/>
              <a:gd name="connsiteY42" fmla="*/ 41952 h 4547521"/>
              <a:gd name="connsiteX43" fmla="*/ 4685002 w 12192000"/>
              <a:gd name="connsiteY43" fmla="*/ 38598 h 4547521"/>
              <a:gd name="connsiteX44" fmla="*/ 4730794 w 12192000"/>
              <a:gd name="connsiteY44" fmla="*/ 44191 h 4547521"/>
              <a:gd name="connsiteX45" fmla="*/ 4771603 w 12192000"/>
              <a:gd name="connsiteY45" fmla="*/ 45449 h 4547521"/>
              <a:gd name="connsiteX46" fmla="*/ 4798044 w 12192000"/>
              <a:gd name="connsiteY46" fmla="*/ 42781 h 4547521"/>
              <a:gd name="connsiteX47" fmla="*/ 4804975 w 12192000"/>
              <a:gd name="connsiteY47" fmla="*/ 44992 h 4547521"/>
              <a:gd name="connsiteX48" fmla="*/ 4831600 w 12192000"/>
              <a:gd name="connsiteY48" fmla="*/ 46418 h 4547521"/>
              <a:gd name="connsiteX49" fmla="*/ 4845162 w 12192000"/>
              <a:gd name="connsiteY49" fmla="*/ 43141 h 4547521"/>
              <a:gd name="connsiteX50" fmla="*/ 4858548 w 12192000"/>
              <a:gd name="connsiteY50" fmla="*/ 50687 h 4547521"/>
              <a:gd name="connsiteX51" fmla="*/ 4861820 w 12192000"/>
              <a:gd name="connsiteY51" fmla="*/ 56217 h 4547521"/>
              <a:gd name="connsiteX52" fmla="*/ 4880767 w 12192000"/>
              <a:gd name="connsiteY52" fmla="*/ 53734 h 4547521"/>
              <a:gd name="connsiteX53" fmla="*/ 4896300 w 12192000"/>
              <a:gd name="connsiteY53" fmla="*/ 59138 h 4547521"/>
              <a:gd name="connsiteX54" fmla="*/ 4909841 w 12192000"/>
              <a:gd name="connsiteY54" fmla="*/ 55605 h 4547521"/>
              <a:gd name="connsiteX55" fmla="*/ 4915461 w 12192000"/>
              <a:gd name="connsiteY55" fmla="*/ 56401 h 4547521"/>
              <a:gd name="connsiteX56" fmla="*/ 4929430 w 12192000"/>
              <a:gd name="connsiteY56" fmla="*/ 59075 h 4547521"/>
              <a:gd name="connsiteX57" fmla="*/ 4953531 w 12192000"/>
              <a:gd name="connsiteY57" fmla="*/ 65017 h 4547521"/>
              <a:gd name="connsiteX58" fmla="*/ 4961050 w 12192000"/>
              <a:gd name="connsiteY58" fmla="*/ 65844 h 4547521"/>
              <a:gd name="connsiteX59" fmla="*/ 4977419 w 12192000"/>
              <a:gd name="connsiteY59" fmla="*/ 74931 h 4547521"/>
              <a:gd name="connsiteX60" fmla="*/ 5009106 w 12192000"/>
              <a:gd name="connsiteY60" fmla="*/ 82701 h 4547521"/>
              <a:gd name="connsiteX61" fmla="*/ 5064895 w 12192000"/>
              <a:gd name="connsiteY61" fmla="*/ 109815 h 4547521"/>
              <a:gd name="connsiteX62" fmla="*/ 5097688 w 12192000"/>
              <a:gd name="connsiteY62" fmla="*/ 122753 h 4547521"/>
              <a:gd name="connsiteX63" fmla="*/ 5119875 w 12192000"/>
              <a:gd name="connsiteY63" fmla="*/ 134678 h 4547521"/>
              <a:gd name="connsiteX64" fmla="*/ 5185360 w 12192000"/>
              <a:gd name="connsiteY64" fmla="*/ 151520 h 4547521"/>
              <a:gd name="connsiteX65" fmla="*/ 5297679 w 12192000"/>
              <a:gd name="connsiteY65" fmla="*/ 173786 h 4547521"/>
              <a:gd name="connsiteX66" fmla="*/ 5320681 w 12192000"/>
              <a:gd name="connsiteY66" fmla="*/ 179769 h 4547521"/>
              <a:gd name="connsiteX67" fmla="*/ 5336842 w 12192000"/>
              <a:gd name="connsiteY67" fmla="*/ 189853 h 4547521"/>
              <a:gd name="connsiteX68" fmla="*/ 5337444 w 12192000"/>
              <a:gd name="connsiteY68" fmla="*/ 196498 h 4547521"/>
              <a:gd name="connsiteX69" fmla="*/ 5349516 w 12192000"/>
              <a:gd name="connsiteY69" fmla="*/ 200582 h 4547521"/>
              <a:gd name="connsiteX70" fmla="*/ 5351972 w 12192000"/>
              <a:gd name="connsiteY70" fmla="*/ 202700 h 4547521"/>
              <a:gd name="connsiteX71" fmla="*/ 5366814 w 12192000"/>
              <a:gd name="connsiteY71" fmla="*/ 213816 h 4547521"/>
              <a:gd name="connsiteX72" fmla="*/ 5417244 w 12192000"/>
              <a:gd name="connsiteY72" fmla="*/ 211904 h 4547521"/>
              <a:gd name="connsiteX73" fmla="*/ 5463870 w 12192000"/>
              <a:gd name="connsiteY73" fmla="*/ 230645 h 4547521"/>
              <a:gd name="connsiteX74" fmla="*/ 5664412 w 12192000"/>
              <a:gd name="connsiteY74" fmla="*/ 268725 h 4547521"/>
              <a:gd name="connsiteX75" fmla="*/ 5680257 w 12192000"/>
              <a:gd name="connsiteY75" fmla="*/ 295490 h 4547521"/>
              <a:gd name="connsiteX76" fmla="*/ 5757046 w 12192000"/>
              <a:gd name="connsiteY76" fmla="*/ 318530 h 4547521"/>
              <a:gd name="connsiteX77" fmla="*/ 5899668 w 12192000"/>
              <a:gd name="connsiteY77" fmla="*/ 314973 h 4547521"/>
              <a:gd name="connsiteX78" fmla="*/ 6042086 w 12192000"/>
              <a:gd name="connsiteY78" fmla="*/ 355595 h 4547521"/>
              <a:gd name="connsiteX79" fmla="*/ 6058069 w 12192000"/>
              <a:gd name="connsiteY79" fmla="*/ 350247 h 4547521"/>
              <a:gd name="connsiteX80" fmla="*/ 6074444 w 12192000"/>
              <a:gd name="connsiteY80" fmla="*/ 349165 h 4547521"/>
              <a:gd name="connsiteX81" fmla="*/ 6075959 w 12192000"/>
              <a:gd name="connsiteY81" fmla="*/ 350512 h 4547521"/>
              <a:gd name="connsiteX82" fmla="*/ 6093540 w 12192000"/>
              <a:gd name="connsiteY82" fmla="*/ 353653 h 4547521"/>
              <a:gd name="connsiteX83" fmla="*/ 6098369 w 12192000"/>
              <a:gd name="connsiteY83" fmla="*/ 351382 h 4547521"/>
              <a:gd name="connsiteX84" fmla="*/ 6110738 w 12192000"/>
              <a:gd name="connsiteY84" fmla="*/ 352610 h 4547521"/>
              <a:gd name="connsiteX85" fmla="*/ 6135933 w 12192000"/>
              <a:gd name="connsiteY85" fmla="*/ 352529 h 4547521"/>
              <a:gd name="connsiteX86" fmla="*/ 6139871 w 12192000"/>
              <a:gd name="connsiteY86" fmla="*/ 354857 h 4547521"/>
              <a:gd name="connsiteX87" fmla="*/ 6176662 w 12192000"/>
              <a:gd name="connsiteY87" fmla="*/ 358385 h 4547521"/>
              <a:gd name="connsiteX88" fmla="*/ 6176801 w 12192000"/>
              <a:gd name="connsiteY88" fmla="*/ 359547 h 4547521"/>
              <a:gd name="connsiteX89" fmla="*/ 6185563 w 12192000"/>
              <a:gd name="connsiteY89" fmla="*/ 365402 h 4547521"/>
              <a:gd name="connsiteX90" fmla="*/ 6203148 w 12192000"/>
              <a:gd name="connsiteY90" fmla="*/ 374055 h 4547521"/>
              <a:gd name="connsiteX91" fmla="*/ 6239136 w 12192000"/>
              <a:gd name="connsiteY91" fmla="*/ 407775 h 4547521"/>
              <a:gd name="connsiteX92" fmla="*/ 6277452 w 12192000"/>
              <a:gd name="connsiteY92" fmla="*/ 411577 h 4547521"/>
              <a:gd name="connsiteX93" fmla="*/ 6284979 w 12192000"/>
              <a:gd name="connsiteY93" fmla="*/ 412951 h 4547521"/>
              <a:gd name="connsiteX94" fmla="*/ 6285055 w 12192000"/>
              <a:gd name="connsiteY94" fmla="*/ 413230 h 4547521"/>
              <a:gd name="connsiteX95" fmla="*/ 6292844 w 12192000"/>
              <a:gd name="connsiteY95" fmla="*/ 415180 h 4547521"/>
              <a:gd name="connsiteX96" fmla="*/ 6298705 w 12192000"/>
              <a:gd name="connsiteY96" fmla="*/ 415456 h 4547521"/>
              <a:gd name="connsiteX97" fmla="*/ 6313308 w 12192000"/>
              <a:gd name="connsiteY97" fmla="*/ 418121 h 4547521"/>
              <a:gd name="connsiteX98" fmla="*/ 6317834 w 12192000"/>
              <a:gd name="connsiteY98" fmla="*/ 420710 h 4547521"/>
              <a:gd name="connsiteX99" fmla="*/ 6318907 w 12192000"/>
              <a:gd name="connsiteY99" fmla="*/ 424147 h 4547521"/>
              <a:gd name="connsiteX100" fmla="*/ 6320341 w 12192000"/>
              <a:gd name="connsiteY100" fmla="*/ 424049 h 4547521"/>
              <a:gd name="connsiteX101" fmla="*/ 6345071 w 12192000"/>
              <a:gd name="connsiteY101" fmla="*/ 437532 h 4547521"/>
              <a:gd name="connsiteX102" fmla="*/ 6403531 w 12192000"/>
              <a:gd name="connsiteY102" fmla="*/ 458217 h 4547521"/>
              <a:gd name="connsiteX103" fmla="*/ 6438176 w 12192000"/>
              <a:gd name="connsiteY103" fmla="*/ 466191 h 4547521"/>
              <a:gd name="connsiteX104" fmla="*/ 6531805 w 12192000"/>
              <a:gd name="connsiteY104" fmla="*/ 492267 h 4547521"/>
              <a:gd name="connsiteX105" fmla="*/ 6624812 w 12192000"/>
              <a:gd name="connsiteY105" fmla="*/ 521660 h 4547521"/>
              <a:gd name="connsiteX106" fmla="*/ 6665821 w 12192000"/>
              <a:gd name="connsiteY106" fmla="*/ 554387 h 4547521"/>
              <a:gd name="connsiteX107" fmla="*/ 6671133 w 12192000"/>
              <a:gd name="connsiteY107" fmla="*/ 556114 h 4547521"/>
              <a:gd name="connsiteX108" fmla="*/ 6685990 w 12192000"/>
              <a:gd name="connsiteY108" fmla="*/ 556096 h 4547521"/>
              <a:gd name="connsiteX109" fmla="*/ 6691636 w 12192000"/>
              <a:gd name="connsiteY109" fmla="*/ 555309 h 4547521"/>
              <a:gd name="connsiteX110" fmla="*/ 6699772 w 12192000"/>
              <a:gd name="connsiteY110" fmla="*/ 555817 h 4547521"/>
              <a:gd name="connsiteX111" fmla="*/ 6699955 w 12192000"/>
              <a:gd name="connsiteY111" fmla="*/ 556078 h 4547521"/>
              <a:gd name="connsiteX112" fmla="*/ 6707613 w 12192000"/>
              <a:gd name="connsiteY112" fmla="*/ 556069 h 4547521"/>
              <a:gd name="connsiteX113" fmla="*/ 6745320 w 12192000"/>
              <a:gd name="connsiteY113" fmla="*/ 552882 h 4547521"/>
              <a:gd name="connsiteX114" fmla="*/ 6792811 w 12192000"/>
              <a:gd name="connsiteY114" fmla="*/ 579510 h 4547521"/>
              <a:gd name="connsiteX115" fmla="*/ 6812882 w 12192000"/>
              <a:gd name="connsiteY115" fmla="*/ 584835 h 4547521"/>
              <a:gd name="connsiteX116" fmla="*/ 6823500 w 12192000"/>
              <a:gd name="connsiteY116" fmla="*/ 589005 h 4547521"/>
              <a:gd name="connsiteX117" fmla="*/ 6824098 w 12192000"/>
              <a:gd name="connsiteY117" fmla="*/ 590121 h 4547521"/>
              <a:gd name="connsiteX118" fmla="*/ 6860252 w 12192000"/>
              <a:gd name="connsiteY118" fmla="*/ 586942 h 4547521"/>
              <a:gd name="connsiteX119" fmla="*/ 6864904 w 12192000"/>
              <a:gd name="connsiteY119" fmla="*/ 588519 h 4547521"/>
              <a:gd name="connsiteX120" fmla="*/ 6888662 w 12192000"/>
              <a:gd name="connsiteY120" fmla="*/ 583889 h 4547521"/>
              <a:gd name="connsiteX121" fmla="*/ 6900835 w 12192000"/>
              <a:gd name="connsiteY121" fmla="*/ 582861 h 4547521"/>
              <a:gd name="connsiteX122" fmla="*/ 6904484 w 12192000"/>
              <a:gd name="connsiteY122" fmla="*/ 579757 h 4547521"/>
              <a:gd name="connsiteX123" fmla="*/ 6922346 w 12192000"/>
              <a:gd name="connsiteY123" fmla="*/ 579669 h 4547521"/>
              <a:gd name="connsiteX124" fmla="*/ 6924318 w 12192000"/>
              <a:gd name="connsiteY124" fmla="*/ 580719 h 4547521"/>
              <a:gd name="connsiteX125" fmla="*/ 6939344 w 12192000"/>
              <a:gd name="connsiteY125" fmla="*/ 576699 h 4547521"/>
              <a:gd name="connsiteX126" fmla="*/ 6952296 w 12192000"/>
              <a:gd name="connsiteY126" fmla="*/ 568557 h 4547521"/>
              <a:gd name="connsiteX127" fmla="*/ 7103052 w 12192000"/>
              <a:gd name="connsiteY127" fmla="*/ 582744 h 4547521"/>
              <a:gd name="connsiteX128" fmla="*/ 7236304 w 12192000"/>
              <a:gd name="connsiteY128" fmla="*/ 553493 h 4547521"/>
              <a:gd name="connsiteX129" fmla="*/ 7318047 w 12192000"/>
              <a:gd name="connsiteY129" fmla="*/ 562259 h 4547521"/>
              <a:gd name="connsiteX130" fmla="*/ 7343733 w 12192000"/>
              <a:gd name="connsiteY130" fmla="*/ 585691 h 4547521"/>
              <a:gd name="connsiteX131" fmla="*/ 7548358 w 12192000"/>
              <a:gd name="connsiteY131" fmla="*/ 586885 h 4547521"/>
              <a:gd name="connsiteX132" fmla="*/ 7599893 w 12192000"/>
              <a:gd name="connsiteY132" fmla="*/ 596876 h 4547521"/>
              <a:gd name="connsiteX133" fmla="*/ 7646750 w 12192000"/>
              <a:gd name="connsiteY133" fmla="*/ 585890 h 4547521"/>
              <a:gd name="connsiteX134" fmla="*/ 7665217 w 12192000"/>
              <a:gd name="connsiteY134" fmla="*/ 594129 h 4547521"/>
              <a:gd name="connsiteX135" fmla="*/ 7668385 w 12192000"/>
              <a:gd name="connsiteY135" fmla="*/ 595766 h 4547521"/>
              <a:gd name="connsiteX136" fmla="*/ 7681420 w 12192000"/>
              <a:gd name="connsiteY136" fmla="*/ 597598 h 4547521"/>
              <a:gd name="connsiteX137" fmla="*/ 7684651 w 12192000"/>
              <a:gd name="connsiteY137" fmla="*/ 604017 h 4547521"/>
              <a:gd name="connsiteX138" fmla="*/ 7843050 w 12192000"/>
              <a:gd name="connsiteY138" fmla="*/ 614318 h 4547521"/>
              <a:gd name="connsiteX139" fmla="*/ 7911637 w 12192000"/>
              <a:gd name="connsiteY139" fmla="*/ 619036 h 4547521"/>
              <a:gd name="connsiteX140" fmla="*/ 7937365 w 12192000"/>
              <a:gd name="connsiteY140" fmla="*/ 626745 h 4547521"/>
              <a:gd name="connsiteX141" fmla="*/ 8037057 w 12192000"/>
              <a:gd name="connsiteY141" fmla="*/ 650092 h 4547521"/>
              <a:gd name="connsiteX142" fmla="*/ 8122868 w 12192000"/>
              <a:gd name="connsiteY142" fmla="*/ 664374 h 4547521"/>
              <a:gd name="connsiteX143" fmla="*/ 8186750 w 12192000"/>
              <a:gd name="connsiteY143" fmla="*/ 649512 h 4547521"/>
              <a:gd name="connsiteX144" fmla="*/ 8192054 w 12192000"/>
              <a:gd name="connsiteY144" fmla="*/ 654354 h 4547521"/>
              <a:gd name="connsiteX145" fmla="*/ 8235470 w 12192000"/>
              <a:gd name="connsiteY145" fmla="*/ 656418 h 4547521"/>
              <a:gd name="connsiteX146" fmla="*/ 8388968 w 12192000"/>
              <a:gd name="connsiteY146" fmla="*/ 633169 h 4547521"/>
              <a:gd name="connsiteX147" fmla="*/ 8473770 w 12192000"/>
              <a:gd name="connsiteY147" fmla="*/ 638045 h 4547521"/>
              <a:gd name="connsiteX148" fmla="*/ 8503642 w 12192000"/>
              <a:gd name="connsiteY148" fmla="*/ 644691 h 4547521"/>
              <a:gd name="connsiteX149" fmla="*/ 8553701 w 12192000"/>
              <a:gd name="connsiteY149" fmla="*/ 655522 h 4547521"/>
              <a:gd name="connsiteX150" fmla="*/ 8590556 w 12192000"/>
              <a:gd name="connsiteY150" fmla="*/ 675719 h 4547521"/>
              <a:gd name="connsiteX151" fmla="*/ 8632638 w 12192000"/>
              <a:gd name="connsiteY151" fmla="*/ 679979 h 4547521"/>
              <a:gd name="connsiteX152" fmla="*/ 8643140 w 12192000"/>
              <a:gd name="connsiteY152" fmla="*/ 665314 h 4547521"/>
              <a:gd name="connsiteX153" fmla="*/ 8687917 w 12192000"/>
              <a:gd name="connsiteY153" fmla="*/ 674950 h 4547521"/>
              <a:gd name="connsiteX154" fmla="*/ 8755765 w 12192000"/>
              <a:gd name="connsiteY154" fmla="*/ 691285 h 4547521"/>
              <a:gd name="connsiteX155" fmla="*/ 8795085 w 12192000"/>
              <a:gd name="connsiteY155" fmla="*/ 696665 h 4547521"/>
              <a:gd name="connsiteX156" fmla="*/ 8902279 w 12192000"/>
              <a:gd name="connsiteY156" fmla="*/ 715748 h 4547521"/>
              <a:gd name="connsiteX157" fmla="*/ 9009490 w 12192000"/>
              <a:gd name="connsiteY157" fmla="*/ 738207 h 4547521"/>
              <a:gd name="connsiteX158" fmla="*/ 9072120 w 12192000"/>
              <a:gd name="connsiteY158" fmla="*/ 770402 h 4547521"/>
              <a:gd name="connsiteX159" fmla="*/ 9160343 w 12192000"/>
              <a:gd name="connsiteY159" fmla="*/ 786823 h 4547521"/>
              <a:gd name="connsiteX160" fmla="*/ 9174981 w 12192000"/>
              <a:gd name="connsiteY160" fmla="*/ 792339 h 4547521"/>
              <a:gd name="connsiteX161" fmla="*/ 9278987 w 12192000"/>
              <a:gd name="connsiteY161" fmla="*/ 817708 h 4547521"/>
              <a:gd name="connsiteX162" fmla="*/ 9400617 w 12192000"/>
              <a:gd name="connsiteY162" fmla="*/ 821594 h 4547521"/>
              <a:gd name="connsiteX163" fmla="*/ 9552261 w 12192000"/>
              <a:gd name="connsiteY163" fmla="*/ 892908 h 4547521"/>
              <a:gd name="connsiteX164" fmla="*/ 9822258 w 12192000"/>
              <a:gd name="connsiteY164" fmla="*/ 1001931 h 4547521"/>
              <a:gd name="connsiteX165" fmla="*/ 10113244 w 12192000"/>
              <a:gd name="connsiteY165" fmla="*/ 1044587 h 4547521"/>
              <a:gd name="connsiteX166" fmla="*/ 10189871 w 12192000"/>
              <a:gd name="connsiteY166" fmla="*/ 1037468 h 4547521"/>
              <a:gd name="connsiteX167" fmla="*/ 10414253 w 12192000"/>
              <a:gd name="connsiteY167" fmla="*/ 1023452 h 4547521"/>
              <a:gd name="connsiteX168" fmla="*/ 10642574 w 12192000"/>
              <a:gd name="connsiteY168" fmla="*/ 950945 h 4547521"/>
              <a:gd name="connsiteX169" fmla="*/ 10786007 w 12192000"/>
              <a:gd name="connsiteY169" fmla="*/ 939001 h 4547521"/>
              <a:gd name="connsiteX170" fmla="*/ 10854151 w 12192000"/>
              <a:gd name="connsiteY170" fmla="*/ 920241 h 4547521"/>
              <a:gd name="connsiteX171" fmla="*/ 10901354 w 12192000"/>
              <a:gd name="connsiteY171" fmla="*/ 919344 h 4547521"/>
              <a:gd name="connsiteX172" fmla="*/ 10929658 w 12192000"/>
              <a:gd name="connsiteY172" fmla="*/ 917161 h 4547521"/>
              <a:gd name="connsiteX173" fmla="*/ 10978685 w 12192000"/>
              <a:gd name="connsiteY173" fmla="*/ 885931 h 4547521"/>
              <a:gd name="connsiteX174" fmla="*/ 11163594 w 12192000"/>
              <a:gd name="connsiteY174" fmla="*/ 876168 h 4547521"/>
              <a:gd name="connsiteX175" fmla="*/ 11340142 w 12192000"/>
              <a:gd name="connsiteY175" fmla="*/ 907672 h 4547521"/>
              <a:gd name="connsiteX176" fmla="*/ 11603318 w 12192000"/>
              <a:gd name="connsiteY176" fmla="*/ 818203 h 4547521"/>
              <a:gd name="connsiteX177" fmla="*/ 11630282 w 12192000"/>
              <a:gd name="connsiteY177" fmla="*/ 811183 h 4547521"/>
              <a:gd name="connsiteX178" fmla="*/ 11776458 w 12192000"/>
              <a:gd name="connsiteY178" fmla="*/ 776411 h 4547521"/>
              <a:gd name="connsiteX179" fmla="*/ 12105816 w 12192000"/>
              <a:gd name="connsiteY179" fmla="*/ 760312 h 4547521"/>
              <a:gd name="connsiteX180" fmla="*/ 12192000 w 12192000"/>
              <a:gd name="connsiteY180" fmla="*/ 696347 h 4547521"/>
              <a:gd name="connsiteX181" fmla="*/ 12192000 w 12192000"/>
              <a:gd name="connsiteY181" fmla="*/ 4547521 h 4547521"/>
              <a:gd name="connsiteX182" fmla="*/ 0 w 12192000"/>
              <a:gd name="connsiteY182" fmla="*/ 4547521 h 4547521"/>
              <a:gd name="connsiteX183" fmla="*/ 0 w 12192000"/>
              <a:gd name="connsiteY183" fmla="*/ 540559 h 4547521"/>
              <a:gd name="connsiteX184" fmla="*/ 3948 w 12192000"/>
              <a:gd name="connsiteY184" fmla="*/ 539517 h 4547521"/>
              <a:gd name="connsiteX185" fmla="*/ 79987 w 12192000"/>
              <a:gd name="connsiteY185" fmla="*/ 526045 h 4547521"/>
              <a:gd name="connsiteX186" fmla="*/ 173247 w 12192000"/>
              <a:gd name="connsiteY186" fmla="*/ 477570 h 4547521"/>
              <a:gd name="connsiteX187" fmla="*/ 206877 w 12192000"/>
              <a:gd name="connsiteY187" fmla="*/ 473029 h 4547521"/>
              <a:gd name="connsiteX188" fmla="*/ 205655 w 12192000"/>
              <a:gd name="connsiteY188" fmla="*/ 464452 h 4547521"/>
              <a:gd name="connsiteX189" fmla="*/ 218147 w 12192000"/>
              <a:gd name="connsiteY189" fmla="*/ 463821 h 4547521"/>
              <a:gd name="connsiteX190" fmla="*/ 246031 w 12192000"/>
              <a:gd name="connsiteY190" fmla="*/ 463612 h 4547521"/>
              <a:gd name="connsiteX191" fmla="*/ 329529 w 12192000"/>
              <a:gd name="connsiteY191" fmla="*/ 461232 h 4547521"/>
              <a:gd name="connsiteX192" fmla="*/ 352311 w 12192000"/>
              <a:gd name="connsiteY192" fmla="*/ 444784 h 4547521"/>
              <a:gd name="connsiteX193" fmla="*/ 373861 w 12192000"/>
              <a:gd name="connsiteY193" fmla="*/ 444526 h 4547521"/>
              <a:gd name="connsiteX194" fmla="*/ 498838 w 12192000"/>
              <a:gd name="connsiteY194" fmla="*/ 422480 h 4547521"/>
              <a:gd name="connsiteX195" fmla="*/ 516021 w 12192000"/>
              <a:gd name="connsiteY195" fmla="*/ 420831 h 4547521"/>
              <a:gd name="connsiteX196" fmla="*/ 525327 w 12192000"/>
              <a:gd name="connsiteY196" fmla="*/ 413441 h 4547521"/>
              <a:gd name="connsiteX197" fmla="*/ 558651 w 12192000"/>
              <a:gd name="connsiteY197" fmla="*/ 411971 h 4547521"/>
              <a:gd name="connsiteX198" fmla="*/ 560193 w 12192000"/>
              <a:gd name="connsiteY198" fmla="*/ 407763 h 4547521"/>
              <a:gd name="connsiteX199" fmla="*/ 669729 w 12192000"/>
              <a:gd name="connsiteY199" fmla="*/ 371635 h 4547521"/>
              <a:gd name="connsiteX200" fmla="*/ 688496 w 12192000"/>
              <a:gd name="connsiteY200" fmla="*/ 365667 h 4547521"/>
              <a:gd name="connsiteX201" fmla="*/ 704711 w 12192000"/>
              <a:gd name="connsiteY201" fmla="*/ 367477 h 4547521"/>
              <a:gd name="connsiteX202" fmla="*/ 794485 w 12192000"/>
              <a:gd name="connsiteY202" fmla="*/ 362319 h 4547521"/>
              <a:gd name="connsiteX203" fmla="*/ 815839 w 12192000"/>
              <a:gd name="connsiteY203" fmla="*/ 365486 h 4547521"/>
              <a:gd name="connsiteX204" fmla="*/ 824819 w 12192000"/>
              <a:gd name="connsiteY204" fmla="*/ 372172 h 4547521"/>
              <a:gd name="connsiteX205" fmla="*/ 859579 w 12192000"/>
              <a:gd name="connsiteY205" fmla="*/ 359538 h 4547521"/>
              <a:gd name="connsiteX206" fmla="*/ 913213 w 12192000"/>
              <a:gd name="connsiteY206" fmla="*/ 350881 h 4547521"/>
              <a:gd name="connsiteX207" fmla="*/ 938704 w 12192000"/>
              <a:gd name="connsiteY207" fmla="*/ 344632 h 4547521"/>
              <a:gd name="connsiteX208" fmla="*/ 959272 w 12192000"/>
              <a:gd name="connsiteY208" fmla="*/ 348425 h 4547521"/>
              <a:gd name="connsiteX209" fmla="*/ 1076317 w 12192000"/>
              <a:gd name="connsiteY209" fmla="*/ 349387 h 4547521"/>
              <a:gd name="connsiteX210" fmla="*/ 1103231 w 12192000"/>
              <a:gd name="connsiteY210" fmla="*/ 355414 h 4547521"/>
              <a:gd name="connsiteX211" fmla="*/ 1115987 w 12192000"/>
              <a:gd name="connsiteY211" fmla="*/ 367428 h 4547521"/>
              <a:gd name="connsiteX212" fmla="*/ 1125983 w 12192000"/>
              <a:gd name="connsiteY212" fmla="*/ 363144 h 4547521"/>
              <a:gd name="connsiteX213" fmla="*/ 1196778 w 12192000"/>
              <a:gd name="connsiteY213" fmla="*/ 362717 h 4547521"/>
              <a:gd name="connsiteX214" fmla="*/ 1242961 w 12192000"/>
              <a:gd name="connsiteY214" fmla="*/ 361342 h 4547521"/>
              <a:gd name="connsiteX215" fmla="*/ 1245768 w 12192000"/>
              <a:gd name="connsiteY215" fmla="*/ 344848 h 4547521"/>
              <a:gd name="connsiteX216" fmla="*/ 1286892 w 12192000"/>
              <a:gd name="connsiteY216" fmla="*/ 338972 h 4547521"/>
              <a:gd name="connsiteX217" fmla="*/ 1330717 w 12192000"/>
              <a:gd name="connsiteY217" fmla="*/ 349560 h 4547521"/>
              <a:gd name="connsiteX218" fmla="*/ 1382372 w 12192000"/>
              <a:gd name="connsiteY218" fmla="*/ 348076 h 4547521"/>
              <a:gd name="connsiteX219" fmla="*/ 1413281 w 12192000"/>
              <a:gd name="connsiteY219" fmla="*/ 347368 h 4547521"/>
              <a:gd name="connsiteX220" fmla="*/ 1494404 w 12192000"/>
              <a:gd name="connsiteY220" fmla="*/ 331984 h 4547521"/>
              <a:gd name="connsiteX221" fmla="*/ 1626029 w 12192000"/>
              <a:gd name="connsiteY221" fmla="*/ 273490 h 4547521"/>
              <a:gd name="connsiteX222" fmla="*/ 1667354 w 12192000"/>
              <a:gd name="connsiteY222" fmla="*/ 265201 h 4547521"/>
              <a:gd name="connsiteX223" fmla="*/ 1674578 w 12192000"/>
              <a:gd name="connsiteY223" fmla="*/ 268574 h 4547521"/>
              <a:gd name="connsiteX224" fmla="*/ 1880316 w 12192000"/>
              <a:gd name="connsiteY224" fmla="*/ 233445 h 4547521"/>
              <a:gd name="connsiteX225" fmla="*/ 1917126 w 12192000"/>
              <a:gd name="connsiteY225" fmla="*/ 231388 h 4547521"/>
              <a:gd name="connsiteX226" fmla="*/ 1944692 w 12192000"/>
              <a:gd name="connsiteY226" fmla="*/ 232672 h 4547521"/>
              <a:gd name="connsiteX227" fmla="*/ 2010665 w 12192000"/>
              <a:gd name="connsiteY227" fmla="*/ 220971 h 4547521"/>
              <a:gd name="connsiteX228" fmla="*/ 2118270 w 12192000"/>
              <a:gd name="connsiteY228" fmla="*/ 195315 h 4547521"/>
              <a:gd name="connsiteX229" fmla="*/ 2141504 w 12192000"/>
              <a:gd name="connsiteY229" fmla="*/ 191262 h 4547521"/>
              <a:gd name="connsiteX230" fmla="*/ 2162752 w 12192000"/>
              <a:gd name="connsiteY230" fmla="*/ 193376 h 4547521"/>
              <a:gd name="connsiteX231" fmla="*/ 2168793 w 12192000"/>
              <a:gd name="connsiteY231" fmla="*/ 198745 h 4547521"/>
              <a:gd name="connsiteX232" fmla="*/ 2181778 w 12192000"/>
              <a:gd name="connsiteY232" fmla="*/ 197415 h 4547521"/>
              <a:gd name="connsiteX233" fmla="*/ 2185499 w 12192000"/>
              <a:gd name="connsiteY233" fmla="*/ 198232 h 4547521"/>
              <a:gd name="connsiteX234" fmla="*/ 2206566 w 12192000"/>
              <a:gd name="connsiteY234" fmla="*/ 201739 h 4547521"/>
              <a:gd name="connsiteX235" fmla="*/ 2244903 w 12192000"/>
              <a:gd name="connsiteY235" fmla="*/ 180167 h 4547521"/>
              <a:gd name="connsiteX236" fmla="*/ 2297531 w 12192000"/>
              <a:gd name="connsiteY236" fmla="*/ 177533 h 4547521"/>
              <a:gd name="connsiteX237" fmla="*/ 2488258 w 12192000"/>
              <a:gd name="connsiteY237" fmla="*/ 130312 h 4547521"/>
              <a:gd name="connsiteX238" fmla="*/ 2523236 w 12192000"/>
              <a:gd name="connsiteY238" fmla="*/ 146630 h 4547521"/>
              <a:gd name="connsiteX239" fmla="*/ 2603355 w 12192000"/>
              <a:gd name="connsiteY239" fmla="*/ 135687 h 4547521"/>
              <a:gd name="connsiteX240" fmla="*/ 2713319 w 12192000"/>
              <a:gd name="connsiteY240" fmla="*/ 76244 h 4547521"/>
              <a:gd name="connsiteX241" fmla="*/ 2860143 w 12192000"/>
              <a:gd name="connsiteY241" fmla="*/ 54169 h 4547521"/>
              <a:gd name="connsiteX242" fmla="*/ 2868320 w 12192000"/>
              <a:gd name="connsiteY242" fmla="*/ 43328 h 4547521"/>
              <a:gd name="connsiteX243" fmla="*/ 2880379 w 12192000"/>
              <a:gd name="connsiteY243" fmla="*/ 35935 h 4547521"/>
              <a:gd name="connsiteX244" fmla="*/ 2882710 w 12192000"/>
              <a:gd name="connsiteY244" fmla="*/ 36473 h 4547521"/>
              <a:gd name="connsiteX245" fmla="*/ 2899268 w 12192000"/>
              <a:gd name="connsiteY245" fmla="*/ 32168 h 4547521"/>
              <a:gd name="connsiteX246" fmla="*/ 2901185 w 12192000"/>
              <a:gd name="connsiteY246" fmla="*/ 28339 h 4547521"/>
              <a:gd name="connsiteX247" fmla="*/ 2912009 w 12192000"/>
              <a:gd name="connsiteY247" fmla="*/ 24480 h 4547521"/>
              <a:gd name="connsiteX248" fmla="*/ 2931895 w 12192000"/>
              <a:gd name="connsiteY248" fmla="*/ 14442 h 4547521"/>
              <a:gd name="connsiteX249" fmla="*/ 2936965 w 12192000"/>
              <a:gd name="connsiteY249" fmla="*/ 14848 h 4547521"/>
              <a:gd name="connsiteX250" fmla="*/ 2969058 w 12192000"/>
              <a:gd name="connsiteY250" fmla="*/ 3265 h 4547521"/>
              <a:gd name="connsiteX251" fmla="*/ 2970141 w 12192000"/>
              <a:gd name="connsiteY251" fmla="*/ 4190 h 4547521"/>
              <a:gd name="connsiteX252" fmla="*/ 2981985 w 12192000"/>
              <a:gd name="connsiteY252" fmla="*/ 5666 h 4547521"/>
              <a:gd name="connsiteX253" fmla="*/ 3003160 w 12192000"/>
              <a:gd name="connsiteY253" fmla="*/ 6010 h 4547521"/>
              <a:gd name="connsiteX254" fmla="*/ 3059919 w 12192000"/>
              <a:gd name="connsiteY254" fmla="*/ 20227 h 4547521"/>
              <a:gd name="connsiteX255" fmla="*/ 3093450 w 12192000"/>
              <a:gd name="connsiteY255" fmla="*/ 8272 h 4547521"/>
              <a:gd name="connsiteX256" fmla="*/ 3100564 w 12192000"/>
              <a:gd name="connsiteY256" fmla="*/ 6452 h 4547521"/>
              <a:gd name="connsiteX0" fmla="*/ 3100564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00564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88029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43733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46485 w 12192000"/>
              <a:gd name="connsiteY127" fmla="*/ 578085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4547444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5235812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35812"/>
              <a:gd name="connsiteX1" fmla="*/ 3287078 w 12192000"/>
              <a:gd name="connsiteY1" fmla="*/ 27606 h 5235812"/>
              <a:gd name="connsiteX2" fmla="*/ 3386448 w 12192000"/>
              <a:gd name="connsiteY2" fmla="*/ 30393 h 5235812"/>
              <a:gd name="connsiteX3" fmla="*/ 3422427 w 12192000"/>
              <a:gd name="connsiteY3" fmla="*/ 29823 h 5235812"/>
              <a:gd name="connsiteX4" fmla="*/ 3486559 w 12192000"/>
              <a:gd name="connsiteY4" fmla="*/ 35770 h 5235812"/>
              <a:gd name="connsiteX5" fmla="*/ 3515932 w 12192000"/>
              <a:gd name="connsiteY5" fmla="*/ 42810 h 5235812"/>
              <a:gd name="connsiteX6" fmla="*/ 3517220 w 12192000"/>
              <a:gd name="connsiteY6" fmla="*/ 42377 h 5235812"/>
              <a:gd name="connsiteX7" fmla="*/ 3519845 w 12192000"/>
              <a:gd name="connsiteY7" fmla="*/ 45407 h 5235812"/>
              <a:gd name="connsiteX8" fmla="*/ 3525279 w 12192000"/>
              <a:gd name="connsiteY8" fmla="*/ 46811 h 5235812"/>
              <a:gd name="connsiteX9" fmla="*/ 3540113 w 12192000"/>
              <a:gd name="connsiteY9" fmla="*/ 45907 h 5235812"/>
              <a:gd name="connsiteX10" fmla="*/ 3545692 w 12192000"/>
              <a:gd name="connsiteY10" fmla="*/ 44786 h 5235812"/>
              <a:gd name="connsiteX11" fmla="*/ 3553854 w 12192000"/>
              <a:gd name="connsiteY11" fmla="*/ 44807 h 5235812"/>
              <a:gd name="connsiteX12" fmla="*/ 3554058 w 12192000"/>
              <a:gd name="connsiteY12" fmla="*/ 45056 h 5235812"/>
              <a:gd name="connsiteX13" fmla="*/ 3561703 w 12192000"/>
              <a:gd name="connsiteY13" fmla="*/ 44591 h 5235812"/>
              <a:gd name="connsiteX14" fmla="*/ 3599112 w 12192000"/>
              <a:gd name="connsiteY14" fmla="*/ 39166 h 5235812"/>
              <a:gd name="connsiteX15" fmla="*/ 3648544 w 12192000"/>
              <a:gd name="connsiteY15" fmla="*/ 62881 h 5235812"/>
              <a:gd name="connsiteX16" fmla="*/ 3668987 w 12192000"/>
              <a:gd name="connsiteY16" fmla="*/ 66992 h 5235812"/>
              <a:gd name="connsiteX17" fmla="*/ 3679906 w 12192000"/>
              <a:gd name="connsiteY17" fmla="*/ 70516 h 5235812"/>
              <a:gd name="connsiteX18" fmla="*/ 3680583 w 12192000"/>
              <a:gd name="connsiteY18" fmla="*/ 71594 h 5235812"/>
              <a:gd name="connsiteX19" fmla="*/ 3716448 w 12192000"/>
              <a:gd name="connsiteY19" fmla="*/ 66268 h 5235812"/>
              <a:gd name="connsiteX20" fmla="*/ 3721210 w 12192000"/>
              <a:gd name="connsiteY20" fmla="*/ 67563 h 5235812"/>
              <a:gd name="connsiteX21" fmla="*/ 3744585 w 12192000"/>
              <a:gd name="connsiteY21" fmla="*/ 61530 h 5235812"/>
              <a:gd name="connsiteX22" fmla="*/ 3756664 w 12192000"/>
              <a:gd name="connsiteY22" fmla="*/ 59781 h 5235812"/>
              <a:gd name="connsiteX23" fmla="*/ 3760076 w 12192000"/>
              <a:gd name="connsiteY23" fmla="*/ 56468 h 5235812"/>
              <a:gd name="connsiteX24" fmla="*/ 3777900 w 12192000"/>
              <a:gd name="connsiteY24" fmla="*/ 55315 h 5235812"/>
              <a:gd name="connsiteX25" fmla="*/ 3779950 w 12192000"/>
              <a:gd name="connsiteY25" fmla="*/ 56246 h 5235812"/>
              <a:gd name="connsiteX26" fmla="*/ 3794650 w 12192000"/>
              <a:gd name="connsiteY26" fmla="*/ 51341 h 5235812"/>
              <a:gd name="connsiteX27" fmla="*/ 3806969 w 12192000"/>
              <a:gd name="connsiteY27" fmla="*/ 42453 h 5235812"/>
              <a:gd name="connsiteX28" fmla="*/ 3958577 w 12192000"/>
              <a:gd name="connsiteY28" fmla="*/ 47607 h 5235812"/>
              <a:gd name="connsiteX29" fmla="*/ 4089430 w 12192000"/>
              <a:gd name="connsiteY29" fmla="*/ 10501 h 5235812"/>
              <a:gd name="connsiteX30" fmla="*/ 4171715 w 12192000"/>
              <a:gd name="connsiteY30" fmla="*/ 14367 h 5235812"/>
              <a:gd name="connsiteX31" fmla="*/ 4199128 w 12192000"/>
              <a:gd name="connsiteY31" fmla="*/ 36195 h 5235812"/>
              <a:gd name="connsiteX32" fmla="*/ 4403546 w 12192000"/>
              <a:gd name="connsiteY32" fmla="*/ 25184 h 5235812"/>
              <a:gd name="connsiteX33" fmla="*/ 4455762 w 12192000"/>
              <a:gd name="connsiteY33" fmla="*/ 32072 h 5235812"/>
              <a:gd name="connsiteX34" fmla="*/ 4501720 w 12192000"/>
              <a:gd name="connsiteY34" fmla="*/ 18325 h 5235812"/>
              <a:gd name="connsiteX35" fmla="*/ 4520780 w 12192000"/>
              <a:gd name="connsiteY35" fmla="*/ 25438 h 5235812"/>
              <a:gd name="connsiteX36" fmla="*/ 4524071 w 12192000"/>
              <a:gd name="connsiteY36" fmla="*/ 26883 h 5235812"/>
              <a:gd name="connsiteX37" fmla="*/ 4537225 w 12192000"/>
              <a:gd name="connsiteY37" fmla="*/ 27930 h 5235812"/>
              <a:gd name="connsiteX38" fmla="*/ 4540932 w 12192000"/>
              <a:gd name="connsiteY38" fmla="*/ 34139 h 5235812"/>
              <a:gd name="connsiteX39" fmla="*/ 4560732 w 12192000"/>
              <a:gd name="connsiteY39" fmla="*/ 39954 h 5235812"/>
              <a:gd name="connsiteX40" fmla="*/ 4584946 w 12192000"/>
              <a:gd name="connsiteY40" fmla="*/ 40234 h 5235812"/>
              <a:gd name="connsiteX41" fmla="*/ 4670972 w 12192000"/>
              <a:gd name="connsiteY41" fmla="*/ 41875 h 5235812"/>
              <a:gd name="connsiteX42" fmla="*/ 4685002 w 12192000"/>
              <a:gd name="connsiteY42" fmla="*/ 38521 h 5235812"/>
              <a:gd name="connsiteX43" fmla="*/ 4730794 w 12192000"/>
              <a:gd name="connsiteY43" fmla="*/ 44114 h 5235812"/>
              <a:gd name="connsiteX44" fmla="*/ 4771603 w 12192000"/>
              <a:gd name="connsiteY44" fmla="*/ 45372 h 5235812"/>
              <a:gd name="connsiteX45" fmla="*/ 4798044 w 12192000"/>
              <a:gd name="connsiteY45" fmla="*/ 42704 h 5235812"/>
              <a:gd name="connsiteX46" fmla="*/ 4804975 w 12192000"/>
              <a:gd name="connsiteY46" fmla="*/ 44915 h 5235812"/>
              <a:gd name="connsiteX47" fmla="*/ 4831600 w 12192000"/>
              <a:gd name="connsiteY47" fmla="*/ 46341 h 5235812"/>
              <a:gd name="connsiteX48" fmla="*/ 4845162 w 12192000"/>
              <a:gd name="connsiteY48" fmla="*/ 43064 h 5235812"/>
              <a:gd name="connsiteX49" fmla="*/ 4858548 w 12192000"/>
              <a:gd name="connsiteY49" fmla="*/ 50610 h 5235812"/>
              <a:gd name="connsiteX50" fmla="*/ 4861820 w 12192000"/>
              <a:gd name="connsiteY50" fmla="*/ 56140 h 5235812"/>
              <a:gd name="connsiteX51" fmla="*/ 4880767 w 12192000"/>
              <a:gd name="connsiteY51" fmla="*/ 53657 h 5235812"/>
              <a:gd name="connsiteX52" fmla="*/ 4896300 w 12192000"/>
              <a:gd name="connsiteY52" fmla="*/ 59061 h 5235812"/>
              <a:gd name="connsiteX53" fmla="*/ 4909841 w 12192000"/>
              <a:gd name="connsiteY53" fmla="*/ 55528 h 5235812"/>
              <a:gd name="connsiteX54" fmla="*/ 4915461 w 12192000"/>
              <a:gd name="connsiteY54" fmla="*/ 56324 h 5235812"/>
              <a:gd name="connsiteX55" fmla="*/ 4929430 w 12192000"/>
              <a:gd name="connsiteY55" fmla="*/ 58998 h 5235812"/>
              <a:gd name="connsiteX56" fmla="*/ 4953531 w 12192000"/>
              <a:gd name="connsiteY56" fmla="*/ 64940 h 5235812"/>
              <a:gd name="connsiteX57" fmla="*/ 4961050 w 12192000"/>
              <a:gd name="connsiteY57" fmla="*/ 65767 h 5235812"/>
              <a:gd name="connsiteX58" fmla="*/ 4977419 w 12192000"/>
              <a:gd name="connsiteY58" fmla="*/ 74854 h 5235812"/>
              <a:gd name="connsiteX59" fmla="*/ 5009106 w 12192000"/>
              <a:gd name="connsiteY59" fmla="*/ 82624 h 5235812"/>
              <a:gd name="connsiteX60" fmla="*/ 5064895 w 12192000"/>
              <a:gd name="connsiteY60" fmla="*/ 109738 h 5235812"/>
              <a:gd name="connsiteX61" fmla="*/ 5097688 w 12192000"/>
              <a:gd name="connsiteY61" fmla="*/ 122676 h 5235812"/>
              <a:gd name="connsiteX62" fmla="*/ 5119875 w 12192000"/>
              <a:gd name="connsiteY62" fmla="*/ 134601 h 5235812"/>
              <a:gd name="connsiteX63" fmla="*/ 5185360 w 12192000"/>
              <a:gd name="connsiteY63" fmla="*/ 151443 h 5235812"/>
              <a:gd name="connsiteX64" fmla="*/ 5297679 w 12192000"/>
              <a:gd name="connsiteY64" fmla="*/ 173709 h 5235812"/>
              <a:gd name="connsiteX65" fmla="*/ 5320681 w 12192000"/>
              <a:gd name="connsiteY65" fmla="*/ 179692 h 5235812"/>
              <a:gd name="connsiteX66" fmla="*/ 5336842 w 12192000"/>
              <a:gd name="connsiteY66" fmla="*/ 189776 h 5235812"/>
              <a:gd name="connsiteX67" fmla="*/ 5337444 w 12192000"/>
              <a:gd name="connsiteY67" fmla="*/ 196421 h 5235812"/>
              <a:gd name="connsiteX68" fmla="*/ 5349516 w 12192000"/>
              <a:gd name="connsiteY68" fmla="*/ 200505 h 5235812"/>
              <a:gd name="connsiteX69" fmla="*/ 5351972 w 12192000"/>
              <a:gd name="connsiteY69" fmla="*/ 202623 h 5235812"/>
              <a:gd name="connsiteX70" fmla="*/ 5366814 w 12192000"/>
              <a:gd name="connsiteY70" fmla="*/ 213739 h 5235812"/>
              <a:gd name="connsiteX71" fmla="*/ 5417244 w 12192000"/>
              <a:gd name="connsiteY71" fmla="*/ 211827 h 5235812"/>
              <a:gd name="connsiteX72" fmla="*/ 5463870 w 12192000"/>
              <a:gd name="connsiteY72" fmla="*/ 230568 h 5235812"/>
              <a:gd name="connsiteX73" fmla="*/ 5664412 w 12192000"/>
              <a:gd name="connsiteY73" fmla="*/ 268648 h 5235812"/>
              <a:gd name="connsiteX74" fmla="*/ 5680257 w 12192000"/>
              <a:gd name="connsiteY74" fmla="*/ 295413 h 5235812"/>
              <a:gd name="connsiteX75" fmla="*/ 5757046 w 12192000"/>
              <a:gd name="connsiteY75" fmla="*/ 318453 h 5235812"/>
              <a:gd name="connsiteX76" fmla="*/ 5899668 w 12192000"/>
              <a:gd name="connsiteY76" fmla="*/ 314896 h 5235812"/>
              <a:gd name="connsiteX77" fmla="*/ 6042086 w 12192000"/>
              <a:gd name="connsiteY77" fmla="*/ 355518 h 5235812"/>
              <a:gd name="connsiteX78" fmla="*/ 6058069 w 12192000"/>
              <a:gd name="connsiteY78" fmla="*/ 350170 h 5235812"/>
              <a:gd name="connsiteX79" fmla="*/ 6074444 w 12192000"/>
              <a:gd name="connsiteY79" fmla="*/ 349088 h 5235812"/>
              <a:gd name="connsiteX80" fmla="*/ 6075959 w 12192000"/>
              <a:gd name="connsiteY80" fmla="*/ 350435 h 5235812"/>
              <a:gd name="connsiteX81" fmla="*/ 6093540 w 12192000"/>
              <a:gd name="connsiteY81" fmla="*/ 353576 h 5235812"/>
              <a:gd name="connsiteX82" fmla="*/ 6098369 w 12192000"/>
              <a:gd name="connsiteY82" fmla="*/ 351305 h 5235812"/>
              <a:gd name="connsiteX83" fmla="*/ 6110738 w 12192000"/>
              <a:gd name="connsiteY83" fmla="*/ 352533 h 5235812"/>
              <a:gd name="connsiteX84" fmla="*/ 6135933 w 12192000"/>
              <a:gd name="connsiteY84" fmla="*/ 352452 h 5235812"/>
              <a:gd name="connsiteX85" fmla="*/ 6139871 w 12192000"/>
              <a:gd name="connsiteY85" fmla="*/ 354780 h 5235812"/>
              <a:gd name="connsiteX86" fmla="*/ 6176662 w 12192000"/>
              <a:gd name="connsiteY86" fmla="*/ 358308 h 5235812"/>
              <a:gd name="connsiteX87" fmla="*/ 6176801 w 12192000"/>
              <a:gd name="connsiteY87" fmla="*/ 359470 h 5235812"/>
              <a:gd name="connsiteX88" fmla="*/ 6185563 w 12192000"/>
              <a:gd name="connsiteY88" fmla="*/ 365325 h 5235812"/>
              <a:gd name="connsiteX89" fmla="*/ 6203148 w 12192000"/>
              <a:gd name="connsiteY89" fmla="*/ 373978 h 5235812"/>
              <a:gd name="connsiteX90" fmla="*/ 6239136 w 12192000"/>
              <a:gd name="connsiteY90" fmla="*/ 407698 h 5235812"/>
              <a:gd name="connsiteX91" fmla="*/ 6277452 w 12192000"/>
              <a:gd name="connsiteY91" fmla="*/ 411500 h 5235812"/>
              <a:gd name="connsiteX92" fmla="*/ 6284979 w 12192000"/>
              <a:gd name="connsiteY92" fmla="*/ 412874 h 5235812"/>
              <a:gd name="connsiteX93" fmla="*/ 6285055 w 12192000"/>
              <a:gd name="connsiteY93" fmla="*/ 413153 h 5235812"/>
              <a:gd name="connsiteX94" fmla="*/ 6292844 w 12192000"/>
              <a:gd name="connsiteY94" fmla="*/ 415103 h 5235812"/>
              <a:gd name="connsiteX95" fmla="*/ 6298705 w 12192000"/>
              <a:gd name="connsiteY95" fmla="*/ 415379 h 5235812"/>
              <a:gd name="connsiteX96" fmla="*/ 6313308 w 12192000"/>
              <a:gd name="connsiteY96" fmla="*/ 418044 h 5235812"/>
              <a:gd name="connsiteX97" fmla="*/ 6317834 w 12192000"/>
              <a:gd name="connsiteY97" fmla="*/ 420633 h 5235812"/>
              <a:gd name="connsiteX98" fmla="*/ 6318907 w 12192000"/>
              <a:gd name="connsiteY98" fmla="*/ 424070 h 5235812"/>
              <a:gd name="connsiteX99" fmla="*/ 6320341 w 12192000"/>
              <a:gd name="connsiteY99" fmla="*/ 423972 h 5235812"/>
              <a:gd name="connsiteX100" fmla="*/ 6345071 w 12192000"/>
              <a:gd name="connsiteY100" fmla="*/ 437455 h 5235812"/>
              <a:gd name="connsiteX101" fmla="*/ 6403531 w 12192000"/>
              <a:gd name="connsiteY101" fmla="*/ 458140 h 5235812"/>
              <a:gd name="connsiteX102" fmla="*/ 6438176 w 12192000"/>
              <a:gd name="connsiteY102" fmla="*/ 466114 h 5235812"/>
              <a:gd name="connsiteX103" fmla="*/ 6531805 w 12192000"/>
              <a:gd name="connsiteY103" fmla="*/ 492190 h 5235812"/>
              <a:gd name="connsiteX104" fmla="*/ 6624812 w 12192000"/>
              <a:gd name="connsiteY104" fmla="*/ 521583 h 5235812"/>
              <a:gd name="connsiteX105" fmla="*/ 6665821 w 12192000"/>
              <a:gd name="connsiteY105" fmla="*/ 554310 h 5235812"/>
              <a:gd name="connsiteX106" fmla="*/ 6671133 w 12192000"/>
              <a:gd name="connsiteY106" fmla="*/ 556037 h 5235812"/>
              <a:gd name="connsiteX107" fmla="*/ 6685990 w 12192000"/>
              <a:gd name="connsiteY107" fmla="*/ 556019 h 5235812"/>
              <a:gd name="connsiteX108" fmla="*/ 6691636 w 12192000"/>
              <a:gd name="connsiteY108" fmla="*/ 555232 h 5235812"/>
              <a:gd name="connsiteX109" fmla="*/ 6699772 w 12192000"/>
              <a:gd name="connsiteY109" fmla="*/ 555740 h 5235812"/>
              <a:gd name="connsiteX110" fmla="*/ 6699955 w 12192000"/>
              <a:gd name="connsiteY110" fmla="*/ 556001 h 5235812"/>
              <a:gd name="connsiteX111" fmla="*/ 6707613 w 12192000"/>
              <a:gd name="connsiteY111" fmla="*/ 555992 h 5235812"/>
              <a:gd name="connsiteX112" fmla="*/ 6745320 w 12192000"/>
              <a:gd name="connsiteY112" fmla="*/ 552805 h 5235812"/>
              <a:gd name="connsiteX113" fmla="*/ 6792811 w 12192000"/>
              <a:gd name="connsiteY113" fmla="*/ 579433 h 5235812"/>
              <a:gd name="connsiteX114" fmla="*/ 6812882 w 12192000"/>
              <a:gd name="connsiteY114" fmla="*/ 584758 h 5235812"/>
              <a:gd name="connsiteX115" fmla="*/ 6823500 w 12192000"/>
              <a:gd name="connsiteY115" fmla="*/ 588928 h 5235812"/>
              <a:gd name="connsiteX116" fmla="*/ 6824098 w 12192000"/>
              <a:gd name="connsiteY116" fmla="*/ 590044 h 5235812"/>
              <a:gd name="connsiteX117" fmla="*/ 6860252 w 12192000"/>
              <a:gd name="connsiteY117" fmla="*/ 586865 h 5235812"/>
              <a:gd name="connsiteX118" fmla="*/ 6864904 w 12192000"/>
              <a:gd name="connsiteY118" fmla="*/ 588442 h 5235812"/>
              <a:gd name="connsiteX119" fmla="*/ 6888662 w 12192000"/>
              <a:gd name="connsiteY119" fmla="*/ 583812 h 5235812"/>
              <a:gd name="connsiteX120" fmla="*/ 6900835 w 12192000"/>
              <a:gd name="connsiteY120" fmla="*/ 582784 h 5235812"/>
              <a:gd name="connsiteX121" fmla="*/ 6904484 w 12192000"/>
              <a:gd name="connsiteY121" fmla="*/ 579680 h 5235812"/>
              <a:gd name="connsiteX122" fmla="*/ 6922346 w 12192000"/>
              <a:gd name="connsiteY122" fmla="*/ 579592 h 5235812"/>
              <a:gd name="connsiteX123" fmla="*/ 6924318 w 12192000"/>
              <a:gd name="connsiteY123" fmla="*/ 580642 h 5235812"/>
              <a:gd name="connsiteX124" fmla="*/ 6939344 w 12192000"/>
              <a:gd name="connsiteY124" fmla="*/ 576622 h 5235812"/>
              <a:gd name="connsiteX125" fmla="*/ 6952296 w 12192000"/>
              <a:gd name="connsiteY125" fmla="*/ 568480 h 5235812"/>
              <a:gd name="connsiteX126" fmla="*/ 7103052 w 12192000"/>
              <a:gd name="connsiteY126" fmla="*/ 582667 h 5235812"/>
              <a:gd name="connsiteX127" fmla="*/ 7246485 w 12192000"/>
              <a:gd name="connsiteY127" fmla="*/ 578085 h 5235812"/>
              <a:gd name="connsiteX128" fmla="*/ 7391440 w 12192000"/>
              <a:gd name="connsiteY128" fmla="*/ 585614 h 5235812"/>
              <a:gd name="connsiteX129" fmla="*/ 7548358 w 12192000"/>
              <a:gd name="connsiteY129" fmla="*/ 586808 h 5235812"/>
              <a:gd name="connsiteX130" fmla="*/ 7599893 w 12192000"/>
              <a:gd name="connsiteY130" fmla="*/ 596799 h 5235812"/>
              <a:gd name="connsiteX131" fmla="*/ 7646750 w 12192000"/>
              <a:gd name="connsiteY131" fmla="*/ 585813 h 5235812"/>
              <a:gd name="connsiteX132" fmla="*/ 7665217 w 12192000"/>
              <a:gd name="connsiteY132" fmla="*/ 594052 h 5235812"/>
              <a:gd name="connsiteX133" fmla="*/ 7668385 w 12192000"/>
              <a:gd name="connsiteY133" fmla="*/ 595689 h 5235812"/>
              <a:gd name="connsiteX134" fmla="*/ 7681420 w 12192000"/>
              <a:gd name="connsiteY134" fmla="*/ 597521 h 5235812"/>
              <a:gd name="connsiteX135" fmla="*/ 7684651 w 12192000"/>
              <a:gd name="connsiteY135" fmla="*/ 603940 h 5235812"/>
              <a:gd name="connsiteX136" fmla="*/ 7843050 w 12192000"/>
              <a:gd name="connsiteY136" fmla="*/ 614241 h 5235812"/>
              <a:gd name="connsiteX137" fmla="*/ 7911637 w 12192000"/>
              <a:gd name="connsiteY137" fmla="*/ 618959 h 5235812"/>
              <a:gd name="connsiteX138" fmla="*/ 7937365 w 12192000"/>
              <a:gd name="connsiteY138" fmla="*/ 626668 h 5235812"/>
              <a:gd name="connsiteX139" fmla="*/ 8037057 w 12192000"/>
              <a:gd name="connsiteY139" fmla="*/ 650015 h 5235812"/>
              <a:gd name="connsiteX140" fmla="*/ 8122868 w 12192000"/>
              <a:gd name="connsiteY140" fmla="*/ 664297 h 5235812"/>
              <a:gd name="connsiteX141" fmla="*/ 8186750 w 12192000"/>
              <a:gd name="connsiteY141" fmla="*/ 649435 h 5235812"/>
              <a:gd name="connsiteX142" fmla="*/ 8192054 w 12192000"/>
              <a:gd name="connsiteY142" fmla="*/ 654277 h 5235812"/>
              <a:gd name="connsiteX143" fmla="*/ 8235470 w 12192000"/>
              <a:gd name="connsiteY143" fmla="*/ 656341 h 5235812"/>
              <a:gd name="connsiteX144" fmla="*/ 8388968 w 12192000"/>
              <a:gd name="connsiteY144" fmla="*/ 633092 h 5235812"/>
              <a:gd name="connsiteX145" fmla="*/ 8473770 w 12192000"/>
              <a:gd name="connsiteY145" fmla="*/ 637968 h 5235812"/>
              <a:gd name="connsiteX146" fmla="*/ 8503642 w 12192000"/>
              <a:gd name="connsiteY146" fmla="*/ 644614 h 5235812"/>
              <a:gd name="connsiteX147" fmla="*/ 8553701 w 12192000"/>
              <a:gd name="connsiteY147" fmla="*/ 655445 h 5235812"/>
              <a:gd name="connsiteX148" fmla="*/ 8590556 w 12192000"/>
              <a:gd name="connsiteY148" fmla="*/ 675642 h 5235812"/>
              <a:gd name="connsiteX149" fmla="*/ 8632638 w 12192000"/>
              <a:gd name="connsiteY149" fmla="*/ 679902 h 5235812"/>
              <a:gd name="connsiteX150" fmla="*/ 8643140 w 12192000"/>
              <a:gd name="connsiteY150" fmla="*/ 665237 h 5235812"/>
              <a:gd name="connsiteX151" fmla="*/ 8687917 w 12192000"/>
              <a:gd name="connsiteY151" fmla="*/ 674873 h 5235812"/>
              <a:gd name="connsiteX152" fmla="*/ 8755765 w 12192000"/>
              <a:gd name="connsiteY152" fmla="*/ 691208 h 5235812"/>
              <a:gd name="connsiteX153" fmla="*/ 8795085 w 12192000"/>
              <a:gd name="connsiteY153" fmla="*/ 696588 h 5235812"/>
              <a:gd name="connsiteX154" fmla="*/ 8902279 w 12192000"/>
              <a:gd name="connsiteY154" fmla="*/ 715671 h 5235812"/>
              <a:gd name="connsiteX155" fmla="*/ 9009490 w 12192000"/>
              <a:gd name="connsiteY155" fmla="*/ 738130 h 5235812"/>
              <a:gd name="connsiteX156" fmla="*/ 9072120 w 12192000"/>
              <a:gd name="connsiteY156" fmla="*/ 770325 h 5235812"/>
              <a:gd name="connsiteX157" fmla="*/ 9160343 w 12192000"/>
              <a:gd name="connsiteY157" fmla="*/ 786746 h 5235812"/>
              <a:gd name="connsiteX158" fmla="*/ 9174981 w 12192000"/>
              <a:gd name="connsiteY158" fmla="*/ 792262 h 5235812"/>
              <a:gd name="connsiteX159" fmla="*/ 9278987 w 12192000"/>
              <a:gd name="connsiteY159" fmla="*/ 817631 h 5235812"/>
              <a:gd name="connsiteX160" fmla="*/ 9400617 w 12192000"/>
              <a:gd name="connsiteY160" fmla="*/ 821517 h 5235812"/>
              <a:gd name="connsiteX161" fmla="*/ 9552261 w 12192000"/>
              <a:gd name="connsiteY161" fmla="*/ 892831 h 5235812"/>
              <a:gd name="connsiteX162" fmla="*/ 9822258 w 12192000"/>
              <a:gd name="connsiteY162" fmla="*/ 1001854 h 5235812"/>
              <a:gd name="connsiteX163" fmla="*/ 10113244 w 12192000"/>
              <a:gd name="connsiteY163" fmla="*/ 1044510 h 5235812"/>
              <a:gd name="connsiteX164" fmla="*/ 10189871 w 12192000"/>
              <a:gd name="connsiteY164" fmla="*/ 1037391 h 5235812"/>
              <a:gd name="connsiteX165" fmla="*/ 10414253 w 12192000"/>
              <a:gd name="connsiteY165" fmla="*/ 1023375 h 5235812"/>
              <a:gd name="connsiteX166" fmla="*/ 10642574 w 12192000"/>
              <a:gd name="connsiteY166" fmla="*/ 950868 h 5235812"/>
              <a:gd name="connsiteX167" fmla="*/ 10786007 w 12192000"/>
              <a:gd name="connsiteY167" fmla="*/ 938924 h 5235812"/>
              <a:gd name="connsiteX168" fmla="*/ 10854151 w 12192000"/>
              <a:gd name="connsiteY168" fmla="*/ 920164 h 5235812"/>
              <a:gd name="connsiteX169" fmla="*/ 10901354 w 12192000"/>
              <a:gd name="connsiteY169" fmla="*/ 919267 h 5235812"/>
              <a:gd name="connsiteX170" fmla="*/ 10929658 w 12192000"/>
              <a:gd name="connsiteY170" fmla="*/ 917084 h 5235812"/>
              <a:gd name="connsiteX171" fmla="*/ 10978685 w 12192000"/>
              <a:gd name="connsiteY171" fmla="*/ 885854 h 5235812"/>
              <a:gd name="connsiteX172" fmla="*/ 11163594 w 12192000"/>
              <a:gd name="connsiteY172" fmla="*/ 876091 h 5235812"/>
              <a:gd name="connsiteX173" fmla="*/ 11340142 w 12192000"/>
              <a:gd name="connsiteY173" fmla="*/ 907595 h 5235812"/>
              <a:gd name="connsiteX174" fmla="*/ 11603318 w 12192000"/>
              <a:gd name="connsiteY174" fmla="*/ 818126 h 5235812"/>
              <a:gd name="connsiteX175" fmla="*/ 11630282 w 12192000"/>
              <a:gd name="connsiteY175" fmla="*/ 811106 h 5235812"/>
              <a:gd name="connsiteX176" fmla="*/ 11776458 w 12192000"/>
              <a:gd name="connsiteY176" fmla="*/ 776334 h 5235812"/>
              <a:gd name="connsiteX177" fmla="*/ 12105816 w 12192000"/>
              <a:gd name="connsiteY177" fmla="*/ 760235 h 5235812"/>
              <a:gd name="connsiteX178" fmla="*/ 12192000 w 12192000"/>
              <a:gd name="connsiteY178" fmla="*/ 696270 h 5235812"/>
              <a:gd name="connsiteX179" fmla="*/ 12192000 w 12192000"/>
              <a:gd name="connsiteY179" fmla="*/ 5232455 h 5235812"/>
              <a:gd name="connsiteX180" fmla="*/ 0 w 12192000"/>
              <a:gd name="connsiteY180" fmla="*/ 5235812 h 5235812"/>
              <a:gd name="connsiteX181" fmla="*/ 0 w 12192000"/>
              <a:gd name="connsiteY181" fmla="*/ 540482 h 5235812"/>
              <a:gd name="connsiteX182" fmla="*/ 3948 w 12192000"/>
              <a:gd name="connsiteY182" fmla="*/ 539440 h 5235812"/>
              <a:gd name="connsiteX183" fmla="*/ 79987 w 12192000"/>
              <a:gd name="connsiteY183" fmla="*/ 525968 h 5235812"/>
              <a:gd name="connsiteX184" fmla="*/ 173247 w 12192000"/>
              <a:gd name="connsiteY184" fmla="*/ 477493 h 5235812"/>
              <a:gd name="connsiteX185" fmla="*/ 206877 w 12192000"/>
              <a:gd name="connsiteY185" fmla="*/ 472952 h 5235812"/>
              <a:gd name="connsiteX186" fmla="*/ 205655 w 12192000"/>
              <a:gd name="connsiteY186" fmla="*/ 464375 h 5235812"/>
              <a:gd name="connsiteX187" fmla="*/ 218147 w 12192000"/>
              <a:gd name="connsiteY187" fmla="*/ 463744 h 5235812"/>
              <a:gd name="connsiteX188" fmla="*/ 246031 w 12192000"/>
              <a:gd name="connsiteY188" fmla="*/ 463535 h 5235812"/>
              <a:gd name="connsiteX189" fmla="*/ 329529 w 12192000"/>
              <a:gd name="connsiteY189" fmla="*/ 461155 h 5235812"/>
              <a:gd name="connsiteX190" fmla="*/ 352311 w 12192000"/>
              <a:gd name="connsiteY190" fmla="*/ 444707 h 5235812"/>
              <a:gd name="connsiteX191" fmla="*/ 373861 w 12192000"/>
              <a:gd name="connsiteY191" fmla="*/ 444449 h 5235812"/>
              <a:gd name="connsiteX192" fmla="*/ 498838 w 12192000"/>
              <a:gd name="connsiteY192" fmla="*/ 422403 h 5235812"/>
              <a:gd name="connsiteX193" fmla="*/ 516021 w 12192000"/>
              <a:gd name="connsiteY193" fmla="*/ 420754 h 5235812"/>
              <a:gd name="connsiteX194" fmla="*/ 525327 w 12192000"/>
              <a:gd name="connsiteY194" fmla="*/ 413364 h 5235812"/>
              <a:gd name="connsiteX195" fmla="*/ 558651 w 12192000"/>
              <a:gd name="connsiteY195" fmla="*/ 411894 h 5235812"/>
              <a:gd name="connsiteX196" fmla="*/ 560193 w 12192000"/>
              <a:gd name="connsiteY196" fmla="*/ 407686 h 5235812"/>
              <a:gd name="connsiteX197" fmla="*/ 669729 w 12192000"/>
              <a:gd name="connsiteY197" fmla="*/ 371558 h 5235812"/>
              <a:gd name="connsiteX198" fmla="*/ 688496 w 12192000"/>
              <a:gd name="connsiteY198" fmla="*/ 365590 h 5235812"/>
              <a:gd name="connsiteX199" fmla="*/ 704711 w 12192000"/>
              <a:gd name="connsiteY199" fmla="*/ 367400 h 5235812"/>
              <a:gd name="connsiteX200" fmla="*/ 794485 w 12192000"/>
              <a:gd name="connsiteY200" fmla="*/ 362242 h 5235812"/>
              <a:gd name="connsiteX201" fmla="*/ 815839 w 12192000"/>
              <a:gd name="connsiteY201" fmla="*/ 365409 h 5235812"/>
              <a:gd name="connsiteX202" fmla="*/ 824819 w 12192000"/>
              <a:gd name="connsiteY202" fmla="*/ 372095 h 5235812"/>
              <a:gd name="connsiteX203" fmla="*/ 859579 w 12192000"/>
              <a:gd name="connsiteY203" fmla="*/ 359461 h 5235812"/>
              <a:gd name="connsiteX204" fmla="*/ 913213 w 12192000"/>
              <a:gd name="connsiteY204" fmla="*/ 350804 h 5235812"/>
              <a:gd name="connsiteX205" fmla="*/ 938704 w 12192000"/>
              <a:gd name="connsiteY205" fmla="*/ 344555 h 5235812"/>
              <a:gd name="connsiteX206" fmla="*/ 959272 w 12192000"/>
              <a:gd name="connsiteY206" fmla="*/ 348348 h 5235812"/>
              <a:gd name="connsiteX207" fmla="*/ 1076317 w 12192000"/>
              <a:gd name="connsiteY207" fmla="*/ 349310 h 5235812"/>
              <a:gd name="connsiteX208" fmla="*/ 1103231 w 12192000"/>
              <a:gd name="connsiteY208" fmla="*/ 355337 h 5235812"/>
              <a:gd name="connsiteX209" fmla="*/ 1115987 w 12192000"/>
              <a:gd name="connsiteY209" fmla="*/ 367351 h 5235812"/>
              <a:gd name="connsiteX210" fmla="*/ 1125983 w 12192000"/>
              <a:gd name="connsiteY210" fmla="*/ 363067 h 5235812"/>
              <a:gd name="connsiteX211" fmla="*/ 1196778 w 12192000"/>
              <a:gd name="connsiteY211" fmla="*/ 362640 h 5235812"/>
              <a:gd name="connsiteX212" fmla="*/ 1242961 w 12192000"/>
              <a:gd name="connsiteY212" fmla="*/ 361265 h 5235812"/>
              <a:gd name="connsiteX213" fmla="*/ 1245768 w 12192000"/>
              <a:gd name="connsiteY213" fmla="*/ 344771 h 5235812"/>
              <a:gd name="connsiteX214" fmla="*/ 1286892 w 12192000"/>
              <a:gd name="connsiteY214" fmla="*/ 338895 h 5235812"/>
              <a:gd name="connsiteX215" fmla="*/ 1330717 w 12192000"/>
              <a:gd name="connsiteY215" fmla="*/ 349483 h 5235812"/>
              <a:gd name="connsiteX216" fmla="*/ 1382372 w 12192000"/>
              <a:gd name="connsiteY216" fmla="*/ 347999 h 5235812"/>
              <a:gd name="connsiteX217" fmla="*/ 1413281 w 12192000"/>
              <a:gd name="connsiteY217" fmla="*/ 347291 h 5235812"/>
              <a:gd name="connsiteX218" fmla="*/ 1494404 w 12192000"/>
              <a:gd name="connsiteY218" fmla="*/ 331907 h 5235812"/>
              <a:gd name="connsiteX219" fmla="*/ 1626029 w 12192000"/>
              <a:gd name="connsiteY219" fmla="*/ 273413 h 5235812"/>
              <a:gd name="connsiteX220" fmla="*/ 1667354 w 12192000"/>
              <a:gd name="connsiteY220" fmla="*/ 265124 h 5235812"/>
              <a:gd name="connsiteX221" fmla="*/ 1674578 w 12192000"/>
              <a:gd name="connsiteY221" fmla="*/ 268497 h 5235812"/>
              <a:gd name="connsiteX222" fmla="*/ 1880316 w 12192000"/>
              <a:gd name="connsiteY222" fmla="*/ 233368 h 5235812"/>
              <a:gd name="connsiteX223" fmla="*/ 1917126 w 12192000"/>
              <a:gd name="connsiteY223" fmla="*/ 231311 h 5235812"/>
              <a:gd name="connsiteX224" fmla="*/ 1944692 w 12192000"/>
              <a:gd name="connsiteY224" fmla="*/ 232595 h 5235812"/>
              <a:gd name="connsiteX225" fmla="*/ 2010665 w 12192000"/>
              <a:gd name="connsiteY225" fmla="*/ 220894 h 5235812"/>
              <a:gd name="connsiteX226" fmla="*/ 2118270 w 12192000"/>
              <a:gd name="connsiteY226" fmla="*/ 195238 h 5235812"/>
              <a:gd name="connsiteX227" fmla="*/ 2141504 w 12192000"/>
              <a:gd name="connsiteY227" fmla="*/ 191185 h 5235812"/>
              <a:gd name="connsiteX228" fmla="*/ 2162752 w 12192000"/>
              <a:gd name="connsiteY228" fmla="*/ 193299 h 5235812"/>
              <a:gd name="connsiteX229" fmla="*/ 2168793 w 12192000"/>
              <a:gd name="connsiteY229" fmla="*/ 198668 h 5235812"/>
              <a:gd name="connsiteX230" fmla="*/ 2181778 w 12192000"/>
              <a:gd name="connsiteY230" fmla="*/ 197338 h 5235812"/>
              <a:gd name="connsiteX231" fmla="*/ 2185499 w 12192000"/>
              <a:gd name="connsiteY231" fmla="*/ 198155 h 5235812"/>
              <a:gd name="connsiteX232" fmla="*/ 2206566 w 12192000"/>
              <a:gd name="connsiteY232" fmla="*/ 201662 h 5235812"/>
              <a:gd name="connsiteX233" fmla="*/ 2244903 w 12192000"/>
              <a:gd name="connsiteY233" fmla="*/ 180090 h 5235812"/>
              <a:gd name="connsiteX234" fmla="*/ 2297531 w 12192000"/>
              <a:gd name="connsiteY234" fmla="*/ 177456 h 5235812"/>
              <a:gd name="connsiteX235" fmla="*/ 2488258 w 12192000"/>
              <a:gd name="connsiteY235" fmla="*/ 130235 h 5235812"/>
              <a:gd name="connsiteX236" fmla="*/ 2523236 w 12192000"/>
              <a:gd name="connsiteY236" fmla="*/ 146553 h 5235812"/>
              <a:gd name="connsiteX237" fmla="*/ 2603355 w 12192000"/>
              <a:gd name="connsiteY237" fmla="*/ 135610 h 5235812"/>
              <a:gd name="connsiteX238" fmla="*/ 2713319 w 12192000"/>
              <a:gd name="connsiteY238" fmla="*/ 76167 h 5235812"/>
              <a:gd name="connsiteX239" fmla="*/ 2860143 w 12192000"/>
              <a:gd name="connsiteY239" fmla="*/ 54092 h 5235812"/>
              <a:gd name="connsiteX240" fmla="*/ 2868320 w 12192000"/>
              <a:gd name="connsiteY240" fmla="*/ 43251 h 5235812"/>
              <a:gd name="connsiteX241" fmla="*/ 2880379 w 12192000"/>
              <a:gd name="connsiteY241" fmla="*/ 35858 h 5235812"/>
              <a:gd name="connsiteX242" fmla="*/ 2882710 w 12192000"/>
              <a:gd name="connsiteY242" fmla="*/ 36396 h 5235812"/>
              <a:gd name="connsiteX243" fmla="*/ 2899268 w 12192000"/>
              <a:gd name="connsiteY243" fmla="*/ 32091 h 5235812"/>
              <a:gd name="connsiteX244" fmla="*/ 2901185 w 12192000"/>
              <a:gd name="connsiteY244" fmla="*/ 28262 h 5235812"/>
              <a:gd name="connsiteX245" fmla="*/ 2912009 w 12192000"/>
              <a:gd name="connsiteY245" fmla="*/ 24403 h 5235812"/>
              <a:gd name="connsiteX246" fmla="*/ 2931895 w 12192000"/>
              <a:gd name="connsiteY246" fmla="*/ 14365 h 5235812"/>
              <a:gd name="connsiteX247" fmla="*/ 2936965 w 12192000"/>
              <a:gd name="connsiteY247" fmla="*/ 14771 h 5235812"/>
              <a:gd name="connsiteX248" fmla="*/ 2969058 w 12192000"/>
              <a:gd name="connsiteY248" fmla="*/ 3188 h 5235812"/>
              <a:gd name="connsiteX249" fmla="*/ 2970141 w 12192000"/>
              <a:gd name="connsiteY249" fmla="*/ 4113 h 5235812"/>
              <a:gd name="connsiteX250" fmla="*/ 2981985 w 12192000"/>
              <a:gd name="connsiteY250" fmla="*/ 5589 h 5235812"/>
              <a:gd name="connsiteX251" fmla="*/ 3003160 w 12192000"/>
              <a:gd name="connsiteY251" fmla="*/ 5933 h 5235812"/>
              <a:gd name="connsiteX252" fmla="*/ 3059919 w 12192000"/>
              <a:gd name="connsiteY252" fmla="*/ 20150 h 5235812"/>
              <a:gd name="connsiteX253" fmla="*/ 3093450 w 12192000"/>
              <a:gd name="connsiteY253" fmla="*/ 8195 h 5235812"/>
              <a:gd name="connsiteX254" fmla="*/ 3188029 w 12192000"/>
              <a:gd name="connsiteY254" fmla="*/ 6375 h 5235812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232455">
                <a:moveTo>
                  <a:pt x="3188029" y="6375"/>
                </a:moveTo>
                <a:lnTo>
                  <a:pt x="3287078" y="27606"/>
                </a:lnTo>
                <a:cubicBezTo>
                  <a:pt x="3323715" y="28068"/>
                  <a:pt x="3355440" y="35952"/>
                  <a:pt x="3386448" y="30393"/>
                </a:cubicBezTo>
                <a:cubicBezTo>
                  <a:pt x="3399044" y="36526"/>
                  <a:pt x="3410916" y="39002"/>
                  <a:pt x="3422427" y="29823"/>
                </a:cubicBezTo>
                <a:cubicBezTo>
                  <a:pt x="3456617" y="32886"/>
                  <a:pt x="3464894" y="45995"/>
                  <a:pt x="3486559" y="35770"/>
                </a:cubicBezTo>
                <a:cubicBezTo>
                  <a:pt x="3505768" y="56974"/>
                  <a:pt x="3506905" y="48882"/>
                  <a:pt x="3515932" y="42810"/>
                </a:cubicBezTo>
                <a:lnTo>
                  <a:pt x="3517220" y="42377"/>
                </a:lnTo>
                <a:lnTo>
                  <a:pt x="3519845" y="45407"/>
                </a:lnTo>
                <a:lnTo>
                  <a:pt x="3525279" y="46811"/>
                </a:lnTo>
                <a:lnTo>
                  <a:pt x="3540113" y="45907"/>
                </a:lnTo>
                <a:lnTo>
                  <a:pt x="3545692" y="44786"/>
                </a:lnTo>
                <a:cubicBezTo>
                  <a:pt x="3549534" y="44304"/>
                  <a:pt x="3552087" y="44358"/>
                  <a:pt x="3553854" y="44807"/>
                </a:cubicBezTo>
                <a:lnTo>
                  <a:pt x="3554058" y="45056"/>
                </a:lnTo>
                <a:lnTo>
                  <a:pt x="3561703" y="44591"/>
                </a:lnTo>
                <a:cubicBezTo>
                  <a:pt x="3574605" y="43234"/>
                  <a:pt x="3587161" y="41376"/>
                  <a:pt x="3599112" y="39166"/>
                </a:cubicBezTo>
                <a:cubicBezTo>
                  <a:pt x="3609218" y="53084"/>
                  <a:pt x="3653377" y="36644"/>
                  <a:pt x="3648544" y="62881"/>
                </a:cubicBezTo>
                <a:cubicBezTo>
                  <a:pt x="3664665" y="60678"/>
                  <a:pt x="3674416" y="49784"/>
                  <a:pt x="3668987" y="66992"/>
                </a:cubicBezTo>
                <a:cubicBezTo>
                  <a:pt x="3674294" y="66761"/>
                  <a:pt x="3677564" y="68224"/>
                  <a:pt x="3679906" y="70516"/>
                </a:cubicBezTo>
                <a:lnTo>
                  <a:pt x="3680583" y="71594"/>
                </a:lnTo>
                <a:lnTo>
                  <a:pt x="3716448" y="66268"/>
                </a:lnTo>
                <a:lnTo>
                  <a:pt x="3721210" y="67563"/>
                </a:lnTo>
                <a:lnTo>
                  <a:pt x="3744585" y="61530"/>
                </a:lnTo>
                <a:lnTo>
                  <a:pt x="3756664" y="59781"/>
                </a:lnTo>
                <a:lnTo>
                  <a:pt x="3760076" y="56468"/>
                </a:lnTo>
                <a:cubicBezTo>
                  <a:pt x="3763760" y="54457"/>
                  <a:pt x="3769040" y="53589"/>
                  <a:pt x="3777900" y="55315"/>
                </a:cubicBezTo>
                <a:lnTo>
                  <a:pt x="3779950" y="56246"/>
                </a:lnTo>
                <a:lnTo>
                  <a:pt x="3794650" y="51341"/>
                </a:lnTo>
                <a:cubicBezTo>
                  <a:pt x="3799384" y="49075"/>
                  <a:pt x="3803575" y="46191"/>
                  <a:pt x="3806969" y="42453"/>
                </a:cubicBezTo>
                <a:cubicBezTo>
                  <a:pt x="3857022" y="62428"/>
                  <a:pt x="3904249" y="44152"/>
                  <a:pt x="3958577" y="47607"/>
                </a:cubicBezTo>
                <a:cubicBezTo>
                  <a:pt x="3982063" y="78687"/>
                  <a:pt x="4075943" y="40635"/>
                  <a:pt x="4089430" y="10501"/>
                </a:cubicBezTo>
                <a:cubicBezTo>
                  <a:pt x="4089836" y="45707"/>
                  <a:pt x="4210728" y="-29946"/>
                  <a:pt x="4171715" y="14367"/>
                </a:cubicBezTo>
                <a:cubicBezTo>
                  <a:pt x="4190376" y="11284"/>
                  <a:pt x="4209638" y="25006"/>
                  <a:pt x="4199128" y="36195"/>
                </a:cubicBezTo>
                <a:cubicBezTo>
                  <a:pt x="4255818" y="12249"/>
                  <a:pt x="4339488" y="36060"/>
                  <a:pt x="4403546" y="25184"/>
                </a:cubicBezTo>
                <a:cubicBezTo>
                  <a:pt x="4438470" y="51495"/>
                  <a:pt x="4419538" y="27150"/>
                  <a:pt x="4455762" y="32072"/>
                </a:cubicBezTo>
                <a:cubicBezTo>
                  <a:pt x="4445854" y="7850"/>
                  <a:pt x="4499738" y="45661"/>
                  <a:pt x="4501720" y="18325"/>
                </a:cubicBezTo>
                <a:cubicBezTo>
                  <a:pt x="4508248" y="20087"/>
                  <a:pt x="4514512" y="22655"/>
                  <a:pt x="4520780" y="25438"/>
                </a:cubicBezTo>
                <a:lnTo>
                  <a:pt x="4524071" y="26883"/>
                </a:lnTo>
                <a:lnTo>
                  <a:pt x="4537225" y="27930"/>
                </a:lnTo>
                <a:lnTo>
                  <a:pt x="4540932" y="34139"/>
                </a:lnTo>
                <a:lnTo>
                  <a:pt x="4560732" y="39954"/>
                </a:lnTo>
                <a:cubicBezTo>
                  <a:pt x="4568148" y="41218"/>
                  <a:pt x="4576128" y="41510"/>
                  <a:pt x="4584946" y="40234"/>
                </a:cubicBezTo>
                <a:cubicBezTo>
                  <a:pt x="4606640" y="29401"/>
                  <a:pt x="4640420" y="42678"/>
                  <a:pt x="4670972" y="41875"/>
                </a:cubicBezTo>
                <a:lnTo>
                  <a:pt x="4685002" y="38521"/>
                </a:lnTo>
                <a:lnTo>
                  <a:pt x="4730794" y="44114"/>
                </a:lnTo>
                <a:cubicBezTo>
                  <a:pt x="4743830" y="45199"/>
                  <a:pt x="4757359" y="45769"/>
                  <a:pt x="4771603" y="45372"/>
                </a:cubicBezTo>
                <a:lnTo>
                  <a:pt x="4798044" y="42704"/>
                </a:lnTo>
                <a:lnTo>
                  <a:pt x="4804975" y="44915"/>
                </a:lnTo>
                <a:cubicBezTo>
                  <a:pt x="4817047" y="44669"/>
                  <a:pt x="4833024" y="36885"/>
                  <a:pt x="4831600" y="46341"/>
                </a:cubicBezTo>
                <a:lnTo>
                  <a:pt x="4845162" y="43064"/>
                </a:lnTo>
                <a:lnTo>
                  <a:pt x="4858548" y="50610"/>
                </a:lnTo>
                <a:cubicBezTo>
                  <a:pt x="4860014" y="52362"/>
                  <a:pt x="4861117" y="54227"/>
                  <a:pt x="4861820" y="56140"/>
                </a:cubicBezTo>
                <a:lnTo>
                  <a:pt x="4880767" y="53657"/>
                </a:lnTo>
                <a:lnTo>
                  <a:pt x="4896300" y="59061"/>
                </a:lnTo>
                <a:lnTo>
                  <a:pt x="4909841" y="55528"/>
                </a:lnTo>
                <a:lnTo>
                  <a:pt x="4915461" y="56324"/>
                </a:lnTo>
                <a:lnTo>
                  <a:pt x="4929430" y="58998"/>
                </a:lnTo>
                <a:cubicBezTo>
                  <a:pt x="4936592" y="60872"/>
                  <a:pt x="4944606" y="63131"/>
                  <a:pt x="4953531" y="64940"/>
                </a:cubicBezTo>
                <a:lnTo>
                  <a:pt x="4961050" y="65767"/>
                </a:lnTo>
                <a:lnTo>
                  <a:pt x="4977419" y="74854"/>
                </a:lnTo>
                <a:cubicBezTo>
                  <a:pt x="4989329" y="81723"/>
                  <a:pt x="4998703" y="86352"/>
                  <a:pt x="5009106" y="82624"/>
                </a:cubicBezTo>
                <a:cubicBezTo>
                  <a:pt x="5026839" y="91499"/>
                  <a:pt x="5039227" y="116374"/>
                  <a:pt x="5064895" y="109738"/>
                </a:cubicBezTo>
                <a:cubicBezTo>
                  <a:pt x="5057105" y="121007"/>
                  <a:pt x="5093400" y="111102"/>
                  <a:pt x="5097688" y="122676"/>
                </a:cubicBezTo>
                <a:cubicBezTo>
                  <a:pt x="5099668" y="131998"/>
                  <a:pt x="5111139" y="131166"/>
                  <a:pt x="5119875" y="134601"/>
                </a:cubicBezTo>
                <a:cubicBezTo>
                  <a:pt x="5126101" y="144121"/>
                  <a:pt x="5170057" y="152813"/>
                  <a:pt x="5185360" y="151443"/>
                </a:cubicBezTo>
                <a:cubicBezTo>
                  <a:pt x="5228495" y="141970"/>
                  <a:pt x="5263192" y="180296"/>
                  <a:pt x="5297679" y="173709"/>
                </a:cubicBezTo>
                <a:cubicBezTo>
                  <a:pt x="5306709" y="174608"/>
                  <a:pt x="5314196" y="176764"/>
                  <a:pt x="5320681" y="179692"/>
                </a:cubicBezTo>
                <a:lnTo>
                  <a:pt x="5336842" y="189776"/>
                </a:lnTo>
                <a:cubicBezTo>
                  <a:pt x="5337043" y="191991"/>
                  <a:pt x="5337243" y="194206"/>
                  <a:pt x="5337444" y="196421"/>
                </a:cubicBezTo>
                <a:lnTo>
                  <a:pt x="5349516" y="200505"/>
                </a:lnTo>
                <a:lnTo>
                  <a:pt x="5351972" y="202623"/>
                </a:lnTo>
                <a:cubicBezTo>
                  <a:pt x="5356645" y="206691"/>
                  <a:pt x="5361411" y="210559"/>
                  <a:pt x="5366814" y="213739"/>
                </a:cubicBezTo>
                <a:cubicBezTo>
                  <a:pt x="5381668" y="188805"/>
                  <a:pt x="5415227" y="236677"/>
                  <a:pt x="5417244" y="211827"/>
                </a:cubicBezTo>
                <a:cubicBezTo>
                  <a:pt x="5449522" y="224962"/>
                  <a:pt x="5442974" y="197862"/>
                  <a:pt x="5463870" y="230568"/>
                </a:cubicBezTo>
                <a:cubicBezTo>
                  <a:pt x="5530235" y="235601"/>
                  <a:pt x="5598895" y="277502"/>
                  <a:pt x="5664412" y="268648"/>
                </a:cubicBezTo>
                <a:cubicBezTo>
                  <a:pt x="5649063" y="276562"/>
                  <a:pt x="5660966" y="293867"/>
                  <a:pt x="5680257" y="295413"/>
                </a:cubicBezTo>
                <a:cubicBezTo>
                  <a:pt x="5621974" y="327372"/>
                  <a:pt x="5773350" y="285639"/>
                  <a:pt x="5757046" y="318453"/>
                </a:cubicBezTo>
                <a:cubicBezTo>
                  <a:pt x="5784218" y="293635"/>
                  <a:pt x="5891959" y="280462"/>
                  <a:pt x="5899668" y="314896"/>
                </a:cubicBezTo>
                <a:cubicBezTo>
                  <a:pt x="5949942" y="330947"/>
                  <a:pt x="6003733" y="325125"/>
                  <a:pt x="6042086" y="355518"/>
                </a:cubicBezTo>
                <a:cubicBezTo>
                  <a:pt x="6047101" y="352845"/>
                  <a:pt x="6052473" y="351157"/>
                  <a:pt x="6058069" y="350170"/>
                </a:cubicBezTo>
                <a:lnTo>
                  <a:pt x="6074444" y="349088"/>
                </a:lnTo>
                <a:lnTo>
                  <a:pt x="6075959" y="350435"/>
                </a:lnTo>
                <a:cubicBezTo>
                  <a:pt x="6083606" y="354133"/>
                  <a:pt x="6089063" y="354575"/>
                  <a:pt x="6093540" y="353576"/>
                </a:cubicBezTo>
                <a:lnTo>
                  <a:pt x="6098369" y="351305"/>
                </a:lnTo>
                <a:lnTo>
                  <a:pt x="6110738" y="352533"/>
                </a:lnTo>
                <a:lnTo>
                  <a:pt x="6135933" y="352452"/>
                </a:lnTo>
                <a:lnTo>
                  <a:pt x="6139871" y="354780"/>
                </a:lnTo>
                <a:lnTo>
                  <a:pt x="6176662" y="358308"/>
                </a:lnTo>
                <a:cubicBezTo>
                  <a:pt x="6176708" y="358695"/>
                  <a:pt x="6176754" y="359083"/>
                  <a:pt x="6176801" y="359470"/>
                </a:cubicBezTo>
                <a:cubicBezTo>
                  <a:pt x="6177951" y="362154"/>
                  <a:pt x="6180382" y="364286"/>
                  <a:pt x="6185563" y="365325"/>
                </a:cubicBezTo>
                <a:cubicBezTo>
                  <a:pt x="6172218" y="380034"/>
                  <a:pt x="6186695" y="372214"/>
                  <a:pt x="6203148" y="373978"/>
                </a:cubicBezTo>
                <a:cubicBezTo>
                  <a:pt x="6186092" y="397217"/>
                  <a:pt x="6236081" y="392376"/>
                  <a:pt x="6239136" y="407698"/>
                </a:cubicBezTo>
                <a:cubicBezTo>
                  <a:pt x="6251604" y="408470"/>
                  <a:pt x="6264482" y="409710"/>
                  <a:pt x="6277452" y="411500"/>
                </a:cubicBezTo>
                <a:lnTo>
                  <a:pt x="6284979" y="412874"/>
                </a:lnTo>
                <a:cubicBezTo>
                  <a:pt x="6285004" y="412967"/>
                  <a:pt x="6285030" y="413060"/>
                  <a:pt x="6285055" y="413153"/>
                </a:cubicBezTo>
                <a:cubicBezTo>
                  <a:pt x="6286528" y="413988"/>
                  <a:pt x="6288943" y="414642"/>
                  <a:pt x="6292844" y="415103"/>
                </a:cubicBezTo>
                <a:lnTo>
                  <a:pt x="6298705" y="415379"/>
                </a:lnTo>
                <a:lnTo>
                  <a:pt x="6313308" y="418044"/>
                </a:lnTo>
                <a:lnTo>
                  <a:pt x="6317834" y="420633"/>
                </a:lnTo>
                <a:lnTo>
                  <a:pt x="6318907" y="424070"/>
                </a:lnTo>
                <a:lnTo>
                  <a:pt x="6320341" y="423972"/>
                </a:lnTo>
                <a:cubicBezTo>
                  <a:pt x="6331847" y="420463"/>
                  <a:pt x="6336768" y="413212"/>
                  <a:pt x="6345071" y="437455"/>
                </a:cubicBezTo>
                <a:cubicBezTo>
                  <a:pt x="6370620" y="433074"/>
                  <a:pt x="6372313" y="447213"/>
                  <a:pt x="6403531" y="458140"/>
                </a:cubicBezTo>
                <a:cubicBezTo>
                  <a:pt x="6418880" y="452331"/>
                  <a:pt x="6429052" y="457437"/>
                  <a:pt x="6438176" y="466114"/>
                </a:cubicBezTo>
                <a:cubicBezTo>
                  <a:pt x="6470442" y="468277"/>
                  <a:pt x="6497016" y="483101"/>
                  <a:pt x="6531805" y="492190"/>
                </a:cubicBezTo>
                <a:cubicBezTo>
                  <a:pt x="6572391" y="488640"/>
                  <a:pt x="6587615" y="511954"/>
                  <a:pt x="6624812" y="521583"/>
                </a:cubicBezTo>
                <a:cubicBezTo>
                  <a:pt x="6661654" y="509054"/>
                  <a:pt x="6648131" y="543176"/>
                  <a:pt x="6665821" y="554310"/>
                </a:cubicBezTo>
                <a:lnTo>
                  <a:pt x="6671133" y="556037"/>
                </a:lnTo>
                <a:lnTo>
                  <a:pt x="6685990" y="556019"/>
                </a:lnTo>
                <a:lnTo>
                  <a:pt x="6691636" y="555232"/>
                </a:lnTo>
                <a:cubicBezTo>
                  <a:pt x="6695503" y="554980"/>
                  <a:pt x="6698046" y="555186"/>
                  <a:pt x="6699772" y="555740"/>
                </a:cubicBezTo>
                <a:lnTo>
                  <a:pt x="6699955" y="556001"/>
                </a:lnTo>
                <a:lnTo>
                  <a:pt x="6707613" y="555992"/>
                </a:lnTo>
                <a:cubicBezTo>
                  <a:pt x="6720579" y="555407"/>
                  <a:pt x="6733235" y="554299"/>
                  <a:pt x="6745320" y="552805"/>
                </a:cubicBezTo>
                <a:cubicBezTo>
                  <a:pt x="6754341" y="567305"/>
                  <a:pt x="6799607" y="553523"/>
                  <a:pt x="6792811" y="579433"/>
                </a:cubicBezTo>
                <a:cubicBezTo>
                  <a:pt x="6809051" y="578194"/>
                  <a:pt x="6819592" y="567897"/>
                  <a:pt x="6812882" y="584758"/>
                </a:cubicBezTo>
                <a:cubicBezTo>
                  <a:pt x="6818190" y="584843"/>
                  <a:pt x="6821340" y="586499"/>
                  <a:pt x="6823500" y="588928"/>
                </a:cubicBezTo>
                <a:lnTo>
                  <a:pt x="6824098" y="590044"/>
                </a:lnTo>
                <a:lnTo>
                  <a:pt x="6860252" y="586865"/>
                </a:lnTo>
                <a:lnTo>
                  <a:pt x="6864904" y="588442"/>
                </a:lnTo>
                <a:lnTo>
                  <a:pt x="6888662" y="583812"/>
                </a:lnTo>
                <a:lnTo>
                  <a:pt x="6900835" y="582784"/>
                </a:lnTo>
                <a:lnTo>
                  <a:pt x="6904484" y="579680"/>
                </a:lnTo>
                <a:cubicBezTo>
                  <a:pt x="6908310" y="577891"/>
                  <a:pt x="6913643" y="577339"/>
                  <a:pt x="6922346" y="579592"/>
                </a:cubicBezTo>
                <a:lnTo>
                  <a:pt x="6924318" y="580642"/>
                </a:lnTo>
                <a:lnTo>
                  <a:pt x="6939344" y="576622"/>
                </a:lnTo>
                <a:cubicBezTo>
                  <a:pt x="6944233" y="574640"/>
                  <a:pt x="6948630" y="572012"/>
                  <a:pt x="6952296" y="568480"/>
                </a:cubicBezTo>
                <a:cubicBezTo>
                  <a:pt x="7000688" y="591412"/>
                  <a:pt x="7049150" y="575978"/>
                  <a:pt x="7103052" y="582667"/>
                </a:cubicBezTo>
                <a:cubicBezTo>
                  <a:pt x="7164010" y="581617"/>
                  <a:pt x="7206372" y="577594"/>
                  <a:pt x="7246485" y="578085"/>
                </a:cubicBezTo>
                <a:cubicBezTo>
                  <a:pt x="7265321" y="576121"/>
                  <a:pt x="7402761" y="575068"/>
                  <a:pt x="7391440" y="585614"/>
                </a:cubicBezTo>
                <a:cubicBezTo>
                  <a:pt x="7449760" y="565084"/>
                  <a:pt x="7483675" y="593848"/>
                  <a:pt x="7548358" y="586808"/>
                </a:cubicBezTo>
                <a:cubicBezTo>
                  <a:pt x="7581191" y="615162"/>
                  <a:pt x="7564154" y="589722"/>
                  <a:pt x="7599893" y="596799"/>
                </a:cubicBezTo>
                <a:cubicBezTo>
                  <a:pt x="7591842" y="572022"/>
                  <a:pt x="7642712" y="612989"/>
                  <a:pt x="7646750" y="585813"/>
                </a:cubicBezTo>
                <a:cubicBezTo>
                  <a:pt x="7653127" y="587959"/>
                  <a:pt x="7659175" y="590899"/>
                  <a:pt x="7665217" y="594052"/>
                </a:cubicBezTo>
                <a:lnTo>
                  <a:pt x="7668385" y="595689"/>
                </a:lnTo>
                <a:lnTo>
                  <a:pt x="7681420" y="597521"/>
                </a:lnTo>
                <a:lnTo>
                  <a:pt x="7684651" y="603940"/>
                </a:lnTo>
                <a:lnTo>
                  <a:pt x="7843050" y="614241"/>
                </a:lnTo>
                <a:cubicBezTo>
                  <a:pt x="7856954" y="610131"/>
                  <a:pt x="7901943" y="610733"/>
                  <a:pt x="7911637" y="618959"/>
                </a:cubicBezTo>
                <a:cubicBezTo>
                  <a:pt x="7921260" y="620756"/>
                  <a:pt x="7931762" y="617867"/>
                  <a:pt x="7937365" y="626668"/>
                </a:cubicBezTo>
                <a:cubicBezTo>
                  <a:pt x="7958268" y="631844"/>
                  <a:pt x="8006140" y="643744"/>
                  <a:pt x="8037057" y="650015"/>
                </a:cubicBezTo>
                <a:cubicBezTo>
                  <a:pt x="8053719" y="638937"/>
                  <a:pt x="8079882" y="661430"/>
                  <a:pt x="8122868" y="664297"/>
                </a:cubicBezTo>
                <a:cubicBezTo>
                  <a:pt x="8141102" y="651485"/>
                  <a:pt x="8151839" y="666407"/>
                  <a:pt x="8186750" y="649435"/>
                </a:cubicBezTo>
                <a:cubicBezTo>
                  <a:pt x="8188181" y="651188"/>
                  <a:pt x="8189967" y="652819"/>
                  <a:pt x="8192054" y="654277"/>
                </a:cubicBezTo>
                <a:cubicBezTo>
                  <a:pt x="8204181" y="662746"/>
                  <a:pt x="8223618" y="663670"/>
                  <a:pt x="8235470" y="656341"/>
                </a:cubicBezTo>
                <a:cubicBezTo>
                  <a:pt x="8291101" y="633893"/>
                  <a:pt x="8341536" y="636526"/>
                  <a:pt x="8388968" y="633092"/>
                </a:cubicBezTo>
                <a:cubicBezTo>
                  <a:pt x="8442578" y="631930"/>
                  <a:pt x="8406478" y="658826"/>
                  <a:pt x="8473770" y="637968"/>
                </a:cubicBezTo>
                <a:cubicBezTo>
                  <a:pt x="8480755" y="647980"/>
                  <a:pt x="8489229" y="648756"/>
                  <a:pt x="8503642" y="644614"/>
                </a:cubicBezTo>
                <a:cubicBezTo>
                  <a:pt x="8529673" y="644778"/>
                  <a:pt x="8527062" y="669217"/>
                  <a:pt x="8553701" y="655445"/>
                </a:cubicBezTo>
                <a:cubicBezTo>
                  <a:pt x="8548666" y="668439"/>
                  <a:pt x="8602920" y="662401"/>
                  <a:pt x="8590556" y="675642"/>
                </a:cubicBezTo>
                <a:cubicBezTo>
                  <a:pt x="8607202" y="688280"/>
                  <a:pt x="8616076" y="668838"/>
                  <a:pt x="8632638" y="679902"/>
                </a:cubicBezTo>
                <a:cubicBezTo>
                  <a:pt x="8651555" y="683051"/>
                  <a:pt x="8622103" y="665414"/>
                  <a:pt x="8643140" y="665237"/>
                </a:cubicBezTo>
                <a:cubicBezTo>
                  <a:pt x="8668580" y="667400"/>
                  <a:pt x="8669151" y="643248"/>
                  <a:pt x="8687917" y="674873"/>
                </a:cubicBezTo>
                <a:lnTo>
                  <a:pt x="8755765" y="691208"/>
                </a:lnTo>
                <a:cubicBezTo>
                  <a:pt x="8771235" y="684210"/>
                  <a:pt x="8783355" y="688566"/>
                  <a:pt x="8795085" y="696588"/>
                </a:cubicBezTo>
                <a:cubicBezTo>
                  <a:pt x="8830601" y="696312"/>
                  <a:pt x="8862574" y="709182"/>
                  <a:pt x="8902279" y="715671"/>
                </a:cubicBezTo>
                <a:cubicBezTo>
                  <a:pt x="8945651" y="709025"/>
                  <a:pt x="8967057" y="731283"/>
                  <a:pt x="9009490" y="738130"/>
                </a:cubicBezTo>
                <a:cubicBezTo>
                  <a:pt x="9052268" y="720556"/>
                  <a:pt x="9036250" y="769165"/>
                  <a:pt x="9072120" y="770325"/>
                </a:cubicBezTo>
                <a:cubicBezTo>
                  <a:pt x="9131058" y="755785"/>
                  <a:pt x="9070119" y="786673"/>
                  <a:pt x="9160343" y="786746"/>
                </a:cubicBezTo>
                <a:cubicBezTo>
                  <a:pt x="9165546" y="783979"/>
                  <a:pt x="9176314" y="788033"/>
                  <a:pt x="9174981" y="792262"/>
                </a:cubicBezTo>
                <a:cubicBezTo>
                  <a:pt x="9194754" y="792109"/>
                  <a:pt x="9250657" y="820706"/>
                  <a:pt x="9278987" y="817631"/>
                </a:cubicBezTo>
                <a:cubicBezTo>
                  <a:pt x="9333518" y="833772"/>
                  <a:pt x="9360905" y="815109"/>
                  <a:pt x="9400617" y="821517"/>
                </a:cubicBezTo>
                <a:cubicBezTo>
                  <a:pt x="9446163" y="839351"/>
                  <a:pt x="9472711" y="854824"/>
                  <a:pt x="9552261" y="892831"/>
                </a:cubicBezTo>
                <a:lnTo>
                  <a:pt x="9822258" y="1001854"/>
                </a:lnTo>
                <a:cubicBezTo>
                  <a:pt x="9922385" y="1082273"/>
                  <a:pt x="10051976" y="1038587"/>
                  <a:pt x="10113244" y="1044510"/>
                </a:cubicBezTo>
                <a:cubicBezTo>
                  <a:pt x="10138637" y="1020593"/>
                  <a:pt x="10159221" y="1047111"/>
                  <a:pt x="10189871" y="1037391"/>
                </a:cubicBezTo>
                <a:cubicBezTo>
                  <a:pt x="10258060" y="1032131"/>
                  <a:pt x="10325745" y="1004952"/>
                  <a:pt x="10414253" y="1023375"/>
                </a:cubicBezTo>
                <a:cubicBezTo>
                  <a:pt x="10454148" y="948496"/>
                  <a:pt x="10557884" y="993632"/>
                  <a:pt x="10642574" y="950868"/>
                </a:cubicBezTo>
                <a:cubicBezTo>
                  <a:pt x="10691734" y="942135"/>
                  <a:pt x="10768969" y="979324"/>
                  <a:pt x="10786007" y="938924"/>
                </a:cubicBezTo>
                <a:cubicBezTo>
                  <a:pt x="10808505" y="963648"/>
                  <a:pt x="10829561" y="923708"/>
                  <a:pt x="10854151" y="920164"/>
                </a:cubicBezTo>
                <a:cubicBezTo>
                  <a:pt x="10873781" y="935886"/>
                  <a:pt x="10883521" y="922289"/>
                  <a:pt x="10901354" y="919267"/>
                </a:cubicBezTo>
                <a:cubicBezTo>
                  <a:pt x="10909430" y="928964"/>
                  <a:pt x="10924523" y="928459"/>
                  <a:pt x="10929658" y="917084"/>
                </a:cubicBezTo>
                <a:cubicBezTo>
                  <a:pt x="10922372" y="890858"/>
                  <a:pt x="10974790" y="903941"/>
                  <a:pt x="10978685" y="885854"/>
                </a:cubicBezTo>
                <a:cubicBezTo>
                  <a:pt x="11009109" y="882080"/>
                  <a:pt x="11141217" y="905045"/>
                  <a:pt x="11163594" y="876091"/>
                </a:cubicBezTo>
                <a:cubicBezTo>
                  <a:pt x="11225103" y="862344"/>
                  <a:pt x="11314002" y="908404"/>
                  <a:pt x="11340142" y="907595"/>
                </a:cubicBezTo>
                <a:cubicBezTo>
                  <a:pt x="11366080" y="960488"/>
                  <a:pt x="11492322" y="821089"/>
                  <a:pt x="11603318" y="818126"/>
                </a:cubicBezTo>
                <a:cubicBezTo>
                  <a:pt x="11618275" y="823231"/>
                  <a:pt x="11626270" y="823162"/>
                  <a:pt x="11630282" y="811106"/>
                </a:cubicBezTo>
                <a:cubicBezTo>
                  <a:pt x="11659139" y="804141"/>
                  <a:pt x="11716067" y="792755"/>
                  <a:pt x="11776458" y="776334"/>
                </a:cubicBezTo>
                <a:cubicBezTo>
                  <a:pt x="11821845" y="762790"/>
                  <a:pt x="12045365" y="774578"/>
                  <a:pt x="12105816" y="760235"/>
                </a:cubicBezTo>
                <a:lnTo>
                  <a:pt x="12192000" y="696270"/>
                </a:lnTo>
                <a:lnTo>
                  <a:pt x="12192000" y="5232455"/>
                </a:lnTo>
                <a:lnTo>
                  <a:pt x="0" y="5223859"/>
                </a:lnTo>
                <a:lnTo>
                  <a:pt x="0" y="540482"/>
                </a:lnTo>
                <a:lnTo>
                  <a:pt x="3948" y="539440"/>
                </a:lnTo>
                <a:cubicBezTo>
                  <a:pt x="38999" y="531576"/>
                  <a:pt x="58344" y="531192"/>
                  <a:pt x="79987" y="525968"/>
                </a:cubicBezTo>
                <a:cubicBezTo>
                  <a:pt x="115029" y="513841"/>
                  <a:pt x="152100" y="486329"/>
                  <a:pt x="173247" y="477493"/>
                </a:cubicBezTo>
                <a:lnTo>
                  <a:pt x="206877" y="472952"/>
                </a:lnTo>
                <a:lnTo>
                  <a:pt x="205655" y="464375"/>
                </a:lnTo>
                <a:lnTo>
                  <a:pt x="218147" y="463744"/>
                </a:lnTo>
                <a:lnTo>
                  <a:pt x="246031" y="463535"/>
                </a:lnTo>
                <a:cubicBezTo>
                  <a:pt x="263431" y="462237"/>
                  <a:pt x="311815" y="464293"/>
                  <a:pt x="329529" y="461155"/>
                </a:cubicBezTo>
                <a:cubicBezTo>
                  <a:pt x="334639" y="452005"/>
                  <a:pt x="342526" y="447018"/>
                  <a:pt x="352311" y="444707"/>
                </a:cubicBezTo>
                <a:lnTo>
                  <a:pt x="373861" y="444449"/>
                </a:lnTo>
                <a:lnTo>
                  <a:pt x="498838" y="422403"/>
                </a:lnTo>
                <a:lnTo>
                  <a:pt x="516021" y="420754"/>
                </a:lnTo>
                <a:lnTo>
                  <a:pt x="525327" y="413364"/>
                </a:lnTo>
                <a:cubicBezTo>
                  <a:pt x="532431" y="411887"/>
                  <a:pt x="552839" y="412840"/>
                  <a:pt x="558651" y="411894"/>
                </a:cubicBezTo>
                <a:lnTo>
                  <a:pt x="560193" y="407686"/>
                </a:lnTo>
                <a:cubicBezTo>
                  <a:pt x="578707" y="400963"/>
                  <a:pt x="648345" y="378574"/>
                  <a:pt x="669729" y="371558"/>
                </a:cubicBezTo>
                <a:cubicBezTo>
                  <a:pt x="674001" y="378026"/>
                  <a:pt x="683567" y="367811"/>
                  <a:pt x="688496" y="365590"/>
                </a:cubicBezTo>
                <a:cubicBezTo>
                  <a:pt x="689259" y="369946"/>
                  <a:pt x="701191" y="371275"/>
                  <a:pt x="704711" y="367400"/>
                </a:cubicBezTo>
                <a:cubicBezTo>
                  <a:pt x="788593" y="346147"/>
                  <a:pt x="746605" y="390064"/>
                  <a:pt x="794485" y="362242"/>
                </a:cubicBezTo>
                <a:cubicBezTo>
                  <a:pt x="802955" y="360398"/>
                  <a:pt x="809819" y="362156"/>
                  <a:pt x="815839" y="365409"/>
                </a:cubicBezTo>
                <a:lnTo>
                  <a:pt x="824819" y="372095"/>
                </a:lnTo>
                <a:lnTo>
                  <a:pt x="859579" y="359461"/>
                </a:lnTo>
                <a:cubicBezTo>
                  <a:pt x="876701" y="355058"/>
                  <a:pt x="894722" y="352137"/>
                  <a:pt x="913213" y="350804"/>
                </a:cubicBezTo>
                <a:cubicBezTo>
                  <a:pt x="917362" y="359706"/>
                  <a:pt x="931876" y="347059"/>
                  <a:pt x="938704" y="344555"/>
                </a:cubicBezTo>
                <a:cubicBezTo>
                  <a:pt x="938775" y="350368"/>
                  <a:pt x="953903" y="353155"/>
                  <a:pt x="959272" y="348348"/>
                </a:cubicBezTo>
                <a:cubicBezTo>
                  <a:pt x="1072096" y="327568"/>
                  <a:pt x="1008611" y="381872"/>
                  <a:pt x="1076317" y="349310"/>
                </a:cubicBezTo>
                <a:cubicBezTo>
                  <a:pt x="1087643" y="347612"/>
                  <a:pt x="1096141" y="350525"/>
                  <a:pt x="1103231" y="355337"/>
                </a:cubicBezTo>
                <a:lnTo>
                  <a:pt x="1115987" y="367351"/>
                </a:lnTo>
                <a:lnTo>
                  <a:pt x="1125983" y="363067"/>
                </a:lnTo>
                <a:cubicBezTo>
                  <a:pt x="1163707" y="362731"/>
                  <a:pt x="1174830" y="375044"/>
                  <a:pt x="1196778" y="362640"/>
                </a:cubicBezTo>
                <a:cubicBezTo>
                  <a:pt x="1229213" y="388423"/>
                  <a:pt x="1218291" y="365211"/>
                  <a:pt x="1242961" y="361265"/>
                </a:cubicBezTo>
                <a:cubicBezTo>
                  <a:pt x="1262423" y="356124"/>
                  <a:pt x="1226693" y="346232"/>
                  <a:pt x="1245768" y="344771"/>
                </a:cubicBezTo>
                <a:cubicBezTo>
                  <a:pt x="1266403" y="351427"/>
                  <a:pt x="1265433" y="330755"/>
                  <a:pt x="1286892" y="338895"/>
                </a:cubicBezTo>
                <a:cubicBezTo>
                  <a:pt x="1281679" y="354469"/>
                  <a:pt x="1329238" y="335876"/>
                  <a:pt x="1330717" y="349483"/>
                </a:cubicBezTo>
                <a:cubicBezTo>
                  <a:pt x="1348944" y="330026"/>
                  <a:pt x="1358102" y="353995"/>
                  <a:pt x="1382372" y="347999"/>
                </a:cubicBezTo>
                <a:cubicBezTo>
                  <a:pt x="1393801" y="340638"/>
                  <a:pt x="1402047" y="339375"/>
                  <a:pt x="1413281" y="347291"/>
                </a:cubicBezTo>
                <a:cubicBezTo>
                  <a:pt x="1465930" y="311456"/>
                  <a:pt x="1445133" y="345687"/>
                  <a:pt x="1494404" y="331907"/>
                </a:cubicBezTo>
                <a:cubicBezTo>
                  <a:pt x="1536853" y="317414"/>
                  <a:pt x="1584973" y="308011"/>
                  <a:pt x="1626029" y="273413"/>
                </a:cubicBezTo>
                <a:cubicBezTo>
                  <a:pt x="1633565" y="263610"/>
                  <a:pt x="1652069" y="259900"/>
                  <a:pt x="1667354" y="265124"/>
                </a:cubicBezTo>
                <a:cubicBezTo>
                  <a:pt x="1669981" y="266024"/>
                  <a:pt x="1672417" y="267161"/>
                  <a:pt x="1674578" y="268497"/>
                </a:cubicBezTo>
                <a:cubicBezTo>
                  <a:pt x="1710071" y="263204"/>
                  <a:pt x="1839891" y="239566"/>
                  <a:pt x="1880316" y="233368"/>
                </a:cubicBezTo>
                <a:cubicBezTo>
                  <a:pt x="1883589" y="245961"/>
                  <a:pt x="1904031" y="223238"/>
                  <a:pt x="1917126" y="231311"/>
                </a:cubicBezTo>
                <a:cubicBezTo>
                  <a:pt x="1926505" y="238394"/>
                  <a:pt x="1934895" y="233153"/>
                  <a:pt x="1944692" y="232595"/>
                </a:cubicBezTo>
                <a:cubicBezTo>
                  <a:pt x="1957598" y="238164"/>
                  <a:pt x="1999691" y="228107"/>
                  <a:pt x="2010665" y="220894"/>
                </a:cubicBezTo>
                <a:cubicBezTo>
                  <a:pt x="2036890" y="195829"/>
                  <a:pt x="2096481" y="214443"/>
                  <a:pt x="2118270" y="195238"/>
                </a:cubicBezTo>
                <a:cubicBezTo>
                  <a:pt x="2126176" y="192421"/>
                  <a:pt x="2133912" y="191281"/>
                  <a:pt x="2141504" y="191185"/>
                </a:cubicBezTo>
                <a:lnTo>
                  <a:pt x="2162752" y="193299"/>
                </a:lnTo>
                <a:lnTo>
                  <a:pt x="2168793" y="198668"/>
                </a:lnTo>
                <a:lnTo>
                  <a:pt x="2181778" y="197338"/>
                </a:lnTo>
                <a:lnTo>
                  <a:pt x="2185499" y="198155"/>
                </a:lnTo>
                <a:cubicBezTo>
                  <a:pt x="2192607" y="199739"/>
                  <a:pt x="2199623" y="201117"/>
                  <a:pt x="2206566" y="201662"/>
                </a:cubicBezTo>
                <a:cubicBezTo>
                  <a:pt x="2197435" y="174741"/>
                  <a:pt x="2264127" y="201862"/>
                  <a:pt x="2244903" y="180090"/>
                </a:cubicBezTo>
                <a:cubicBezTo>
                  <a:pt x="2281469" y="178404"/>
                  <a:pt x="2253577" y="158125"/>
                  <a:pt x="2297531" y="177456"/>
                </a:cubicBezTo>
                <a:cubicBezTo>
                  <a:pt x="2354302" y="155443"/>
                  <a:pt x="2443792" y="163635"/>
                  <a:pt x="2488258" y="130235"/>
                </a:cubicBezTo>
                <a:cubicBezTo>
                  <a:pt x="2482735" y="142988"/>
                  <a:pt x="2506662" y="152882"/>
                  <a:pt x="2523236" y="146553"/>
                </a:cubicBezTo>
                <a:cubicBezTo>
                  <a:pt x="2503860" y="196592"/>
                  <a:pt x="2588767" y="101464"/>
                  <a:pt x="2603355" y="135610"/>
                </a:cubicBezTo>
                <a:cubicBezTo>
                  <a:pt x="2604074" y="103911"/>
                  <a:pt x="2678357" y="50157"/>
                  <a:pt x="2713319" y="76167"/>
                </a:cubicBezTo>
                <a:cubicBezTo>
                  <a:pt x="2766583" y="69819"/>
                  <a:pt x="2804300" y="43617"/>
                  <a:pt x="2860143" y="54092"/>
                </a:cubicBezTo>
                <a:cubicBezTo>
                  <a:pt x="2861876" y="49851"/>
                  <a:pt x="2864716" y="46300"/>
                  <a:pt x="2868320" y="43251"/>
                </a:cubicBezTo>
                <a:lnTo>
                  <a:pt x="2880379" y="35858"/>
                </a:lnTo>
                <a:lnTo>
                  <a:pt x="2882710" y="36396"/>
                </a:lnTo>
                <a:cubicBezTo>
                  <a:pt x="2891868" y="36491"/>
                  <a:pt x="2896557" y="34704"/>
                  <a:pt x="2899268" y="32091"/>
                </a:cubicBezTo>
                <a:lnTo>
                  <a:pt x="2901185" y="28262"/>
                </a:lnTo>
                <a:lnTo>
                  <a:pt x="2912009" y="24403"/>
                </a:lnTo>
                <a:lnTo>
                  <a:pt x="2931895" y="14365"/>
                </a:lnTo>
                <a:lnTo>
                  <a:pt x="2936965" y="14771"/>
                </a:lnTo>
                <a:lnTo>
                  <a:pt x="2969058" y="3188"/>
                </a:lnTo>
                <a:lnTo>
                  <a:pt x="2970141" y="4113"/>
                </a:lnTo>
                <a:cubicBezTo>
                  <a:pt x="2973299" y="5924"/>
                  <a:pt x="2977016" y="6762"/>
                  <a:pt x="2981985" y="5589"/>
                </a:cubicBezTo>
                <a:cubicBezTo>
                  <a:pt x="2983743" y="23284"/>
                  <a:pt x="2988657" y="10955"/>
                  <a:pt x="3003160" y="5933"/>
                </a:cubicBezTo>
                <a:cubicBezTo>
                  <a:pt x="3009129" y="32295"/>
                  <a:pt x="3044664" y="8428"/>
                  <a:pt x="3059919" y="20150"/>
                </a:cubicBezTo>
                <a:cubicBezTo>
                  <a:pt x="3070442" y="15867"/>
                  <a:pt x="3081678" y="11818"/>
                  <a:pt x="3093450" y="8195"/>
                </a:cubicBezTo>
                <a:lnTo>
                  <a:pt x="3188029" y="637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CA4AC-D49C-4580-9A21-F3C6FF58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3182427"/>
            <a:ext cx="8262001" cy="2796847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Learning: </a:t>
            </a:r>
            <a:br>
              <a:rPr lang="en-US" sz="4400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i="1">
                <a:solidFill>
                  <a:schemeClr val="tx1">
                    <a:lumMod val="85000"/>
                    <a:lumOff val="15000"/>
                  </a:schemeClr>
                </a:solidFill>
              </a:rPr>
              <a:t>Methods &amp; Current Landscape within Architectural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9AE5-8337-42F9-9EFE-979C0E2D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786129"/>
            <a:ext cx="5554400" cy="1106502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Preston Pape</a:t>
            </a:r>
          </a:p>
        </p:txBody>
      </p:sp>
    </p:spTree>
    <p:extLst>
      <p:ext uri="{BB962C8B-B14F-4D97-AF65-F5344CB8AC3E}">
        <p14:creationId xmlns:p14="http://schemas.microsoft.com/office/powerpoint/2010/main" val="1945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D4D246-51AC-4DA7-89B9-F2AE87B2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DD2A-70A7-4EB5-B567-3337B28E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98" y="3715102"/>
            <a:ext cx="6838298" cy="28627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Mix Solver (cont.)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6FA753-D20C-4538-ACF8-1989B49F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6" y="726510"/>
            <a:ext cx="11310807" cy="370428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63662A-EC3F-4AB7-ADE6-827AFF64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6494"/>
            <a:ext cx="12192000" cy="1711507"/>
          </a:xfrm>
          <a:custGeom>
            <a:avLst/>
            <a:gdLst>
              <a:gd name="connsiteX0" fmla="*/ 3618686 w 12192000"/>
              <a:gd name="connsiteY0" fmla="*/ 9 h 1711507"/>
              <a:gd name="connsiteX1" fmla="*/ 3615515 w 12192000"/>
              <a:gd name="connsiteY1" fmla="*/ 6781 h 1711507"/>
              <a:gd name="connsiteX2" fmla="*/ 3639273 w 12192000"/>
              <a:gd name="connsiteY2" fmla="*/ 17082 h 1711507"/>
              <a:gd name="connsiteX3" fmla="*/ 3816438 w 12192000"/>
              <a:gd name="connsiteY3" fmla="*/ 11885 h 1711507"/>
              <a:gd name="connsiteX4" fmla="*/ 3861692 w 12192000"/>
              <a:gd name="connsiteY4" fmla="*/ 15136 h 1711507"/>
              <a:gd name="connsiteX5" fmla="*/ 3901522 w 12192000"/>
              <a:gd name="connsiteY5" fmla="*/ 8648 h 1711507"/>
              <a:gd name="connsiteX6" fmla="*/ 3918041 w 12192000"/>
              <a:gd name="connsiteY6" fmla="*/ 12005 h 1711507"/>
              <a:gd name="connsiteX7" fmla="*/ 3920893 w 12192000"/>
              <a:gd name="connsiteY7" fmla="*/ 12687 h 1711507"/>
              <a:gd name="connsiteX8" fmla="*/ 3932294 w 12192000"/>
              <a:gd name="connsiteY8" fmla="*/ 13182 h 1711507"/>
              <a:gd name="connsiteX9" fmla="*/ 3935506 w 12192000"/>
              <a:gd name="connsiteY9" fmla="*/ 16111 h 1711507"/>
              <a:gd name="connsiteX10" fmla="*/ 3952666 w 12192000"/>
              <a:gd name="connsiteY10" fmla="*/ 18857 h 1711507"/>
              <a:gd name="connsiteX11" fmla="*/ 3973652 w 12192000"/>
              <a:gd name="connsiteY11" fmla="*/ 18988 h 1711507"/>
              <a:gd name="connsiteX12" fmla="*/ 4048209 w 12192000"/>
              <a:gd name="connsiteY12" fmla="*/ 19763 h 1711507"/>
              <a:gd name="connsiteX13" fmla="*/ 4060368 w 12192000"/>
              <a:gd name="connsiteY13" fmla="*/ 18179 h 1711507"/>
              <a:gd name="connsiteX14" fmla="*/ 4100056 w 12192000"/>
              <a:gd name="connsiteY14" fmla="*/ 20819 h 1711507"/>
              <a:gd name="connsiteX15" fmla="*/ 4135423 w 12192000"/>
              <a:gd name="connsiteY15" fmla="*/ 21413 h 1711507"/>
              <a:gd name="connsiteX16" fmla="*/ 4158339 w 12192000"/>
              <a:gd name="connsiteY16" fmla="*/ 20153 h 1711507"/>
              <a:gd name="connsiteX17" fmla="*/ 4164346 w 12192000"/>
              <a:gd name="connsiteY17" fmla="*/ 21197 h 1711507"/>
              <a:gd name="connsiteX18" fmla="*/ 4187422 w 12192000"/>
              <a:gd name="connsiteY18" fmla="*/ 21870 h 1711507"/>
              <a:gd name="connsiteX19" fmla="*/ 4199175 w 12192000"/>
              <a:gd name="connsiteY19" fmla="*/ 20323 h 1711507"/>
              <a:gd name="connsiteX20" fmla="*/ 4210776 w 12192000"/>
              <a:gd name="connsiteY20" fmla="*/ 23885 h 1711507"/>
              <a:gd name="connsiteX21" fmla="*/ 4213612 w 12192000"/>
              <a:gd name="connsiteY21" fmla="*/ 26494 h 1711507"/>
              <a:gd name="connsiteX22" fmla="*/ 4230032 w 12192000"/>
              <a:gd name="connsiteY22" fmla="*/ 25323 h 1711507"/>
              <a:gd name="connsiteX23" fmla="*/ 4243495 w 12192000"/>
              <a:gd name="connsiteY23" fmla="*/ 27873 h 1711507"/>
              <a:gd name="connsiteX24" fmla="*/ 4255230 w 12192000"/>
              <a:gd name="connsiteY24" fmla="*/ 26206 h 1711507"/>
              <a:gd name="connsiteX25" fmla="*/ 4260101 w 12192000"/>
              <a:gd name="connsiteY25" fmla="*/ 26581 h 1711507"/>
              <a:gd name="connsiteX26" fmla="*/ 4272208 w 12192000"/>
              <a:gd name="connsiteY26" fmla="*/ 27844 h 1711507"/>
              <a:gd name="connsiteX27" fmla="*/ 4293095 w 12192000"/>
              <a:gd name="connsiteY27" fmla="*/ 30648 h 1711507"/>
              <a:gd name="connsiteX28" fmla="*/ 4299612 w 12192000"/>
              <a:gd name="connsiteY28" fmla="*/ 31037 h 1711507"/>
              <a:gd name="connsiteX29" fmla="*/ 4313798 w 12192000"/>
              <a:gd name="connsiteY29" fmla="*/ 35326 h 1711507"/>
              <a:gd name="connsiteX30" fmla="*/ 4341261 w 12192000"/>
              <a:gd name="connsiteY30" fmla="*/ 38994 h 1711507"/>
              <a:gd name="connsiteX31" fmla="*/ 4389611 w 12192000"/>
              <a:gd name="connsiteY31" fmla="*/ 51789 h 1711507"/>
              <a:gd name="connsiteX32" fmla="*/ 4418032 w 12192000"/>
              <a:gd name="connsiteY32" fmla="*/ 57895 h 1711507"/>
              <a:gd name="connsiteX33" fmla="*/ 4437261 w 12192000"/>
              <a:gd name="connsiteY33" fmla="*/ 63523 h 1711507"/>
              <a:gd name="connsiteX34" fmla="*/ 4494016 w 12192000"/>
              <a:gd name="connsiteY34" fmla="*/ 71471 h 1711507"/>
              <a:gd name="connsiteX35" fmla="*/ 4591359 w 12192000"/>
              <a:gd name="connsiteY35" fmla="*/ 81979 h 1711507"/>
              <a:gd name="connsiteX36" fmla="*/ 4611294 w 12192000"/>
              <a:gd name="connsiteY36" fmla="*/ 84803 h 1711507"/>
              <a:gd name="connsiteX37" fmla="*/ 4625301 w 12192000"/>
              <a:gd name="connsiteY37" fmla="*/ 89562 h 1711507"/>
              <a:gd name="connsiteX38" fmla="*/ 4625823 w 12192000"/>
              <a:gd name="connsiteY38" fmla="*/ 92698 h 1711507"/>
              <a:gd name="connsiteX39" fmla="*/ 4636285 w 12192000"/>
              <a:gd name="connsiteY39" fmla="*/ 94625 h 1711507"/>
              <a:gd name="connsiteX40" fmla="*/ 4638414 w 12192000"/>
              <a:gd name="connsiteY40" fmla="*/ 95624 h 1711507"/>
              <a:gd name="connsiteX41" fmla="*/ 4651277 w 12192000"/>
              <a:gd name="connsiteY41" fmla="*/ 100870 h 1711507"/>
              <a:gd name="connsiteX42" fmla="*/ 4694983 w 12192000"/>
              <a:gd name="connsiteY42" fmla="*/ 99969 h 1711507"/>
              <a:gd name="connsiteX43" fmla="*/ 4735393 w 12192000"/>
              <a:gd name="connsiteY43" fmla="*/ 108813 h 1711507"/>
              <a:gd name="connsiteX44" fmla="*/ 4909198 w 12192000"/>
              <a:gd name="connsiteY44" fmla="*/ 126784 h 1711507"/>
              <a:gd name="connsiteX45" fmla="*/ 4922930 w 12192000"/>
              <a:gd name="connsiteY45" fmla="*/ 139415 h 1711507"/>
              <a:gd name="connsiteX46" fmla="*/ 4989481 w 12192000"/>
              <a:gd name="connsiteY46" fmla="*/ 150288 h 1711507"/>
              <a:gd name="connsiteX47" fmla="*/ 5113087 w 12192000"/>
              <a:gd name="connsiteY47" fmla="*/ 148610 h 1711507"/>
              <a:gd name="connsiteX48" fmla="*/ 5236517 w 12192000"/>
              <a:gd name="connsiteY48" fmla="*/ 167781 h 1711507"/>
              <a:gd name="connsiteX49" fmla="*/ 5250370 w 12192000"/>
              <a:gd name="connsiteY49" fmla="*/ 165256 h 1711507"/>
              <a:gd name="connsiteX50" fmla="*/ 5264562 w 12192000"/>
              <a:gd name="connsiteY50" fmla="*/ 164745 h 1711507"/>
              <a:gd name="connsiteX51" fmla="*/ 5265875 w 12192000"/>
              <a:gd name="connsiteY51" fmla="*/ 165382 h 1711507"/>
              <a:gd name="connsiteX52" fmla="*/ 5281111 w 12192000"/>
              <a:gd name="connsiteY52" fmla="*/ 166865 h 1711507"/>
              <a:gd name="connsiteX53" fmla="*/ 5285296 w 12192000"/>
              <a:gd name="connsiteY53" fmla="*/ 165793 h 1711507"/>
              <a:gd name="connsiteX54" fmla="*/ 5296016 w 12192000"/>
              <a:gd name="connsiteY54" fmla="*/ 166373 h 1711507"/>
              <a:gd name="connsiteX55" fmla="*/ 5317851 w 12192000"/>
              <a:gd name="connsiteY55" fmla="*/ 166333 h 1711507"/>
              <a:gd name="connsiteX56" fmla="*/ 5321263 w 12192000"/>
              <a:gd name="connsiteY56" fmla="*/ 167432 h 1711507"/>
              <a:gd name="connsiteX57" fmla="*/ 5353150 w 12192000"/>
              <a:gd name="connsiteY57" fmla="*/ 169097 h 1711507"/>
              <a:gd name="connsiteX58" fmla="*/ 5353271 w 12192000"/>
              <a:gd name="connsiteY58" fmla="*/ 169646 h 1711507"/>
              <a:gd name="connsiteX59" fmla="*/ 5360865 w 12192000"/>
              <a:gd name="connsiteY59" fmla="*/ 172409 h 1711507"/>
              <a:gd name="connsiteX60" fmla="*/ 5376106 w 12192000"/>
              <a:gd name="connsiteY60" fmla="*/ 176493 h 1711507"/>
              <a:gd name="connsiteX61" fmla="*/ 5407296 w 12192000"/>
              <a:gd name="connsiteY61" fmla="*/ 192407 h 1711507"/>
              <a:gd name="connsiteX62" fmla="*/ 5440501 w 12192000"/>
              <a:gd name="connsiteY62" fmla="*/ 194200 h 1711507"/>
              <a:gd name="connsiteX63" fmla="*/ 5447027 w 12192000"/>
              <a:gd name="connsiteY63" fmla="*/ 194849 h 1711507"/>
              <a:gd name="connsiteX64" fmla="*/ 5447092 w 12192000"/>
              <a:gd name="connsiteY64" fmla="*/ 194981 h 1711507"/>
              <a:gd name="connsiteX65" fmla="*/ 5453843 w 12192000"/>
              <a:gd name="connsiteY65" fmla="*/ 195901 h 1711507"/>
              <a:gd name="connsiteX66" fmla="*/ 5458922 w 12192000"/>
              <a:gd name="connsiteY66" fmla="*/ 196031 h 1711507"/>
              <a:gd name="connsiteX67" fmla="*/ 5471578 w 12192000"/>
              <a:gd name="connsiteY67" fmla="*/ 197289 h 1711507"/>
              <a:gd name="connsiteX68" fmla="*/ 5475501 w 12192000"/>
              <a:gd name="connsiteY68" fmla="*/ 198511 h 1711507"/>
              <a:gd name="connsiteX69" fmla="*/ 5476431 w 12192000"/>
              <a:gd name="connsiteY69" fmla="*/ 200133 h 1711507"/>
              <a:gd name="connsiteX70" fmla="*/ 5477673 w 12192000"/>
              <a:gd name="connsiteY70" fmla="*/ 200086 h 1711507"/>
              <a:gd name="connsiteX71" fmla="*/ 5499107 w 12192000"/>
              <a:gd name="connsiteY71" fmla="*/ 206450 h 1711507"/>
              <a:gd name="connsiteX72" fmla="*/ 5549773 w 12192000"/>
              <a:gd name="connsiteY72" fmla="*/ 216212 h 1711507"/>
              <a:gd name="connsiteX73" fmla="*/ 5579798 w 12192000"/>
              <a:gd name="connsiteY73" fmla="*/ 219974 h 1711507"/>
              <a:gd name="connsiteX74" fmla="*/ 5660945 w 12192000"/>
              <a:gd name="connsiteY74" fmla="*/ 232281 h 1711507"/>
              <a:gd name="connsiteX75" fmla="*/ 5741550 w 12192000"/>
              <a:gd name="connsiteY75" fmla="*/ 246153 h 1711507"/>
              <a:gd name="connsiteX76" fmla="*/ 5777092 w 12192000"/>
              <a:gd name="connsiteY76" fmla="*/ 261598 h 1711507"/>
              <a:gd name="connsiteX77" fmla="*/ 5781696 w 12192000"/>
              <a:gd name="connsiteY77" fmla="*/ 262413 h 1711507"/>
              <a:gd name="connsiteX78" fmla="*/ 5794572 w 12192000"/>
              <a:gd name="connsiteY78" fmla="*/ 262404 h 1711507"/>
              <a:gd name="connsiteX79" fmla="*/ 5799466 w 12192000"/>
              <a:gd name="connsiteY79" fmla="*/ 262032 h 1711507"/>
              <a:gd name="connsiteX80" fmla="*/ 5806515 w 12192000"/>
              <a:gd name="connsiteY80" fmla="*/ 262272 h 1711507"/>
              <a:gd name="connsiteX81" fmla="*/ 5806675 w 12192000"/>
              <a:gd name="connsiteY81" fmla="*/ 262396 h 1711507"/>
              <a:gd name="connsiteX82" fmla="*/ 5813312 w 12192000"/>
              <a:gd name="connsiteY82" fmla="*/ 262391 h 1711507"/>
              <a:gd name="connsiteX83" fmla="*/ 5845991 w 12192000"/>
              <a:gd name="connsiteY83" fmla="*/ 260887 h 1711507"/>
              <a:gd name="connsiteX84" fmla="*/ 5887151 w 12192000"/>
              <a:gd name="connsiteY84" fmla="*/ 273454 h 1711507"/>
              <a:gd name="connsiteX85" fmla="*/ 5904546 w 12192000"/>
              <a:gd name="connsiteY85" fmla="*/ 275966 h 1711507"/>
              <a:gd name="connsiteX86" fmla="*/ 5913749 w 12192000"/>
              <a:gd name="connsiteY86" fmla="*/ 277935 h 1711507"/>
              <a:gd name="connsiteX87" fmla="*/ 5914266 w 12192000"/>
              <a:gd name="connsiteY87" fmla="*/ 278461 h 1711507"/>
              <a:gd name="connsiteX88" fmla="*/ 5945601 w 12192000"/>
              <a:gd name="connsiteY88" fmla="*/ 276962 h 1711507"/>
              <a:gd name="connsiteX89" fmla="*/ 5949632 w 12192000"/>
              <a:gd name="connsiteY89" fmla="*/ 277705 h 1711507"/>
              <a:gd name="connsiteX90" fmla="*/ 5970223 w 12192000"/>
              <a:gd name="connsiteY90" fmla="*/ 275521 h 1711507"/>
              <a:gd name="connsiteX91" fmla="*/ 5980773 w 12192000"/>
              <a:gd name="connsiteY91" fmla="*/ 275035 h 1711507"/>
              <a:gd name="connsiteX92" fmla="*/ 5983935 w 12192000"/>
              <a:gd name="connsiteY92" fmla="*/ 273570 h 1711507"/>
              <a:gd name="connsiteX93" fmla="*/ 5999415 w 12192000"/>
              <a:gd name="connsiteY93" fmla="*/ 273529 h 1711507"/>
              <a:gd name="connsiteX94" fmla="*/ 6001125 w 12192000"/>
              <a:gd name="connsiteY94" fmla="*/ 274024 h 1711507"/>
              <a:gd name="connsiteX95" fmla="*/ 6014148 w 12192000"/>
              <a:gd name="connsiteY95" fmla="*/ 272127 h 1711507"/>
              <a:gd name="connsiteX96" fmla="*/ 6025373 w 12192000"/>
              <a:gd name="connsiteY96" fmla="*/ 268284 h 1711507"/>
              <a:gd name="connsiteX97" fmla="*/ 6156029 w 12192000"/>
              <a:gd name="connsiteY97" fmla="*/ 274980 h 1711507"/>
              <a:gd name="connsiteX98" fmla="*/ 6280339 w 12192000"/>
              <a:gd name="connsiteY98" fmla="*/ 272818 h 1711507"/>
              <a:gd name="connsiteX99" fmla="*/ 6405968 w 12192000"/>
              <a:gd name="connsiteY99" fmla="*/ 276370 h 1711507"/>
              <a:gd name="connsiteX100" fmla="*/ 6541963 w 12192000"/>
              <a:gd name="connsiteY100" fmla="*/ 276934 h 1711507"/>
              <a:gd name="connsiteX101" fmla="*/ 6586627 w 12192000"/>
              <a:gd name="connsiteY101" fmla="*/ 281649 h 1711507"/>
              <a:gd name="connsiteX102" fmla="*/ 6627238 w 12192000"/>
              <a:gd name="connsiteY102" fmla="*/ 276465 h 1711507"/>
              <a:gd name="connsiteX103" fmla="*/ 6643243 w 12192000"/>
              <a:gd name="connsiteY103" fmla="*/ 280354 h 1711507"/>
              <a:gd name="connsiteX104" fmla="*/ 6645989 w 12192000"/>
              <a:gd name="connsiteY104" fmla="*/ 281125 h 1711507"/>
              <a:gd name="connsiteX105" fmla="*/ 6657286 w 12192000"/>
              <a:gd name="connsiteY105" fmla="*/ 281990 h 1711507"/>
              <a:gd name="connsiteX106" fmla="*/ 6660086 w 12192000"/>
              <a:gd name="connsiteY106" fmla="*/ 285020 h 1711507"/>
              <a:gd name="connsiteX107" fmla="*/ 6797366 w 12192000"/>
              <a:gd name="connsiteY107" fmla="*/ 289881 h 1711507"/>
              <a:gd name="connsiteX108" fmla="*/ 6856808 w 12192000"/>
              <a:gd name="connsiteY108" fmla="*/ 292107 h 1711507"/>
              <a:gd name="connsiteX109" fmla="*/ 6879107 w 12192000"/>
              <a:gd name="connsiteY109" fmla="*/ 295746 h 1711507"/>
              <a:gd name="connsiteX110" fmla="*/ 6965507 w 12192000"/>
              <a:gd name="connsiteY110" fmla="*/ 306764 h 1711507"/>
              <a:gd name="connsiteX111" fmla="*/ 7039877 w 12192000"/>
              <a:gd name="connsiteY111" fmla="*/ 313504 h 1711507"/>
              <a:gd name="connsiteX112" fmla="*/ 7095242 w 12192000"/>
              <a:gd name="connsiteY112" fmla="*/ 306489 h 1711507"/>
              <a:gd name="connsiteX113" fmla="*/ 7099839 w 12192000"/>
              <a:gd name="connsiteY113" fmla="*/ 308775 h 1711507"/>
              <a:gd name="connsiteX114" fmla="*/ 7137466 w 12192000"/>
              <a:gd name="connsiteY114" fmla="*/ 309750 h 1711507"/>
              <a:gd name="connsiteX115" fmla="*/ 7270499 w 12192000"/>
              <a:gd name="connsiteY115" fmla="*/ 298777 h 1711507"/>
              <a:gd name="connsiteX116" fmla="*/ 7343995 w 12192000"/>
              <a:gd name="connsiteY116" fmla="*/ 301078 h 1711507"/>
              <a:gd name="connsiteX117" fmla="*/ 7369884 w 12192000"/>
              <a:gd name="connsiteY117" fmla="*/ 304215 h 1711507"/>
              <a:gd name="connsiteX118" fmla="*/ 7413269 w 12192000"/>
              <a:gd name="connsiteY118" fmla="*/ 309326 h 1711507"/>
              <a:gd name="connsiteX119" fmla="*/ 7445210 w 12192000"/>
              <a:gd name="connsiteY119" fmla="*/ 318858 h 1711507"/>
              <a:gd name="connsiteX120" fmla="*/ 7481682 w 12192000"/>
              <a:gd name="connsiteY120" fmla="*/ 320869 h 1711507"/>
              <a:gd name="connsiteX121" fmla="*/ 7490783 w 12192000"/>
              <a:gd name="connsiteY121" fmla="*/ 313947 h 1711507"/>
              <a:gd name="connsiteX122" fmla="*/ 7529590 w 12192000"/>
              <a:gd name="connsiteY122" fmla="*/ 318495 h 1711507"/>
              <a:gd name="connsiteX123" fmla="*/ 7588393 w 12192000"/>
              <a:gd name="connsiteY123" fmla="*/ 326205 h 1711507"/>
              <a:gd name="connsiteX124" fmla="*/ 7622470 w 12192000"/>
              <a:gd name="connsiteY124" fmla="*/ 328743 h 1711507"/>
              <a:gd name="connsiteX125" fmla="*/ 7715372 w 12192000"/>
              <a:gd name="connsiteY125" fmla="*/ 337749 h 1711507"/>
              <a:gd name="connsiteX126" fmla="*/ 7808289 w 12192000"/>
              <a:gd name="connsiteY126" fmla="*/ 348348 h 1711507"/>
              <a:gd name="connsiteX127" fmla="*/ 7862569 w 12192000"/>
              <a:gd name="connsiteY127" fmla="*/ 363542 h 1711507"/>
              <a:gd name="connsiteX128" fmla="*/ 7939030 w 12192000"/>
              <a:gd name="connsiteY128" fmla="*/ 371291 h 1711507"/>
              <a:gd name="connsiteX129" fmla="*/ 7951716 w 12192000"/>
              <a:gd name="connsiteY129" fmla="*/ 373895 h 1711507"/>
              <a:gd name="connsiteX130" fmla="*/ 8041855 w 12192000"/>
              <a:gd name="connsiteY130" fmla="*/ 385867 h 1711507"/>
              <a:gd name="connsiteX131" fmla="*/ 8049093 w 12192000"/>
              <a:gd name="connsiteY131" fmla="*/ 386199 h 1711507"/>
              <a:gd name="connsiteX132" fmla="*/ 8055948 w 12192000"/>
              <a:gd name="connsiteY132" fmla="*/ 382442 h 1711507"/>
              <a:gd name="connsiteX133" fmla="*/ 8071087 w 12192000"/>
              <a:gd name="connsiteY133" fmla="*/ 384679 h 1711507"/>
              <a:gd name="connsiteX134" fmla="*/ 8132179 w 12192000"/>
              <a:gd name="connsiteY134" fmla="*/ 387665 h 1711507"/>
              <a:gd name="connsiteX135" fmla="*/ 8221961 w 12192000"/>
              <a:gd name="connsiteY135" fmla="*/ 397778 h 1711507"/>
              <a:gd name="connsiteX136" fmla="*/ 8272781 w 12192000"/>
              <a:gd name="connsiteY136" fmla="*/ 397667 h 1711507"/>
              <a:gd name="connsiteX137" fmla="*/ 8412641 w 12192000"/>
              <a:gd name="connsiteY137" fmla="*/ 403819 h 1711507"/>
              <a:gd name="connsiteX138" fmla="*/ 8536583 w 12192000"/>
              <a:gd name="connsiteY138" fmla="*/ 422661 h 1711507"/>
              <a:gd name="connsiteX139" fmla="*/ 8756784 w 12192000"/>
              <a:gd name="connsiteY139" fmla="*/ 455352 h 1711507"/>
              <a:gd name="connsiteX140" fmla="*/ 8776743 w 12192000"/>
              <a:gd name="connsiteY140" fmla="*/ 460443 h 1711507"/>
              <a:gd name="connsiteX141" fmla="*/ 8802402 w 12192000"/>
              <a:gd name="connsiteY141" fmla="*/ 454614 h 1711507"/>
              <a:gd name="connsiteX142" fmla="*/ 8905057 w 12192000"/>
              <a:gd name="connsiteY142" fmla="*/ 429955 h 1711507"/>
              <a:gd name="connsiteX143" fmla="*/ 8983190 w 12192000"/>
              <a:gd name="connsiteY143" fmla="*/ 416520 h 1711507"/>
              <a:gd name="connsiteX144" fmla="*/ 9089879 w 12192000"/>
              <a:gd name="connsiteY144" fmla="*/ 408821 h 1711507"/>
              <a:gd name="connsiteX145" fmla="*/ 9151944 w 12192000"/>
              <a:gd name="connsiteY145" fmla="*/ 398641 h 1711507"/>
              <a:gd name="connsiteX146" fmla="*/ 9265240 w 12192000"/>
              <a:gd name="connsiteY146" fmla="*/ 380170 h 1711507"/>
              <a:gd name="connsiteX147" fmla="*/ 9387162 w 12192000"/>
              <a:gd name="connsiteY147" fmla="*/ 357390 h 1711507"/>
              <a:gd name="connsiteX148" fmla="*/ 9469688 w 12192000"/>
              <a:gd name="connsiteY148" fmla="*/ 358349 h 1711507"/>
              <a:gd name="connsiteX149" fmla="*/ 9632016 w 12192000"/>
              <a:gd name="connsiteY149" fmla="*/ 317808 h 1711507"/>
              <a:gd name="connsiteX150" fmla="*/ 9728860 w 12192000"/>
              <a:gd name="connsiteY150" fmla="*/ 281003 h 1711507"/>
              <a:gd name="connsiteX151" fmla="*/ 9756036 w 12192000"/>
              <a:gd name="connsiteY151" fmla="*/ 274380 h 1711507"/>
              <a:gd name="connsiteX152" fmla="*/ 10047102 w 12192000"/>
              <a:gd name="connsiteY152" fmla="*/ 253749 h 1711507"/>
              <a:gd name="connsiteX153" fmla="*/ 10194455 w 12192000"/>
              <a:gd name="connsiteY153" fmla="*/ 229045 h 1711507"/>
              <a:gd name="connsiteX154" fmla="*/ 10334082 w 12192000"/>
              <a:gd name="connsiteY154" fmla="*/ 214808 h 1711507"/>
              <a:gd name="connsiteX155" fmla="*/ 10428552 w 12192000"/>
              <a:gd name="connsiteY155" fmla="*/ 193667 h 1711507"/>
              <a:gd name="connsiteX156" fmla="*/ 10456642 w 12192000"/>
              <a:gd name="connsiteY156" fmla="*/ 192465 h 1711507"/>
              <a:gd name="connsiteX157" fmla="*/ 10503257 w 12192000"/>
              <a:gd name="connsiteY157" fmla="*/ 193504 h 1711507"/>
              <a:gd name="connsiteX158" fmla="*/ 10572019 w 12192000"/>
              <a:gd name="connsiteY158" fmla="*/ 175637 h 1711507"/>
              <a:gd name="connsiteX159" fmla="*/ 10753815 w 12192000"/>
              <a:gd name="connsiteY159" fmla="*/ 153380 h 1711507"/>
              <a:gd name="connsiteX160" fmla="*/ 10945651 w 12192000"/>
              <a:gd name="connsiteY160" fmla="*/ 98004 h 1711507"/>
              <a:gd name="connsiteX161" fmla="*/ 11140131 w 12192000"/>
              <a:gd name="connsiteY161" fmla="*/ 99231 h 1711507"/>
              <a:gd name="connsiteX162" fmla="*/ 11254060 w 12192000"/>
              <a:gd name="connsiteY162" fmla="*/ 110060 h 1711507"/>
              <a:gd name="connsiteX163" fmla="*/ 11368451 w 12192000"/>
              <a:gd name="connsiteY163" fmla="*/ 132281 h 1711507"/>
              <a:gd name="connsiteX164" fmla="*/ 11528203 w 12192000"/>
              <a:gd name="connsiteY164" fmla="*/ 134254 h 1711507"/>
              <a:gd name="connsiteX165" fmla="*/ 11671811 w 12192000"/>
              <a:gd name="connsiteY165" fmla="*/ 116325 h 1711507"/>
              <a:gd name="connsiteX166" fmla="*/ 11706787 w 12192000"/>
              <a:gd name="connsiteY166" fmla="*/ 120897 h 1711507"/>
              <a:gd name="connsiteX167" fmla="*/ 11754751 w 12192000"/>
              <a:gd name="connsiteY167" fmla="*/ 132799 h 1711507"/>
              <a:gd name="connsiteX168" fmla="*/ 11917396 w 12192000"/>
              <a:gd name="connsiteY168" fmla="*/ 115212 h 1711507"/>
              <a:gd name="connsiteX169" fmla="*/ 12072164 w 12192000"/>
              <a:gd name="connsiteY169" fmla="*/ 83291 h 1711507"/>
              <a:gd name="connsiteX170" fmla="*/ 12103507 w 12192000"/>
              <a:gd name="connsiteY170" fmla="*/ 98946 h 1711507"/>
              <a:gd name="connsiteX171" fmla="*/ 12181097 w 12192000"/>
              <a:gd name="connsiteY171" fmla="*/ 101695 h 1711507"/>
              <a:gd name="connsiteX172" fmla="*/ 12192000 w 12192000"/>
              <a:gd name="connsiteY172" fmla="*/ 94466 h 1711507"/>
              <a:gd name="connsiteX173" fmla="*/ 12183005 w 12192000"/>
              <a:gd name="connsiteY173" fmla="*/ 1711507 h 1711507"/>
              <a:gd name="connsiteX174" fmla="*/ 0 w 12192000"/>
              <a:gd name="connsiteY174" fmla="*/ 1711507 h 1711507"/>
              <a:gd name="connsiteX175" fmla="*/ 0 w 12192000"/>
              <a:gd name="connsiteY175" fmla="*/ 255071 h 1711507"/>
              <a:gd name="connsiteX176" fmla="*/ 3420 w 12192000"/>
              <a:gd name="connsiteY176" fmla="*/ 254580 h 1711507"/>
              <a:gd name="connsiteX177" fmla="*/ 69321 w 12192000"/>
              <a:gd name="connsiteY177" fmla="*/ 248222 h 1711507"/>
              <a:gd name="connsiteX178" fmla="*/ 150147 w 12192000"/>
              <a:gd name="connsiteY178" fmla="*/ 225345 h 1711507"/>
              <a:gd name="connsiteX179" fmla="*/ 179293 w 12192000"/>
              <a:gd name="connsiteY179" fmla="*/ 223202 h 1711507"/>
              <a:gd name="connsiteX180" fmla="*/ 178234 w 12192000"/>
              <a:gd name="connsiteY180" fmla="*/ 219154 h 1711507"/>
              <a:gd name="connsiteX181" fmla="*/ 189061 w 12192000"/>
              <a:gd name="connsiteY181" fmla="*/ 218856 h 1711507"/>
              <a:gd name="connsiteX182" fmla="*/ 213227 w 12192000"/>
              <a:gd name="connsiteY182" fmla="*/ 218757 h 1711507"/>
              <a:gd name="connsiteX183" fmla="*/ 285592 w 12192000"/>
              <a:gd name="connsiteY183" fmla="*/ 217634 h 1711507"/>
              <a:gd name="connsiteX184" fmla="*/ 305337 w 12192000"/>
              <a:gd name="connsiteY184" fmla="*/ 209871 h 1711507"/>
              <a:gd name="connsiteX185" fmla="*/ 324014 w 12192000"/>
              <a:gd name="connsiteY185" fmla="*/ 209750 h 1711507"/>
              <a:gd name="connsiteX186" fmla="*/ 432328 w 12192000"/>
              <a:gd name="connsiteY186" fmla="*/ 199346 h 1711507"/>
              <a:gd name="connsiteX187" fmla="*/ 447220 w 12192000"/>
              <a:gd name="connsiteY187" fmla="*/ 198569 h 1711507"/>
              <a:gd name="connsiteX188" fmla="*/ 455286 w 12192000"/>
              <a:gd name="connsiteY188" fmla="*/ 195079 h 1711507"/>
              <a:gd name="connsiteX189" fmla="*/ 484167 w 12192000"/>
              <a:gd name="connsiteY189" fmla="*/ 194386 h 1711507"/>
              <a:gd name="connsiteX190" fmla="*/ 485503 w 12192000"/>
              <a:gd name="connsiteY190" fmla="*/ 192401 h 1711507"/>
              <a:gd name="connsiteX191" fmla="*/ 580435 w 12192000"/>
              <a:gd name="connsiteY191" fmla="*/ 175350 h 1711507"/>
              <a:gd name="connsiteX192" fmla="*/ 596700 w 12192000"/>
              <a:gd name="connsiteY192" fmla="*/ 172535 h 1711507"/>
              <a:gd name="connsiteX193" fmla="*/ 610753 w 12192000"/>
              <a:gd name="connsiteY193" fmla="*/ 173388 h 1711507"/>
              <a:gd name="connsiteX194" fmla="*/ 688558 w 12192000"/>
              <a:gd name="connsiteY194" fmla="*/ 170954 h 1711507"/>
              <a:gd name="connsiteX195" fmla="*/ 707065 w 12192000"/>
              <a:gd name="connsiteY195" fmla="*/ 172449 h 1711507"/>
              <a:gd name="connsiteX196" fmla="*/ 714847 w 12192000"/>
              <a:gd name="connsiteY196" fmla="*/ 175603 h 1711507"/>
              <a:gd name="connsiteX197" fmla="*/ 744973 w 12192000"/>
              <a:gd name="connsiteY197" fmla="*/ 169641 h 1711507"/>
              <a:gd name="connsiteX198" fmla="*/ 791456 w 12192000"/>
              <a:gd name="connsiteY198" fmla="*/ 165556 h 1711507"/>
              <a:gd name="connsiteX199" fmla="*/ 813549 w 12192000"/>
              <a:gd name="connsiteY199" fmla="*/ 162607 h 1711507"/>
              <a:gd name="connsiteX200" fmla="*/ 831374 w 12192000"/>
              <a:gd name="connsiteY200" fmla="*/ 164398 h 1711507"/>
              <a:gd name="connsiteX201" fmla="*/ 932814 w 12192000"/>
              <a:gd name="connsiteY201" fmla="*/ 164851 h 1711507"/>
              <a:gd name="connsiteX202" fmla="*/ 956140 w 12192000"/>
              <a:gd name="connsiteY202" fmla="*/ 167695 h 1711507"/>
              <a:gd name="connsiteX203" fmla="*/ 967195 w 12192000"/>
              <a:gd name="connsiteY203" fmla="*/ 173365 h 1711507"/>
              <a:gd name="connsiteX204" fmla="*/ 975858 w 12192000"/>
              <a:gd name="connsiteY204" fmla="*/ 171344 h 1711507"/>
              <a:gd name="connsiteX205" fmla="*/ 1037215 w 12192000"/>
              <a:gd name="connsiteY205" fmla="*/ 171142 h 1711507"/>
              <a:gd name="connsiteX206" fmla="*/ 1077240 w 12192000"/>
              <a:gd name="connsiteY206" fmla="*/ 170494 h 1711507"/>
              <a:gd name="connsiteX207" fmla="*/ 1079673 w 12192000"/>
              <a:gd name="connsiteY207" fmla="*/ 162709 h 1711507"/>
              <a:gd name="connsiteX208" fmla="*/ 1115314 w 12192000"/>
              <a:gd name="connsiteY208" fmla="*/ 159936 h 1711507"/>
              <a:gd name="connsiteX209" fmla="*/ 1153296 w 12192000"/>
              <a:gd name="connsiteY209" fmla="*/ 164932 h 1711507"/>
              <a:gd name="connsiteX210" fmla="*/ 1198064 w 12192000"/>
              <a:gd name="connsiteY210" fmla="*/ 164232 h 1711507"/>
              <a:gd name="connsiteX211" fmla="*/ 1224852 w 12192000"/>
              <a:gd name="connsiteY211" fmla="*/ 163898 h 1711507"/>
              <a:gd name="connsiteX212" fmla="*/ 1295159 w 12192000"/>
              <a:gd name="connsiteY212" fmla="*/ 156638 h 1711507"/>
              <a:gd name="connsiteX213" fmla="*/ 1409235 w 12192000"/>
              <a:gd name="connsiteY213" fmla="*/ 129033 h 1711507"/>
              <a:gd name="connsiteX214" fmla="*/ 1445051 w 12192000"/>
              <a:gd name="connsiteY214" fmla="*/ 125121 h 1711507"/>
              <a:gd name="connsiteX215" fmla="*/ 1451312 w 12192000"/>
              <a:gd name="connsiteY215" fmla="*/ 126712 h 1711507"/>
              <a:gd name="connsiteX216" fmla="*/ 1629619 w 12192000"/>
              <a:gd name="connsiteY216" fmla="*/ 110134 h 1711507"/>
              <a:gd name="connsiteX217" fmla="*/ 1661522 w 12192000"/>
              <a:gd name="connsiteY217" fmla="*/ 109162 h 1711507"/>
              <a:gd name="connsiteX218" fmla="*/ 1685412 w 12192000"/>
              <a:gd name="connsiteY218" fmla="*/ 109769 h 1711507"/>
              <a:gd name="connsiteX219" fmla="*/ 1742589 w 12192000"/>
              <a:gd name="connsiteY219" fmla="*/ 104247 h 1711507"/>
              <a:gd name="connsiteX220" fmla="*/ 1835848 w 12192000"/>
              <a:gd name="connsiteY220" fmla="*/ 92140 h 1711507"/>
              <a:gd name="connsiteX221" fmla="*/ 1855984 w 12192000"/>
              <a:gd name="connsiteY221" fmla="*/ 90226 h 1711507"/>
              <a:gd name="connsiteX222" fmla="*/ 1874399 w 12192000"/>
              <a:gd name="connsiteY222" fmla="*/ 91225 h 1711507"/>
              <a:gd name="connsiteX223" fmla="*/ 1879635 w 12192000"/>
              <a:gd name="connsiteY223" fmla="*/ 93758 h 1711507"/>
              <a:gd name="connsiteX224" fmla="*/ 1890889 w 12192000"/>
              <a:gd name="connsiteY224" fmla="*/ 93131 h 1711507"/>
              <a:gd name="connsiteX225" fmla="*/ 1894113 w 12192000"/>
              <a:gd name="connsiteY225" fmla="*/ 93516 h 1711507"/>
              <a:gd name="connsiteX226" fmla="*/ 1912372 w 12192000"/>
              <a:gd name="connsiteY226" fmla="*/ 95171 h 1711507"/>
              <a:gd name="connsiteX227" fmla="*/ 1945597 w 12192000"/>
              <a:gd name="connsiteY227" fmla="*/ 84991 h 1711507"/>
              <a:gd name="connsiteX228" fmla="*/ 1991209 w 12192000"/>
              <a:gd name="connsiteY228" fmla="*/ 83748 h 1711507"/>
              <a:gd name="connsiteX229" fmla="*/ 2156507 w 12192000"/>
              <a:gd name="connsiteY229" fmla="*/ 61462 h 1711507"/>
              <a:gd name="connsiteX230" fmla="*/ 2186821 w 12192000"/>
              <a:gd name="connsiteY230" fmla="*/ 69164 h 1711507"/>
              <a:gd name="connsiteX231" fmla="*/ 2256258 w 12192000"/>
              <a:gd name="connsiteY231" fmla="*/ 63999 h 1711507"/>
              <a:gd name="connsiteX232" fmla="*/ 2351561 w 12192000"/>
              <a:gd name="connsiteY232" fmla="*/ 35946 h 1711507"/>
              <a:gd name="connsiteX233" fmla="*/ 2478810 w 12192000"/>
              <a:gd name="connsiteY233" fmla="*/ 25528 h 1711507"/>
              <a:gd name="connsiteX234" fmla="*/ 2485897 w 12192000"/>
              <a:gd name="connsiteY234" fmla="*/ 20412 h 1711507"/>
              <a:gd name="connsiteX235" fmla="*/ 2496348 w 12192000"/>
              <a:gd name="connsiteY235" fmla="*/ 16923 h 1711507"/>
              <a:gd name="connsiteX236" fmla="*/ 2498368 w 12192000"/>
              <a:gd name="connsiteY236" fmla="*/ 17177 h 1711507"/>
              <a:gd name="connsiteX237" fmla="*/ 2512719 w 12192000"/>
              <a:gd name="connsiteY237" fmla="*/ 15144 h 1711507"/>
              <a:gd name="connsiteX238" fmla="*/ 2514380 w 12192000"/>
              <a:gd name="connsiteY238" fmla="*/ 13338 h 1711507"/>
              <a:gd name="connsiteX239" fmla="*/ 2523761 w 12192000"/>
              <a:gd name="connsiteY239" fmla="*/ 11517 h 1711507"/>
              <a:gd name="connsiteX240" fmla="*/ 2540995 w 12192000"/>
              <a:gd name="connsiteY240" fmla="*/ 6780 h 1711507"/>
              <a:gd name="connsiteX241" fmla="*/ 2545390 w 12192000"/>
              <a:gd name="connsiteY241" fmla="*/ 6972 h 1711507"/>
              <a:gd name="connsiteX242" fmla="*/ 2573204 w 12192000"/>
              <a:gd name="connsiteY242" fmla="*/ 1504 h 1711507"/>
              <a:gd name="connsiteX243" fmla="*/ 2574142 w 12192000"/>
              <a:gd name="connsiteY243" fmla="*/ 1942 h 1711507"/>
              <a:gd name="connsiteX244" fmla="*/ 2584407 w 12192000"/>
              <a:gd name="connsiteY244" fmla="*/ 2638 h 1711507"/>
              <a:gd name="connsiteX245" fmla="*/ 2602759 w 12192000"/>
              <a:gd name="connsiteY245" fmla="*/ 2800 h 1711507"/>
              <a:gd name="connsiteX246" fmla="*/ 2651951 w 12192000"/>
              <a:gd name="connsiteY246" fmla="*/ 9510 h 1711507"/>
              <a:gd name="connsiteX247" fmla="*/ 2681011 w 12192000"/>
              <a:gd name="connsiteY247" fmla="*/ 3867 h 1711507"/>
              <a:gd name="connsiteX248" fmla="*/ 2762980 w 12192000"/>
              <a:gd name="connsiteY248" fmla="*/ 3009 h 1711507"/>
              <a:gd name="connsiteX249" fmla="*/ 2848823 w 12192000"/>
              <a:gd name="connsiteY249" fmla="*/ 13028 h 1711507"/>
              <a:gd name="connsiteX250" fmla="*/ 2934945 w 12192000"/>
              <a:gd name="connsiteY250" fmla="*/ 14344 h 1711507"/>
              <a:gd name="connsiteX251" fmla="*/ 2966127 w 12192000"/>
              <a:gd name="connsiteY251" fmla="*/ 14075 h 1711507"/>
              <a:gd name="connsiteX252" fmla="*/ 3021708 w 12192000"/>
              <a:gd name="connsiteY252" fmla="*/ 16882 h 1711507"/>
              <a:gd name="connsiteX253" fmla="*/ 3047165 w 12192000"/>
              <a:gd name="connsiteY253" fmla="*/ 20204 h 1711507"/>
              <a:gd name="connsiteX254" fmla="*/ 3048281 w 12192000"/>
              <a:gd name="connsiteY254" fmla="*/ 19999 h 1711507"/>
              <a:gd name="connsiteX255" fmla="*/ 3050556 w 12192000"/>
              <a:gd name="connsiteY255" fmla="*/ 21430 h 1711507"/>
              <a:gd name="connsiteX256" fmla="*/ 3055266 w 12192000"/>
              <a:gd name="connsiteY256" fmla="*/ 22091 h 1711507"/>
              <a:gd name="connsiteX257" fmla="*/ 3068122 w 12192000"/>
              <a:gd name="connsiteY257" fmla="*/ 21666 h 1711507"/>
              <a:gd name="connsiteX258" fmla="*/ 3072957 w 12192000"/>
              <a:gd name="connsiteY258" fmla="*/ 21137 h 1711507"/>
              <a:gd name="connsiteX259" fmla="*/ 3080031 w 12192000"/>
              <a:gd name="connsiteY259" fmla="*/ 21146 h 1711507"/>
              <a:gd name="connsiteX260" fmla="*/ 3080208 w 12192000"/>
              <a:gd name="connsiteY260" fmla="*/ 21264 h 1711507"/>
              <a:gd name="connsiteX261" fmla="*/ 3086834 w 12192000"/>
              <a:gd name="connsiteY261" fmla="*/ 21045 h 1711507"/>
              <a:gd name="connsiteX262" fmla="*/ 3119255 w 12192000"/>
              <a:gd name="connsiteY262" fmla="*/ 18484 h 1711507"/>
              <a:gd name="connsiteX263" fmla="*/ 3162097 w 12192000"/>
              <a:gd name="connsiteY263" fmla="*/ 29675 h 1711507"/>
              <a:gd name="connsiteX264" fmla="*/ 3179814 w 12192000"/>
              <a:gd name="connsiteY264" fmla="*/ 31616 h 1711507"/>
              <a:gd name="connsiteX265" fmla="*/ 3189277 w 12192000"/>
              <a:gd name="connsiteY265" fmla="*/ 33278 h 1711507"/>
              <a:gd name="connsiteX266" fmla="*/ 3189864 w 12192000"/>
              <a:gd name="connsiteY266" fmla="*/ 33787 h 1711507"/>
              <a:gd name="connsiteX267" fmla="*/ 3220947 w 12192000"/>
              <a:gd name="connsiteY267" fmla="*/ 31275 h 1711507"/>
              <a:gd name="connsiteX268" fmla="*/ 3225074 w 12192000"/>
              <a:gd name="connsiteY268" fmla="*/ 31886 h 1711507"/>
              <a:gd name="connsiteX269" fmla="*/ 3245333 w 12192000"/>
              <a:gd name="connsiteY269" fmla="*/ 29038 h 1711507"/>
              <a:gd name="connsiteX270" fmla="*/ 3255801 w 12192000"/>
              <a:gd name="connsiteY270" fmla="*/ 28213 h 1711507"/>
              <a:gd name="connsiteX271" fmla="*/ 3258758 w 12192000"/>
              <a:gd name="connsiteY271" fmla="*/ 26649 h 1711507"/>
              <a:gd name="connsiteX272" fmla="*/ 3274206 w 12192000"/>
              <a:gd name="connsiteY272" fmla="*/ 26105 h 1711507"/>
              <a:gd name="connsiteX273" fmla="*/ 3275983 w 12192000"/>
              <a:gd name="connsiteY273" fmla="*/ 26544 h 1711507"/>
              <a:gd name="connsiteX274" fmla="*/ 3288723 w 12192000"/>
              <a:gd name="connsiteY274" fmla="*/ 24230 h 1711507"/>
              <a:gd name="connsiteX275" fmla="*/ 3299399 w 12192000"/>
              <a:gd name="connsiteY275" fmla="*/ 20035 h 1711507"/>
              <a:gd name="connsiteX276" fmla="*/ 3430794 w 12192000"/>
              <a:gd name="connsiteY276" fmla="*/ 22468 h 1711507"/>
              <a:gd name="connsiteX277" fmla="*/ 3544201 w 12192000"/>
              <a:gd name="connsiteY277" fmla="*/ 4956 h 1711507"/>
              <a:gd name="connsiteX278" fmla="*/ 3618686 w 12192000"/>
              <a:gd name="connsiteY278" fmla="*/ 9 h 171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2192000" h="1711507">
                <a:moveTo>
                  <a:pt x="3618686" y="9"/>
                </a:moveTo>
                <a:cubicBezTo>
                  <a:pt x="3623760" y="-137"/>
                  <a:pt x="3623969" y="1552"/>
                  <a:pt x="3615515" y="6781"/>
                </a:cubicBezTo>
                <a:cubicBezTo>
                  <a:pt x="3631688" y="5325"/>
                  <a:pt x="3648382" y="11801"/>
                  <a:pt x="3639273" y="17082"/>
                </a:cubicBezTo>
                <a:cubicBezTo>
                  <a:pt x="3688405" y="5781"/>
                  <a:pt x="3760920" y="17017"/>
                  <a:pt x="3816438" y="11885"/>
                </a:cubicBezTo>
                <a:cubicBezTo>
                  <a:pt x="3846705" y="24302"/>
                  <a:pt x="3830297" y="12814"/>
                  <a:pt x="3861692" y="15136"/>
                </a:cubicBezTo>
                <a:cubicBezTo>
                  <a:pt x="3853105" y="3705"/>
                  <a:pt x="3899805" y="21549"/>
                  <a:pt x="3901522" y="8648"/>
                </a:cubicBezTo>
                <a:cubicBezTo>
                  <a:pt x="3907181" y="9480"/>
                  <a:pt x="3912609" y="10692"/>
                  <a:pt x="3918041" y="12005"/>
                </a:cubicBezTo>
                <a:lnTo>
                  <a:pt x="3920893" y="12687"/>
                </a:lnTo>
                <a:lnTo>
                  <a:pt x="3932294" y="13182"/>
                </a:lnTo>
                <a:lnTo>
                  <a:pt x="3935506" y="16111"/>
                </a:lnTo>
                <a:lnTo>
                  <a:pt x="3952666" y="18857"/>
                </a:lnTo>
                <a:cubicBezTo>
                  <a:pt x="3959094" y="19452"/>
                  <a:pt x="3966010" y="19590"/>
                  <a:pt x="3973652" y="18988"/>
                </a:cubicBezTo>
                <a:cubicBezTo>
                  <a:pt x="3992454" y="13876"/>
                  <a:pt x="4021730" y="20141"/>
                  <a:pt x="4048209" y="19763"/>
                </a:cubicBezTo>
                <a:lnTo>
                  <a:pt x="4060368" y="18179"/>
                </a:lnTo>
                <a:lnTo>
                  <a:pt x="4100056" y="20819"/>
                </a:lnTo>
                <a:cubicBezTo>
                  <a:pt x="4111353" y="21331"/>
                  <a:pt x="4123078" y="21601"/>
                  <a:pt x="4135423" y="21413"/>
                </a:cubicBezTo>
                <a:lnTo>
                  <a:pt x="4158339" y="20153"/>
                </a:lnTo>
                <a:lnTo>
                  <a:pt x="4164346" y="21197"/>
                </a:lnTo>
                <a:cubicBezTo>
                  <a:pt x="4174808" y="21081"/>
                  <a:pt x="4188655" y="17407"/>
                  <a:pt x="4187422" y="21870"/>
                </a:cubicBezTo>
                <a:lnTo>
                  <a:pt x="4199175" y="20323"/>
                </a:lnTo>
                <a:lnTo>
                  <a:pt x="4210776" y="23885"/>
                </a:lnTo>
                <a:cubicBezTo>
                  <a:pt x="4212046" y="24712"/>
                  <a:pt x="4213002" y="25593"/>
                  <a:pt x="4213612" y="26494"/>
                </a:cubicBezTo>
                <a:lnTo>
                  <a:pt x="4230032" y="25323"/>
                </a:lnTo>
                <a:lnTo>
                  <a:pt x="4243495" y="27873"/>
                </a:lnTo>
                <a:lnTo>
                  <a:pt x="4255230" y="26206"/>
                </a:lnTo>
                <a:lnTo>
                  <a:pt x="4260101" y="26581"/>
                </a:lnTo>
                <a:lnTo>
                  <a:pt x="4272208" y="27844"/>
                </a:lnTo>
                <a:cubicBezTo>
                  <a:pt x="4278415" y="28728"/>
                  <a:pt x="4285361" y="29795"/>
                  <a:pt x="4293095" y="30648"/>
                </a:cubicBezTo>
                <a:lnTo>
                  <a:pt x="4299612" y="31037"/>
                </a:lnTo>
                <a:lnTo>
                  <a:pt x="4313798" y="35326"/>
                </a:lnTo>
                <a:cubicBezTo>
                  <a:pt x="4324120" y="38568"/>
                  <a:pt x="4332245" y="40753"/>
                  <a:pt x="4341261" y="38994"/>
                </a:cubicBezTo>
                <a:cubicBezTo>
                  <a:pt x="4356629" y="43182"/>
                  <a:pt x="4367366" y="54921"/>
                  <a:pt x="4389611" y="51789"/>
                </a:cubicBezTo>
                <a:cubicBezTo>
                  <a:pt x="4382860" y="57107"/>
                  <a:pt x="4414316" y="52432"/>
                  <a:pt x="4418032" y="57895"/>
                </a:cubicBezTo>
                <a:cubicBezTo>
                  <a:pt x="4419748" y="62294"/>
                  <a:pt x="4429690" y="61901"/>
                  <a:pt x="4437261" y="63523"/>
                </a:cubicBezTo>
                <a:cubicBezTo>
                  <a:pt x="4442657" y="68015"/>
                  <a:pt x="4480753" y="72118"/>
                  <a:pt x="4494016" y="71471"/>
                </a:cubicBezTo>
                <a:cubicBezTo>
                  <a:pt x="4531399" y="67001"/>
                  <a:pt x="4561470" y="85088"/>
                  <a:pt x="4591359" y="81979"/>
                </a:cubicBezTo>
                <a:cubicBezTo>
                  <a:pt x="4599185" y="82403"/>
                  <a:pt x="4605674" y="83421"/>
                  <a:pt x="4611294" y="84803"/>
                </a:cubicBezTo>
                <a:lnTo>
                  <a:pt x="4625301" y="89562"/>
                </a:lnTo>
                <a:cubicBezTo>
                  <a:pt x="4625475" y="90607"/>
                  <a:pt x="4625649" y="91652"/>
                  <a:pt x="4625823" y="92698"/>
                </a:cubicBezTo>
                <a:lnTo>
                  <a:pt x="4636285" y="94625"/>
                </a:lnTo>
                <a:lnTo>
                  <a:pt x="4638414" y="95624"/>
                </a:lnTo>
                <a:cubicBezTo>
                  <a:pt x="4642464" y="97544"/>
                  <a:pt x="4646594" y="99370"/>
                  <a:pt x="4651277" y="100870"/>
                </a:cubicBezTo>
                <a:cubicBezTo>
                  <a:pt x="4664151" y="89103"/>
                  <a:pt x="4693235" y="111696"/>
                  <a:pt x="4694983" y="99969"/>
                </a:cubicBezTo>
                <a:cubicBezTo>
                  <a:pt x="4722958" y="106167"/>
                  <a:pt x="4717284" y="93379"/>
                  <a:pt x="4735393" y="108813"/>
                </a:cubicBezTo>
                <a:cubicBezTo>
                  <a:pt x="4792909" y="111189"/>
                  <a:pt x="4852415" y="130962"/>
                  <a:pt x="4909198" y="126784"/>
                </a:cubicBezTo>
                <a:cubicBezTo>
                  <a:pt x="4895896" y="130518"/>
                  <a:pt x="4906211" y="138685"/>
                  <a:pt x="4922930" y="139415"/>
                </a:cubicBezTo>
                <a:cubicBezTo>
                  <a:pt x="4872417" y="154499"/>
                  <a:pt x="5003611" y="134802"/>
                  <a:pt x="4989481" y="150288"/>
                </a:cubicBezTo>
                <a:cubicBezTo>
                  <a:pt x="5013030" y="138576"/>
                  <a:pt x="5106406" y="132359"/>
                  <a:pt x="5113087" y="148610"/>
                </a:cubicBezTo>
                <a:cubicBezTo>
                  <a:pt x="5156659" y="156185"/>
                  <a:pt x="5203278" y="153437"/>
                  <a:pt x="5236517" y="167781"/>
                </a:cubicBezTo>
                <a:cubicBezTo>
                  <a:pt x="5240864" y="166520"/>
                  <a:pt x="5245520" y="165723"/>
                  <a:pt x="5250370" y="165256"/>
                </a:cubicBezTo>
                <a:lnTo>
                  <a:pt x="5264562" y="164745"/>
                </a:lnTo>
                <a:lnTo>
                  <a:pt x="5265875" y="165382"/>
                </a:lnTo>
                <a:cubicBezTo>
                  <a:pt x="5272502" y="167127"/>
                  <a:pt x="5277231" y="167336"/>
                  <a:pt x="5281111" y="166865"/>
                </a:cubicBezTo>
                <a:lnTo>
                  <a:pt x="5285296" y="165793"/>
                </a:lnTo>
                <a:lnTo>
                  <a:pt x="5296016" y="166373"/>
                </a:lnTo>
                <a:lnTo>
                  <a:pt x="5317851" y="166333"/>
                </a:lnTo>
                <a:lnTo>
                  <a:pt x="5321263" y="167432"/>
                </a:lnTo>
                <a:lnTo>
                  <a:pt x="5353150" y="169097"/>
                </a:lnTo>
                <a:cubicBezTo>
                  <a:pt x="5353191" y="169280"/>
                  <a:pt x="5353231" y="169463"/>
                  <a:pt x="5353271" y="169646"/>
                </a:cubicBezTo>
                <a:cubicBezTo>
                  <a:pt x="5354268" y="170912"/>
                  <a:pt x="5356376" y="171919"/>
                  <a:pt x="5360865" y="172409"/>
                </a:cubicBezTo>
                <a:cubicBezTo>
                  <a:pt x="5349299" y="179352"/>
                  <a:pt x="5361845" y="175659"/>
                  <a:pt x="5376106" y="176493"/>
                </a:cubicBezTo>
                <a:cubicBezTo>
                  <a:pt x="5361324" y="187460"/>
                  <a:pt x="5404648" y="185176"/>
                  <a:pt x="5407296" y="192407"/>
                </a:cubicBezTo>
                <a:cubicBezTo>
                  <a:pt x="5418101" y="192771"/>
                  <a:pt x="5429262" y="193356"/>
                  <a:pt x="5440501" y="194200"/>
                </a:cubicBezTo>
                <a:lnTo>
                  <a:pt x="5447027" y="194849"/>
                </a:lnTo>
                <a:cubicBezTo>
                  <a:pt x="5447048" y="194893"/>
                  <a:pt x="5447071" y="194937"/>
                  <a:pt x="5447092" y="194981"/>
                </a:cubicBezTo>
                <a:cubicBezTo>
                  <a:pt x="5448369" y="195375"/>
                  <a:pt x="5450462" y="195683"/>
                  <a:pt x="5453843" y="195901"/>
                </a:cubicBezTo>
                <a:lnTo>
                  <a:pt x="5458922" y="196031"/>
                </a:lnTo>
                <a:lnTo>
                  <a:pt x="5471578" y="197289"/>
                </a:lnTo>
                <a:lnTo>
                  <a:pt x="5475501" y="198511"/>
                </a:lnTo>
                <a:lnTo>
                  <a:pt x="5476431" y="200133"/>
                </a:lnTo>
                <a:lnTo>
                  <a:pt x="5477673" y="200086"/>
                </a:lnTo>
                <a:cubicBezTo>
                  <a:pt x="5487646" y="198430"/>
                  <a:pt x="5491911" y="195008"/>
                  <a:pt x="5499107" y="206450"/>
                </a:cubicBezTo>
                <a:cubicBezTo>
                  <a:pt x="5521249" y="204381"/>
                  <a:pt x="5522717" y="211055"/>
                  <a:pt x="5549773" y="216212"/>
                </a:cubicBezTo>
                <a:cubicBezTo>
                  <a:pt x="5563075" y="213470"/>
                  <a:pt x="5571891" y="215880"/>
                  <a:pt x="5579798" y="219974"/>
                </a:cubicBezTo>
                <a:cubicBezTo>
                  <a:pt x="5607762" y="220995"/>
                  <a:pt x="5630793" y="227992"/>
                  <a:pt x="5660945" y="232281"/>
                </a:cubicBezTo>
                <a:cubicBezTo>
                  <a:pt x="5696119" y="230605"/>
                  <a:pt x="5709313" y="241608"/>
                  <a:pt x="5741550" y="246153"/>
                </a:cubicBezTo>
                <a:cubicBezTo>
                  <a:pt x="5773481" y="240240"/>
                  <a:pt x="5761761" y="256343"/>
                  <a:pt x="5777092" y="261598"/>
                </a:cubicBezTo>
                <a:lnTo>
                  <a:pt x="5781696" y="262413"/>
                </a:lnTo>
                <a:lnTo>
                  <a:pt x="5794572" y="262404"/>
                </a:lnTo>
                <a:lnTo>
                  <a:pt x="5799466" y="262032"/>
                </a:lnTo>
                <a:cubicBezTo>
                  <a:pt x="5802815" y="261914"/>
                  <a:pt x="5805020" y="262011"/>
                  <a:pt x="5806515" y="262272"/>
                </a:cubicBezTo>
                <a:lnTo>
                  <a:pt x="5806675" y="262396"/>
                </a:lnTo>
                <a:lnTo>
                  <a:pt x="5813312" y="262391"/>
                </a:lnTo>
                <a:cubicBezTo>
                  <a:pt x="5824550" y="262115"/>
                  <a:pt x="5835517" y="261593"/>
                  <a:pt x="5845991" y="260887"/>
                </a:cubicBezTo>
                <a:cubicBezTo>
                  <a:pt x="5853809" y="267730"/>
                  <a:pt x="5893041" y="261226"/>
                  <a:pt x="5887151" y="273454"/>
                </a:cubicBezTo>
                <a:cubicBezTo>
                  <a:pt x="5901226" y="272869"/>
                  <a:pt x="5910361" y="268010"/>
                  <a:pt x="5904546" y="275966"/>
                </a:cubicBezTo>
                <a:cubicBezTo>
                  <a:pt x="5909147" y="276006"/>
                  <a:pt x="5911875" y="276789"/>
                  <a:pt x="5913749" y="277935"/>
                </a:cubicBezTo>
                <a:lnTo>
                  <a:pt x="5914266" y="278461"/>
                </a:lnTo>
                <a:lnTo>
                  <a:pt x="5945601" y="276962"/>
                </a:lnTo>
                <a:lnTo>
                  <a:pt x="5949632" y="277705"/>
                </a:lnTo>
                <a:lnTo>
                  <a:pt x="5970223" y="275521"/>
                </a:lnTo>
                <a:lnTo>
                  <a:pt x="5980773" y="275035"/>
                </a:lnTo>
                <a:lnTo>
                  <a:pt x="5983935" y="273570"/>
                </a:lnTo>
                <a:cubicBezTo>
                  <a:pt x="5987251" y="272725"/>
                  <a:pt x="5991873" y="272466"/>
                  <a:pt x="5999415" y="273529"/>
                </a:cubicBezTo>
                <a:lnTo>
                  <a:pt x="6001125" y="274024"/>
                </a:lnTo>
                <a:lnTo>
                  <a:pt x="6014148" y="272127"/>
                </a:lnTo>
                <a:cubicBezTo>
                  <a:pt x="6018385" y="271191"/>
                  <a:pt x="6022196" y="269952"/>
                  <a:pt x="6025373" y="268284"/>
                </a:cubicBezTo>
                <a:cubicBezTo>
                  <a:pt x="6067313" y="279108"/>
                  <a:pt x="6109314" y="271823"/>
                  <a:pt x="6156029" y="274980"/>
                </a:cubicBezTo>
                <a:cubicBezTo>
                  <a:pt x="6208860" y="274485"/>
                  <a:pt x="6245574" y="272587"/>
                  <a:pt x="6280339" y="272818"/>
                </a:cubicBezTo>
                <a:cubicBezTo>
                  <a:pt x="6296663" y="271891"/>
                  <a:pt x="6415779" y="271393"/>
                  <a:pt x="6405968" y="276370"/>
                </a:cubicBezTo>
                <a:cubicBezTo>
                  <a:pt x="6456511" y="266682"/>
                  <a:pt x="6485905" y="280257"/>
                  <a:pt x="6541963" y="276934"/>
                </a:cubicBezTo>
                <a:cubicBezTo>
                  <a:pt x="6570420" y="290316"/>
                  <a:pt x="6555653" y="278310"/>
                  <a:pt x="6586627" y="281649"/>
                </a:cubicBezTo>
                <a:cubicBezTo>
                  <a:pt x="6579650" y="269956"/>
                  <a:pt x="6623738" y="289290"/>
                  <a:pt x="6627238" y="276465"/>
                </a:cubicBezTo>
                <a:cubicBezTo>
                  <a:pt x="6632765" y="277477"/>
                  <a:pt x="6638005" y="278865"/>
                  <a:pt x="6643243" y="280354"/>
                </a:cubicBezTo>
                <a:lnTo>
                  <a:pt x="6645989" y="281125"/>
                </a:lnTo>
                <a:lnTo>
                  <a:pt x="6657286" y="281990"/>
                </a:lnTo>
                <a:lnTo>
                  <a:pt x="6660086" y="285020"/>
                </a:lnTo>
                <a:lnTo>
                  <a:pt x="6797366" y="289881"/>
                </a:lnTo>
                <a:cubicBezTo>
                  <a:pt x="6809416" y="287942"/>
                  <a:pt x="6848406" y="288225"/>
                  <a:pt x="6856808" y="292107"/>
                </a:cubicBezTo>
                <a:cubicBezTo>
                  <a:pt x="6865149" y="292956"/>
                  <a:pt x="6874251" y="291592"/>
                  <a:pt x="6879107" y="295746"/>
                </a:cubicBezTo>
                <a:cubicBezTo>
                  <a:pt x="6897223" y="298188"/>
                  <a:pt x="6938712" y="303804"/>
                  <a:pt x="6965507" y="306764"/>
                </a:cubicBezTo>
                <a:cubicBezTo>
                  <a:pt x="6979948" y="301536"/>
                  <a:pt x="7002622" y="312151"/>
                  <a:pt x="7039877" y="313504"/>
                </a:cubicBezTo>
                <a:cubicBezTo>
                  <a:pt x="7055680" y="307458"/>
                  <a:pt x="7064986" y="314500"/>
                  <a:pt x="7095242" y="306489"/>
                </a:cubicBezTo>
                <a:cubicBezTo>
                  <a:pt x="7096482" y="307318"/>
                  <a:pt x="7098030" y="308086"/>
                  <a:pt x="7099839" y="308775"/>
                </a:cubicBezTo>
                <a:cubicBezTo>
                  <a:pt x="7110349" y="312772"/>
                  <a:pt x="7127195" y="313208"/>
                  <a:pt x="7137466" y="309750"/>
                </a:cubicBezTo>
                <a:cubicBezTo>
                  <a:pt x="7185680" y="299155"/>
                  <a:pt x="7229391" y="300398"/>
                  <a:pt x="7270499" y="298777"/>
                </a:cubicBezTo>
                <a:cubicBezTo>
                  <a:pt x="7316962" y="298228"/>
                  <a:pt x="7285675" y="310922"/>
                  <a:pt x="7343995" y="301078"/>
                </a:cubicBezTo>
                <a:cubicBezTo>
                  <a:pt x="7350049" y="305805"/>
                  <a:pt x="7357393" y="306169"/>
                  <a:pt x="7369884" y="304215"/>
                </a:cubicBezTo>
                <a:cubicBezTo>
                  <a:pt x="7392444" y="304292"/>
                  <a:pt x="7390182" y="315825"/>
                  <a:pt x="7413269" y="309326"/>
                </a:cubicBezTo>
                <a:cubicBezTo>
                  <a:pt x="7408905" y="315459"/>
                  <a:pt x="7455926" y="312609"/>
                  <a:pt x="7445210" y="318858"/>
                </a:cubicBezTo>
                <a:cubicBezTo>
                  <a:pt x="7459637" y="324823"/>
                  <a:pt x="7467328" y="315647"/>
                  <a:pt x="7481682" y="320869"/>
                </a:cubicBezTo>
                <a:cubicBezTo>
                  <a:pt x="7498076" y="322354"/>
                  <a:pt x="7472551" y="314032"/>
                  <a:pt x="7490783" y="313947"/>
                </a:cubicBezTo>
                <a:cubicBezTo>
                  <a:pt x="7512832" y="314969"/>
                  <a:pt x="7513326" y="303570"/>
                  <a:pt x="7529590" y="318495"/>
                </a:cubicBezTo>
                <a:lnTo>
                  <a:pt x="7588393" y="326205"/>
                </a:lnTo>
                <a:cubicBezTo>
                  <a:pt x="7601800" y="322902"/>
                  <a:pt x="7612304" y="324957"/>
                  <a:pt x="7622470" y="328743"/>
                </a:cubicBezTo>
                <a:cubicBezTo>
                  <a:pt x="7653251" y="328613"/>
                  <a:pt x="7680961" y="334687"/>
                  <a:pt x="7715372" y="337749"/>
                </a:cubicBezTo>
                <a:cubicBezTo>
                  <a:pt x="7752962" y="334613"/>
                  <a:pt x="7771514" y="345116"/>
                  <a:pt x="7808289" y="348348"/>
                </a:cubicBezTo>
                <a:cubicBezTo>
                  <a:pt x="7845364" y="340055"/>
                  <a:pt x="7831482" y="362995"/>
                  <a:pt x="7862569" y="363542"/>
                </a:cubicBezTo>
                <a:cubicBezTo>
                  <a:pt x="7913649" y="356680"/>
                  <a:pt x="7860835" y="371257"/>
                  <a:pt x="7939030" y="371291"/>
                </a:cubicBezTo>
                <a:cubicBezTo>
                  <a:pt x="7943539" y="369986"/>
                  <a:pt x="7952871" y="371899"/>
                  <a:pt x="7951716" y="373895"/>
                </a:cubicBezTo>
                <a:cubicBezTo>
                  <a:pt x="7968853" y="373823"/>
                  <a:pt x="8017302" y="387319"/>
                  <a:pt x="8041855" y="385867"/>
                </a:cubicBezTo>
                <a:lnTo>
                  <a:pt x="8049093" y="386199"/>
                </a:lnTo>
                <a:lnTo>
                  <a:pt x="8055948" y="382442"/>
                </a:lnTo>
                <a:cubicBezTo>
                  <a:pt x="8060232" y="381237"/>
                  <a:pt x="8065083" y="381477"/>
                  <a:pt x="8071087" y="384679"/>
                </a:cubicBezTo>
                <a:cubicBezTo>
                  <a:pt x="8090297" y="384063"/>
                  <a:pt x="8105929" y="389071"/>
                  <a:pt x="8132179" y="387665"/>
                </a:cubicBezTo>
                <a:cubicBezTo>
                  <a:pt x="8163925" y="372958"/>
                  <a:pt x="8174085" y="392546"/>
                  <a:pt x="8221961" y="397778"/>
                </a:cubicBezTo>
                <a:cubicBezTo>
                  <a:pt x="8239260" y="384418"/>
                  <a:pt x="8255724" y="388325"/>
                  <a:pt x="8272781" y="397667"/>
                </a:cubicBezTo>
                <a:cubicBezTo>
                  <a:pt x="8317170" y="390065"/>
                  <a:pt x="8361010" y="402387"/>
                  <a:pt x="8412641" y="403819"/>
                </a:cubicBezTo>
                <a:cubicBezTo>
                  <a:pt x="8464978" y="385318"/>
                  <a:pt x="8481427" y="421259"/>
                  <a:pt x="8536583" y="422661"/>
                </a:cubicBezTo>
                <a:lnTo>
                  <a:pt x="8756784" y="455352"/>
                </a:lnTo>
                <a:cubicBezTo>
                  <a:pt x="8762479" y="450253"/>
                  <a:pt x="8777160" y="453994"/>
                  <a:pt x="8776743" y="460443"/>
                </a:cubicBezTo>
                <a:cubicBezTo>
                  <a:pt x="8783686" y="457962"/>
                  <a:pt x="8799059" y="444562"/>
                  <a:pt x="8802402" y="454614"/>
                </a:cubicBezTo>
                <a:cubicBezTo>
                  <a:pt x="8839089" y="453250"/>
                  <a:pt x="8874444" y="444758"/>
                  <a:pt x="8905057" y="429955"/>
                </a:cubicBezTo>
                <a:cubicBezTo>
                  <a:pt x="8978107" y="442485"/>
                  <a:pt x="8931572" y="415210"/>
                  <a:pt x="8983190" y="416520"/>
                </a:cubicBezTo>
                <a:cubicBezTo>
                  <a:pt x="9027080" y="433694"/>
                  <a:pt x="9040676" y="398791"/>
                  <a:pt x="9089879" y="408821"/>
                </a:cubicBezTo>
                <a:cubicBezTo>
                  <a:pt x="9101224" y="374721"/>
                  <a:pt x="9134821" y="409204"/>
                  <a:pt x="9151944" y="398641"/>
                </a:cubicBezTo>
                <a:cubicBezTo>
                  <a:pt x="9186724" y="435136"/>
                  <a:pt x="9234435" y="381489"/>
                  <a:pt x="9265240" y="380170"/>
                </a:cubicBezTo>
                <a:cubicBezTo>
                  <a:pt x="9307611" y="370085"/>
                  <a:pt x="9369419" y="397425"/>
                  <a:pt x="9387162" y="357390"/>
                </a:cubicBezTo>
                <a:cubicBezTo>
                  <a:pt x="9423795" y="357562"/>
                  <a:pt x="9437246" y="365703"/>
                  <a:pt x="9469688" y="358349"/>
                </a:cubicBezTo>
                <a:cubicBezTo>
                  <a:pt x="9511602" y="348162"/>
                  <a:pt x="9588820" y="330698"/>
                  <a:pt x="9632016" y="317808"/>
                </a:cubicBezTo>
                <a:cubicBezTo>
                  <a:pt x="9654932" y="335272"/>
                  <a:pt x="9694784" y="281732"/>
                  <a:pt x="9728860" y="281003"/>
                </a:cubicBezTo>
                <a:cubicBezTo>
                  <a:pt x="9733829" y="267805"/>
                  <a:pt x="9741717" y="268075"/>
                  <a:pt x="9756036" y="274380"/>
                </a:cubicBezTo>
                <a:cubicBezTo>
                  <a:pt x="9865721" y="275875"/>
                  <a:pt x="9984102" y="257276"/>
                  <a:pt x="10047102" y="253749"/>
                </a:cubicBezTo>
                <a:cubicBezTo>
                  <a:pt x="10072943" y="253978"/>
                  <a:pt x="10132654" y="241640"/>
                  <a:pt x="10194455" y="229045"/>
                </a:cubicBezTo>
                <a:cubicBezTo>
                  <a:pt x="10218951" y="197903"/>
                  <a:pt x="10303769" y="217683"/>
                  <a:pt x="10334082" y="214808"/>
                </a:cubicBezTo>
                <a:cubicBezTo>
                  <a:pt x="10404928" y="207613"/>
                  <a:pt x="10433530" y="223063"/>
                  <a:pt x="10428552" y="193667"/>
                </a:cubicBezTo>
                <a:cubicBezTo>
                  <a:pt x="10434570" y="181275"/>
                  <a:pt x="10449494" y="181364"/>
                  <a:pt x="10456642" y="192465"/>
                </a:cubicBezTo>
                <a:cubicBezTo>
                  <a:pt x="10474477" y="189882"/>
                  <a:pt x="10485222" y="175225"/>
                  <a:pt x="10503257" y="193504"/>
                </a:cubicBezTo>
                <a:cubicBezTo>
                  <a:pt x="10527799" y="190634"/>
                  <a:pt x="10551916" y="147251"/>
                  <a:pt x="10572019" y="175637"/>
                </a:cubicBezTo>
                <a:cubicBezTo>
                  <a:pt x="10645346" y="169847"/>
                  <a:pt x="10704612" y="160946"/>
                  <a:pt x="10753815" y="153380"/>
                </a:cubicBezTo>
                <a:cubicBezTo>
                  <a:pt x="10828330" y="139563"/>
                  <a:pt x="10880543" y="129897"/>
                  <a:pt x="10945651" y="98004"/>
                </a:cubicBezTo>
                <a:cubicBezTo>
                  <a:pt x="11016245" y="95021"/>
                  <a:pt x="11072458" y="102127"/>
                  <a:pt x="11140131" y="99231"/>
                </a:cubicBezTo>
                <a:cubicBezTo>
                  <a:pt x="11171167" y="89773"/>
                  <a:pt x="11227015" y="135488"/>
                  <a:pt x="11254060" y="110060"/>
                </a:cubicBezTo>
                <a:cubicBezTo>
                  <a:pt x="11277300" y="139282"/>
                  <a:pt x="11327162" y="124629"/>
                  <a:pt x="11368451" y="132281"/>
                </a:cubicBezTo>
                <a:cubicBezTo>
                  <a:pt x="11415670" y="142255"/>
                  <a:pt x="11471232" y="136531"/>
                  <a:pt x="11528203" y="134254"/>
                </a:cubicBezTo>
                <a:cubicBezTo>
                  <a:pt x="11565615" y="99525"/>
                  <a:pt x="11635268" y="161939"/>
                  <a:pt x="11671811" y="116325"/>
                </a:cubicBezTo>
                <a:cubicBezTo>
                  <a:pt x="11682520" y="129215"/>
                  <a:pt x="11690984" y="123027"/>
                  <a:pt x="11706787" y="120897"/>
                </a:cubicBezTo>
                <a:cubicBezTo>
                  <a:pt x="11718593" y="143812"/>
                  <a:pt x="11740316" y="119581"/>
                  <a:pt x="11754751" y="132799"/>
                </a:cubicBezTo>
                <a:cubicBezTo>
                  <a:pt x="11800593" y="119431"/>
                  <a:pt x="11880315" y="116312"/>
                  <a:pt x="11917396" y="115212"/>
                </a:cubicBezTo>
                <a:cubicBezTo>
                  <a:pt x="11970298" y="106961"/>
                  <a:pt x="12039200" y="88079"/>
                  <a:pt x="12072164" y="83291"/>
                </a:cubicBezTo>
                <a:cubicBezTo>
                  <a:pt x="12079369" y="82778"/>
                  <a:pt x="12088979" y="86704"/>
                  <a:pt x="12103507" y="98946"/>
                </a:cubicBezTo>
                <a:cubicBezTo>
                  <a:pt x="12116282" y="105801"/>
                  <a:pt x="12148529" y="97142"/>
                  <a:pt x="12181097" y="101695"/>
                </a:cubicBezTo>
                <a:lnTo>
                  <a:pt x="12192000" y="94466"/>
                </a:lnTo>
                <a:lnTo>
                  <a:pt x="12183005" y="1711507"/>
                </a:lnTo>
                <a:lnTo>
                  <a:pt x="0" y="1711507"/>
                </a:lnTo>
                <a:lnTo>
                  <a:pt x="0" y="255071"/>
                </a:lnTo>
                <a:lnTo>
                  <a:pt x="3420" y="254580"/>
                </a:lnTo>
                <a:cubicBezTo>
                  <a:pt x="33798" y="250869"/>
                  <a:pt x="50563" y="250688"/>
                  <a:pt x="69321" y="248222"/>
                </a:cubicBezTo>
                <a:cubicBezTo>
                  <a:pt x="99691" y="242498"/>
                  <a:pt x="131819" y="229515"/>
                  <a:pt x="150147" y="225345"/>
                </a:cubicBezTo>
                <a:lnTo>
                  <a:pt x="179293" y="223202"/>
                </a:lnTo>
                <a:lnTo>
                  <a:pt x="178234" y="219154"/>
                </a:lnTo>
                <a:lnTo>
                  <a:pt x="189061" y="218856"/>
                </a:lnTo>
                <a:lnTo>
                  <a:pt x="213227" y="218757"/>
                </a:lnTo>
                <a:cubicBezTo>
                  <a:pt x="228307" y="218145"/>
                  <a:pt x="270240" y="219115"/>
                  <a:pt x="285592" y="217634"/>
                </a:cubicBezTo>
                <a:cubicBezTo>
                  <a:pt x="290021" y="213316"/>
                  <a:pt x="296857" y="210963"/>
                  <a:pt x="305337" y="209871"/>
                </a:cubicBezTo>
                <a:lnTo>
                  <a:pt x="324014" y="209750"/>
                </a:lnTo>
                <a:lnTo>
                  <a:pt x="432328" y="199346"/>
                </a:lnTo>
                <a:lnTo>
                  <a:pt x="447220" y="198569"/>
                </a:lnTo>
                <a:lnTo>
                  <a:pt x="455286" y="195079"/>
                </a:lnTo>
                <a:cubicBezTo>
                  <a:pt x="461442" y="194384"/>
                  <a:pt x="479129" y="194834"/>
                  <a:pt x="484167" y="194386"/>
                </a:cubicBezTo>
                <a:lnTo>
                  <a:pt x="485503" y="192401"/>
                </a:lnTo>
                <a:cubicBezTo>
                  <a:pt x="501549" y="189228"/>
                  <a:pt x="561902" y="178662"/>
                  <a:pt x="580435" y="175350"/>
                </a:cubicBezTo>
                <a:cubicBezTo>
                  <a:pt x="584137" y="178403"/>
                  <a:pt x="592428" y="173582"/>
                  <a:pt x="596700" y="172535"/>
                </a:cubicBezTo>
                <a:cubicBezTo>
                  <a:pt x="597361" y="174590"/>
                  <a:pt x="607702" y="175217"/>
                  <a:pt x="610753" y="173388"/>
                </a:cubicBezTo>
                <a:cubicBezTo>
                  <a:pt x="683451" y="163358"/>
                  <a:pt x="647061" y="184084"/>
                  <a:pt x="688558" y="170954"/>
                </a:cubicBezTo>
                <a:cubicBezTo>
                  <a:pt x="695899" y="170084"/>
                  <a:pt x="701847" y="170913"/>
                  <a:pt x="707065" y="172449"/>
                </a:cubicBezTo>
                <a:lnTo>
                  <a:pt x="714847" y="175603"/>
                </a:lnTo>
                <a:lnTo>
                  <a:pt x="744973" y="169641"/>
                </a:lnTo>
                <a:cubicBezTo>
                  <a:pt x="759812" y="167563"/>
                  <a:pt x="775431" y="166186"/>
                  <a:pt x="791456" y="165556"/>
                </a:cubicBezTo>
                <a:cubicBezTo>
                  <a:pt x="795052" y="169757"/>
                  <a:pt x="807631" y="163789"/>
                  <a:pt x="813549" y="162607"/>
                </a:cubicBezTo>
                <a:cubicBezTo>
                  <a:pt x="813610" y="165351"/>
                  <a:pt x="826721" y="166666"/>
                  <a:pt x="831374" y="164398"/>
                </a:cubicBezTo>
                <a:cubicBezTo>
                  <a:pt x="929156" y="154591"/>
                  <a:pt x="874135" y="180218"/>
                  <a:pt x="932814" y="164851"/>
                </a:cubicBezTo>
                <a:cubicBezTo>
                  <a:pt x="942630" y="164050"/>
                  <a:pt x="949995" y="165425"/>
                  <a:pt x="956140" y="167695"/>
                </a:cubicBezTo>
                <a:lnTo>
                  <a:pt x="967195" y="173365"/>
                </a:lnTo>
                <a:lnTo>
                  <a:pt x="975858" y="171344"/>
                </a:lnTo>
                <a:cubicBezTo>
                  <a:pt x="1008553" y="171185"/>
                  <a:pt x="1018193" y="176996"/>
                  <a:pt x="1037215" y="171142"/>
                </a:cubicBezTo>
                <a:cubicBezTo>
                  <a:pt x="1065325" y="183310"/>
                  <a:pt x="1055859" y="172355"/>
                  <a:pt x="1077240" y="170494"/>
                </a:cubicBezTo>
                <a:cubicBezTo>
                  <a:pt x="1094107" y="168067"/>
                  <a:pt x="1063141" y="163398"/>
                  <a:pt x="1079673" y="162709"/>
                </a:cubicBezTo>
                <a:cubicBezTo>
                  <a:pt x="1097557" y="165851"/>
                  <a:pt x="1096716" y="156094"/>
                  <a:pt x="1115314" y="159936"/>
                </a:cubicBezTo>
                <a:cubicBezTo>
                  <a:pt x="1110796" y="167286"/>
                  <a:pt x="1152014" y="158512"/>
                  <a:pt x="1153296" y="164932"/>
                </a:cubicBezTo>
                <a:cubicBezTo>
                  <a:pt x="1169093" y="155750"/>
                  <a:pt x="1177030" y="167062"/>
                  <a:pt x="1198064" y="164232"/>
                </a:cubicBezTo>
                <a:cubicBezTo>
                  <a:pt x="1207969" y="160758"/>
                  <a:pt x="1215116" y="160162"/>
                  <a:pt x="1224852" y="163898"/>
                </a:cubicBezTo>
                <a:cubicBezTo>
                  <a:pt x="1270482" y="146986"/>
                  <a:pt x="1252457" y="163142"/>
                  <a:pt x="1295159" y="156638"/>
                </a:cubicBezTo>
                <a:cubicBezTo>
                  <a:pt x="1331949" y="149798"/>
                  <a:pt x="1373653" y="145361"/>
                  <a:pt x="1409235" y="129033"/>
                </a:cubicBezTo>
                <a:cubicBezTo>
                  <a:pt x="1415767" y="124407"/>
                  <a:pt x="1431804" y="122656"/>
                  <a:pt x="1445051" y="125121"/>
                </a:cubicBezTo>
                <a:cubicBezTo>
                  <a:pt x="1447327" y="125546"/>
                  <a:pt x="1449439" y="126083"/>
                  <a:pt x="1451312" y="126712"/>
                </a:cubicBezTo>
                <a:cubicBezTo>
                  <a:pt x="1482072" y="124215"/>
                  <a:pt x="1594584" y="113058"/>
                  <a:pt x="1629619" y="110134"/>
                </a:cubicBezTo>
                <a:cubicBezTo>
                  <a:pt x="1632456" y="116077"/>
                  <a:pt x="1650172" y="105353"/>
                  <a:pt x="1661522" y="109162"/>
                </a:cubicBezTo>
                <a:cubicBezTo>
                  <a:pt x="1669650" y="112506"/>
                  <a:pt x="1676921" y="110032"/>
                  <a:pt x="1685412" y="109769"/>
                </a:cubicBezTo>
                <a:cubicBezTo>
                  <a:pt x="1696598" y="112397"/>
                  <a:pt x="1733078" y="107651"/>
                  <a:pt x="1742589" y="104247"/>
                </a:cubicBezTo>
                <a:cubicBezTo>
                  <a:pt x="1765318" y="92418"/>
                  <a:pt x="1816964" y="101202"/>
                  <a:pt x="1835848" y="92140"/>
                </a:cubicBezTo>
                <a:cubicBezTo>
                  <a:pt x="1842700" y="90809"/>
                  <a:pt x="1849404" y="90272"/>
                  <a:pt x="1855984" y="90226"/>
                </a:cubicBezTo>
                <a:lnTo>
                  <a:pt x="1874399" y="91225"/>
                </a:lnTo>
                <a:lnTo>
                  <a:pt x="1879635" y="93758"/>
                </a:lnTo>
                <a:lnTo>
                  <a:pt x="1890889" y="93131"/>
                </a:lnTo>
                <a:lnTo>
                  <a:pt x="1894113" y="93516"/>
                </a:lnTo>
                <a:cubicBezTo>
                  <a:pt x="1900274" y="94263"/>
                  <a:pt x="1906354" y="94915"/>
                  <a:pt x="1912372" y="95171"/>
                </a:cubicBezTo>
                <a:cubicBezTo>
                  <a:pt x="1904458" y="82466"/>
                  <a:pt x="1962258" y="95265"/>
                  <a:pt x="1945597" y="84991"/>
                </a:cubicBezTo>
                <a:cubicBezTo>
                  <a:pt x="1977288" y="84194"/>
                  <a:pt x="1953115" y="74625"/>
                  <a:pt x="1991209" y="83748"/>
                </a:cubicBezTo>
                <a:cubicBezTo>
                  <a:pt x="2040411" y="73360"/>
                  <a:pt x="2117969" y="77226"/>
                  <a:pt x="2156507" y="61462"/>
                </a:cubicBezTo>
                <a:cubicBezTo>
                  <a:pt x="2151720" y="67481"/>
                  <a:pt x="2172457" y="72150"/>
                  <a:pt x="2186821" y="69164"/>
                </a:cubicBezTo>
                <a:cubicBezTo>
                  <a:pt x="2170029" y="92779"/>
                  <a:pt x="2243615" y="47884"/>
                  <a:pt x="2256258" y="63999"/>
                </a:cubicBezTo>
                <a:cubicBezTo>
                  <a:pt x="2256882" y="49039"/>
                  <a:pt x="2321261" y="23672"/>
                  <a:pt x="2351561" y="35946"/>
                </a:cubicBezTo>
                <a:cubicBezTo>
                  <a:pt x="2397724" y="32950"/>
                  <a:pt x="2430412" y="20584"/>
                  <a:pt x="2478810" y="25528"/>
                </a:cubicBezTo>
                <a:cubicBezTo>
                  <a:pt x="2480312" y="23526"/>
                  <a:pt x="2482773" y="21851"/>
                  <a:pt x="2485897" y="20412"/>
                </a:cubicBezTo>
                <a:lnTo>
                  <a:pt x="2496348" y="16923"/>
                </a:lnTo>
                <a:lnTo>
                  <a:pt x="2498368" y="17177"/>
                </a:lnTo>
                <a:cubicBezTo>
                  <a:pt x="2506305" y="17222"/>
                  <a:pt x="2510369" y="16378"/>
                  <a:pt x="2512719" y="15144"/>
                </a:cubicBezTo>
                <a:lnTo>
                  <a:pt x="2514380" y="13338"/>
                </a:lnTo>
                <a:lnTo>
                  <a:pt x="2523761" y="11517"/>
                </a:lnTo>
                <a:lnTo>
                  <a:pt x="2540995" y="6780"/>
                </a:lnTo>
                <a:lnTo>
                  <a:pt x="2545390" y="6972"/>
                </a:lnTo>
                <a:lnTo>
                  <a:pt x="2573204" y="1504"/>
                </a:lnTo>
                <a:lnTo>
                  <a:pt x="2574142" y="1942"/>
                </a:lnTo>
                <a:cubicBezTo>
                  <a:pt x="2576879" y="2796"/>
                  <a:pt x="2580101" y="3191"/>
                  <a:pt x="2584407" y="2638"/>
                </a:cubicBezTo>
                <a:cubicBezTo>
                  <a:pt x="2585931" y="10988"/>
                  <a:pt x="2590190" y="5171"/>
                  <a:pt x="2602759" y="2800"/>
                </a:cubicBezTo>
                <a:cubicBezTo>
                  <a:pt x="2607932" y="15242"/>
                  <a:pt x="2638729" y="3977"/>
                  <a:pt x="2651951" y="9510"/>
                </a:cubicBezTo>
                <a:cubicBezTo>
                  <a:pt x="2661071" y="7488"/>
                  <a:pt x="2670809" y="5577"/>
                  <a:pt x="2681011" y="3867"/>
                </a:cubicBezTo>
                <a:lnTo>
                  <a:pt x="2762980" y="3009"/>
                </a:lnTo>
                <a:lnTo>
                  <a:pt x="2848823" y="13028"/>
                </a:lnTo>
                <a:cubicBezTo>
                  <a:pt x="2880576" y="13247"/>
                  <a:pt x="2908071" y="16967"/>
                  <a:pt x="2934945" y="14344"/>
                </a:cubicBezTo>
                <a:cubicBezTo>
                  <a:pt x="2945861" y="17238"/>
                  <a:pt x="2956151" y="18407"/>
                  <a:pt x="2966127" y="14075"/>
                </a:cubicBezTo>
                <a:cubicBezTo>
                  <a:pt x="2995758" y="15520"/>
                  <a:pt x="3002932" y="21707"/>
                  <a:pt x="3021708" y="16882"/>
                </a:cubicBezTo>
                <a:cubicBezTo>
                  <a:pt x="3038356" y="26888"/>
                  <a:pt x="3039342" y="23069"/>
                  <a:pt x="3047165" y="20204"/>
                </a:cubicBezTo>
                <a:lnTo>
                  <a:pt x="3048281" y="19999"/>
                </a:lnTo>
                <a:lnTo>
                  <a:pt x="3050556" y="21430"/>
                </a:lnTo>
                <a:lnTo>
                  <a:pt x="3055266" y="22091"/>
                </a:lnTo>
                <a:lnTo>
                  <a:pt x="3068122" y="21666"/>
                </a:lnTo>
                <a:lnTo>
                  <a:pt x="3072957" y="21137"/>
                </a:lnTo>
                <a:cubicBezTo>
                  <a:pt x="3076287" y="20908"/>
                  <a:pt x="3078500" y="20935"/>
                  <a:pt x="3080031" y="21146"/>
                </a:cubicBezTo>
                <a:lnTo>
                  <a:pt x="3080208" y="21264"/>
                </a:lnTo>
                <a:lnTo>
                  <a:pt x="3086834" y="21045"/>
                </a:lnTo>
                <a:cubicBezTo>
                  <a:pt x="3098016" y="20404"/>
                  <a:pt x="3108897" y="19526"/>
                  <a:pt x="3119255" y="18484"/>
                </a:cubicBezTo>
                <a:cubicBezTo>
                  <a:pt x="3128014" y="25052"/>
                  <a:pt x="3166285" y="17294"/>
                  <a:pt x="3162097" y="29675"/>
                </a:cubicBezTo>
                <a:cubicBezTo>
                  <a:pt x="3176068" y="28635"/>
                  <a:pt x="3184519" y="23495"/>
                  <a:pt x="3179814" y="31616"/>
                </a:cubicBezTo>
                <a:cubicBezTo>
                  <a:pt x="3184413" y="31507"/>
                  <a:pt x="3187247" y="32197"/>
                  <a:pt x="3189277" y="33278"/>
                </a:cubicBezTo>
                <a:lnTo>
                  <a:pt x="3189864" y="33787"/>
                </a:lnTo>
                <a:lnTo>
                  <a:pt x="3220947" y="31275"/>
                </a:lnTo>
                <a:lnTo>
                  <a:pt x="3225074" y="31886"/>
                </a:lnTo>
                <a:lnTo>
                  <a:pt x="3245333" y="29038"/>
                </a:lnTo>
                <a:lnTo>
                  <a:pt x="3255801" y="28213"/>
                </a:lnTo>
                <a:lnTo>
                  <a:pt x="3258758" y="26649"/>
                </a:lnTo>
                <a:cubicBezTo>
                  <a:pt x="3261951" y="25700"/>
                  <a:pt x="3266527" y="25290"/>
                  <a:pt x="3274206" y="26105"/>
                </a:cubicBezTo>
                <a:lnTo>
                  <a:pt x="3275983" y="26544"/>
                </a:lnTo>
                <a:lnTo>
                  <a:pt x="3288723" y="24230"/>
                </a:lnTo>
                <a:cubicBezTo>
                  <a:pt x="3292826" y="23160"/>
                  <a:pt x="3296458" y="21799"/>
                  <a:pt x="3299399" y="20035"/>
                </a:cubicBezTo>
                <a:cubicBezTo>
                  <a:pt x="3342779" y="29462"/>
                  <a:pt x="3383709" y="20837"/>
                  <a:pt x="3430794" y="22468"/>
                </a:cubicBezTo>
                <a:cubicBezTo>
                  <a:pt x="3451149" y="37134"/>
                  <a:pt x="3532512" y="19177"/>
                  <a:pt x="3544201" y="4956"/>
                </a:cubicBezTo>
                <a:cubicBezTo>
                  <a:pt x="3544465" y="17417"/>
                  <a:pt x="3603467" y="450"/>
                  <a:pt x="3618686" y="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1EEB-44C8-4D96-8942-D0DAB7D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93709-50C6-43DA-933B-33B4152FB51D}"/>
              </a:ext>
            </a:extLst>
          </p:cNvPr>
          <p:cNvSpPr txBox="1">
            <a:spLocks/>
          </p:cNvSpPr>
          <p:nvPr/>
        </p:nvSpPr>
        <p:spPr>
          <a:xfrm>
            <a:off x="1137034" y="2194102"/>
            <a:ext cx="315874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Room areas, dimensions</a:t>
            </a:r>
          </a:p>
          <a:p>
            <a:r>
              <a:rPr lang="en-US" sz="2000"/>
              <a:t>Labeled data; supervised</a:t>
            </a:r>
          </a:p>
          <a:p>
            <a:r>
              <a:rPr lang="en-US" sz="2000"/>
              <a:t>Accuracy scales with training set size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543998-1C77-420A-88F3-F99643C7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r="21868" b="-1"/>
          <a:stretch/>
        </p:blipFill>
        <p:spPr>
          <a:xfrm>
            <a:off x="4963216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831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6DF27-37A3-4622-BE4C-E0CE7C02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Neural Network (cont.)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DD75D7-E2C8-4FDE-92AE-7BB212FAA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5" y="2225759"/>
            <a:ext cx="4103505" cy="4052212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0FFA0E-3417-4224-8A10-2A5F2469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45" y="1818888"/>
            <a:ext cx="5217091" cy="405628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6DF27-37A3-4622-BE4C-E0CE7C02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Neural Network (cont.)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38EE9948-54C5-4254-BF6F-859BB1E4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0" y="474570"/>
            <a:ext cx="7648500" cy="41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CC4BDB-5B81-4023-B967-7DF04BC1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8989DB-4A5A-4DB5-852B-7CB48BD092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1" r="-1" b="14482"/>
          <a:stretch/>
        </p:blipFill>
        <p:spPr>
          <a:xfrm>
            <a:off x="2" y="10"/>
            <a:ext cx="12191271" cy="6857989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727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53A32-6C98-4D7C-AB19-CE0CA47B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5925-484E-41FB-80EA-C41C1080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Nearly endless applications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Difficult to wrap design problems into dataset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Unique niche within architecture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B7C7-3D2E-4D45-8C82-E35E008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B819-33D5-4A38-9500-076DBEBB7C12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EUI prediction of ADUs based on WWR, orientation, etc.</a:t>
            </a:r>
          </a:p>
          <a:p>
            <a:r>
              <a:rPr lang="en-US" sz="2000" dirty="0"/>
              <a:t>“Surrogate modeling”</a:t>
            </a:r>
          </a:p>
          <a:p>
            <a:r>
              <a:rPr lang="en-US" sz="2000" dirty="0" err="1"/>
              <a:t>EnergyPlus</a:t>
            </a:r>
            <a:r>
              <a:rPr lang="en-US" sz="2000" dirty="0"/>
              <a:t> simulation data as training set</a:t>
            </a:r>
          </a:p>
          <a:p>
            <a:r>
              <a:rPr lang="en-US" sz="2000" dirty="0"/>
              <a:t>Grasshopper -&gt;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87BED-8344-492D-965C-B61A8C98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73" y="661916"/>
            <a:ext cx="5599908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A1A54-68CF-4102-8828-267BA6CD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AC1A-5306-4871-8E38-86190086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400" dirty="0"/>
              <a:t>Trained algorithm</a:t>
            </a:r>
          </a:p>
          <a:p>
            <a:r>
              <a:rPr lang="en-US" sz="2400" dirty="0"/>
              <a:t>Typically simple I/O</a:t>
            </a:r>
          </a:p>
          <a:p>
            <a:r>
              <a:rPr lang="en-US" sz="2400" dirty="0"/>
              <a:t>Require large training datasets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031BB5E8-C4BC-428D-A40C-FD35FD9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932" y="1237099"/>
            <a:ext cx="5448688" cy="50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CA5A6D-7E69-4D40-92E0-D6A7FA8FDF16}"/>
              </a:ext>
            </a:extLst>
          </p:cNvPr>
          <p:cNvSpPr txBox="1"/>
          <p:nvPr/>
        </p:nvSpPr>
        <p:spPr>
          <a:xfrm>
            <a:off x="6235933" y="5994965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/>
              <a:t>https://medium.com/@ageitgey/machine-learning-is-fun-80ea3ec3c471</a:t>
            </a:r>
          </a:p>
        </p:txBody>
      </p:sp>
    </p:spTree>
    <p:extLst>
      <p:ext uri="{BB962C8B-B14F-4D97-AF65-F5344CB8AC3E}">
        <p14:creationId xmlns:p14="http://schemas.microsoft.com/office/powerpoint/2010/main" val="42082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51B-AF65-41A6-9235-CD2CC6CA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D02E-AA5B-4A44-BE5B-2D59F5DDA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D3688-14FF-46C5-9C0E-9D24AAFA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070358" cy="2535276"/>
          </a:xfrm>
        </p:spPr>
        <p:txBody>
          <a:bodyPr/>
          <a:lstStyle/>
          <a:p>
            <a:r>
              <a:rPr lang="en-US" dirty="0"/>
              <a:t>Labeled data</a:t>
            </a:r>
          </a:p>
          <a:p>
            <a:r>
              <a:rPr lang="en-US" dirty="0"/>
              <a:t>Predicts output</a:t>
            </a:r>
          </a:p>
          <a:p>
            <a:r>
              <a:rPr lang="en-US" dirty="0"/>
              <a:t>Goal: predict outcomes</a:t>
            </a:r>
          </a:p>
          <a:p>
            <a:r>
              <a:rPr lang="en-US" dirty="0"/>
              <a:t>Types: classification,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33137-99F1-412B-A05F-25F838CDA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8C229-3BD6-4634-BBCD-196A61CE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35276"/>
          </a:xfrm>
        </p:spPr>
        <p:txBody>
          <a:bodyPr/>
          <a:lstStyle/>
          <a:p>
            <a:r>
              <a:rPr lang="en-US" dirty="0"/>
              <a:t>Unlabeled data</a:t>
            </a:r>
          </a:p>
          <a:p>
            <a:r>
              <a:rPr lang="en-US" dirty="0"/>
              <a:t>Finds hidden patterns</a:t>
            </a:r>
          </a:p>
          <a:p>
            <a:r>
              <a:rPr lang="en-US" dirty="0"/>
              <a:t>Goal: discover insights</a:t>
            </a:r>
          </a:p>
          <a:p>
            <a:r>
              <a:rPr lang="en-US" dirty="0"/>
              <a:t>Types: clustering,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685B3-AFFA-4DD8-A3C4-186502ED63A8}"/>
              </a:ext>
            </a:extLst>
          </p:cNvPr>
          <p:cNvSpPr txBox="1"/>
          <p:nvPr/>
        </p:nvSpPr>
        <p:spPr>
          <a:xfrm>
            <a:off x="2813902" y="5731727"/>
            <a:ext cx="636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Identification vs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6766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ikit-learn - Wikipedia">
            <a:extLst>
              <a:ext uri="{FF2B5EF4-FFF2-40B4-BE49-F238E27FC236}">
                <a16:creationId xmlns:a16="http://schemas.microsoft.com/office/drawing/2014/main" id="{58696E8C-F5BF-477E-BD8B-60EB8EE6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0F72143-BB8B-4378-B955-BCC0DABC3303}"/>
              </a:ext>
            </a:extLst>
          </p:cNvPr>
          <p:cNvSpPr/>
          <p:nvPr/>
        </p:nvSpPr>
        <p:spPr>
          <a:xfrm>
            <a:off x="918804" y="3080232"/>
            <a:ext cx="3684853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63679-EDD2-426A-8386-429F33C5FD5A}"/>
              </a:ext>
            </a:extLst>
          </p:cNvPr>
          <p:cNvSpPr/>
          <p:nvPr/>
        </p:nvSpPr>
        <p:spPr>
          <a:xfrm>
            <a:off x="6584121" y="625428"/>
            <a:ext cx="4263658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E12543-A641-414A-8E81-8262A8DD2134}"/>
              </a:ext>
            </a:extLst>
          </p:cNvPr>
          <p:cNvSpPr/>
          <p:nvPr/>
        </p:nvSpPr>
        <p:spPr>
          <a:xfrm>
            <a:off x="7724888" y="412005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96E28-AE4E-46F3-9B05-52674F848F81}"/>
              </a:ext>
            </a:extLst>
          </p:cNvPr>
          <p:cNvSpPr/>
          <p:nvPr/>
        </p:nvSpPr>
        <p:spPr>
          <a:xfrm>
            <a:off x="4800367" y="291828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0EBDAA-689A-4189-8289-05C9246C093B}"/>
              </a:ext>
            </a:extLst>
          </p:cNvPr>
          <p:cNvSpPr/>
          <p:nvPr/>
        </p:nvSpPr>
        <p:spPr>
          <a:xfrm>
            <a:off x="234176" y="558579"/>
            <a:ext cx="6056933" cy="217936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cikit-learn - Wikipedia">
            <a:extLst>
              <a:ext uri="{FF2B5EF4-FFF2-40B4-BE49-F238E27FC236}">
                <a16:creationId xmlns:a16="http://schemas.microsoft.com/office/drawing/2014/main" id="{0BDE0873-B827-4EAD-B994-487BEA50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B912A-D5F7-448F-BBD1-183F0C02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Lunchbox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38B-17C0-4685-8CD7-8D769612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Grasshopper plugin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Data IO, ML, complex geometry, panelization tools, etc.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ML components = ‘black box’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Relatively simple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B7917-7194-4BED-92D6-4A0937B8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Non-linear Regression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DC6920-B16F-47E7-A68F-8F5306D2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6"/>
          <a:stretch/>
        </p:blipFill>
        <p:spPr>
          <a:xfrm>
            <a:off x="1" y="2141305"/>
            <a:ext cx="7315199" cy="4716696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7C8841-F59A-4B75-A2A2-39F857A983AE}"/>
              </a:ext>
            </a:extLst>
          </p:cNvPr>
          <p:cNvSpPr txBox="1">
            <a:spLocks/>
          </p:cNvSpPr>
          <p:nvPr/>
        </p:nvSpPr>
        <p:spPr>
          <a:xfrm>
            <a:off x="6797004" y="2192055"/>
            <a:ext cx="4555782" cy="392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Best fit line</a:t>
            </a:r>
          </a:p>
          <a:p>
            <a:r>
              <a:rPr lang="en-US" sz="3200" dirty="0"/>
              <a:t>Not necessarily points as input</a:t>
            </a:r>
          </a:p>
          <a:p>
            <a:r>
              <a:rPr lang="en-US" sz="3200" dirty="0"/>
              <a:t>Use case?</a:t>
            </a:r>
          </a:p>
        </p:txBody>
      </p:sp>
    </p:spTree>
    <p:extLst>
      <p:ext uri="{BB962C8B-B14F-4D97-AF65-F5344CB8AC3E}">
        <p14:creationId xmlns:p14="http://schemas.microsoft.com/office/powerpoint/2010/main" val="8176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BFF29-B73B-4F1F-9022-96B6D70F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8069596" cy="793315"/>
          </a:xfrm>
        </p:spPr>
        <p:txBody>
          <a:bodyPr>
            <a:normAutofit/>
          </a:bodyPr>
          <a:lstStyle/>
          <a:p>
            <a:r>
              <a:rPr lang="en-US" dirty="0"/>
              <a:t>Non-linear Regression (cont.)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E00B3F-57D9-41CB-8EDC-3F63147E79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3"/>
          <a:stretch/>
        </p:blipFill>
        <p:spPr>
          <a:xfrm>
            <a:off x="2469255" y="1438102"/>
            <a:ext cx="7253489" cy="48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2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DD2A-70A7-4EB5-B567-3337B28E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Mix Solver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7BB28F2-AF52-4F7A-B50B-DF867E41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934288"/>
            <a:ext cx="4029075" cy="34146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E527FE-19F4-45CC-A373-FED072744A25}"/>
              </a:ext>
            </a:extLst>
          </p:cNvPr>
          <p:cNvSpPr txBox="1">
            <a:spLocks/>
          </p:cNvSpPr>
          <p:nvPr/>
        </p:nvSpPr>
        <p:spPr>
          <a:xfrm>
            <a:off x="5381625" y="2194101"/>
            <a:ext cx="5816362" cy="390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Clustering type</a:t>
            </a:r>
          </a:p>
          <a:p>
            <a:r>
              <a:rPr lang="en-US" sz="2000"/>
              <a:t>Groups data according to number of clusters</a:t>
            </a:r>
          </a:p>
          <a:p>
            <a:r>
              <a:rPr lang="en-US" sz="2000"/>
              <a:t>Panels by area/perimeter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664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253</Words>
  <Application>Microsoft Office PowerPoint</Application>
  <PresentationFormat>Widescreen</PresentationFormat>
  <Paragraphs>62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Learning:  Methods &amp; Current Landscape within Architectural Practice</vt:lpstr>
      <vt:lpstr>Machine Learning?</vt:lpstr>
      <vt:lpstr>Type of Machine Learning</vt:lpstr>
      <vt:lpstr>PowerPoint Presentation</vt:lpstr>
      <vt:lpstr>PowerPoint Presentation</vt:lpstr>
      <vt:lpstr>Lunchbox ML</vt:lpstr>
      <vt:lpstr>Non-linear Regression</vt:lpstr>
      <vt:lpstr>Non-linear Regression (cont.)</vt:lpstr>
      <vt:lpstr>Gaussian Mix Solver</vt:lpstr>
      <vt:lpstr>Gaussian Mix Solver (cont.)</vt:lpstr>
      <vt:lpstr>Neural Network</vt:lpstr>
      <vt:lpstr>Neural Network (cont.)</vt:lpstr>
      <vt:lpstr>Neural Network (cont.)</vt:lpstr>
      <vt:lpstr>PowerPoint Presentation</vt:lpstr>
      <vt:lpstr>In Review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Methods &amp; Current Landscape in Architectural Practice</dc:title>
  <dc:creator>Preston Pape</dc:creator>
  <cp:lastModifiedBy>Preston Pape</cp:lastModifiedBy>
  <cp:revision>6</cp:revision>
  <dcterms:created xsi:type="dcterms:W3CDTF">2021-06-01T06:40:54Z</dcterms:created>
  <dcterms:modified xsi:type="dcterms:W3CDTF">2021-06-01T09:47:54Z</dcterms:modified>
</cp:coreProperties>
</file>