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57" r:id="rId3"/>
    <p:sldId id="358" r:id="rId4"/>
    <p:sldId id="359" r:id="rId5"/>
    <p:sldId id="361" r:id="rId6"/>
    <p:sldId id="360" r:id="rId7"/>
    <p:sldId id="362" r:id="rId8"/>
    <p:sldId id="373" r:id="rId9"/>
    <p:sldId id="365" r:id="rId10"/>
    <p:sldId id="368" r:id="rId11"/>
    <p:sldId id="369" r:id="rId12"/>
    <p:sldId id="370" r:id="rId13"/>
    <p:sldId id="371" r:id="rId14"/>
    <p:sldId id="363" r:id="rId15"/>
    <p:sldId id="364" r:id="rId16"/>
    <p:sldId id="366" r:id="rId17"/>
    <p:sldId id="367" r:id="rId18"/>
    <p:sldId id="374" r:id="rId19"/>
    <p:sldId id="342"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 id="357"/>
            <p14:sldId id="358"/>
            <p14:sldId id="359"/>
            <p14:sldId id="361"/>
            <p14:sldId id="360"/>
            <p14:sldId id="362"/>
            <p14:sldId id="373"/>
            <p14:sldId id="365"/>
            <p14:sldId id="368"/>
            <p14:sldId id="369"/>
            <p14:sldId id="370"/>
            <p14:sldId id="371"/>
            <p14:sldId id="363"/>
            <p14:sldId id="364"/>
            <p14:sldId id="366"/>
            <p14:sldId id="367"/>
            <p14:sldId id="374"/>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ECEAEA"/>
    <a:srgbClr val="BABABA"/>
    <a:srgbClr val="939393"/>
    <a:srgbClr val="CC0000"/>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72776" autoAdjust="0"/>
  </p:normalViewPr>
  <p:slideViewPr>
    <p:cSldViewPr>
      <p:cViewPr varScale="1">
        <p:scale>
          <a:sx n="84" d="100"/>
          <a:sy n="84" d="100"/>
        </p:scale>
        <p:origin x="1482" y="96"/>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Sheet1!$B$2:$B$8</c:f>
              <c:numCache>
                <c:formatCode>General</c:formatCode>
                <c:ptCount val="7"/>
                <c:pt idx="0">
                  <c:v>0.06</c:v>
                </c:pt>
                <c:pt idx="1">
                  <c:v>7.0000000000000007E-2</c:v>
                </c:pt>
                <c:pt idx="2">
                  <c:v>0.1</c:v>
                </c:pt>
                <c:pt idx="3">
                  <c:v>0.1</c:v>
                </c:pt>
                <c:pt idx="4">
                  <c:v>0.15</c:v>
                </c:pt>
                <c:pt idx="5">
                  <c:v>0.19</c:v>
                </c:pt>
                <c:pt idx="6">
                  <c:v>0.5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Sheet1!$C$2:$C$8</c:f>
              <c:numCache>
                <c:formatCode>General</c:formatCode>
                <c:ptCount val="7"/>
                <c:pt idx="0">
                  <c:v>0.11</c:v>
                </c:pt>
                <c:pt idx="1">
                  <c:v>0.13</c:v>
                </c:pt>
                <c:pt idx="2">
                  <c:v>0.14000000000000001</c:v>
                </c:pt>
                <c:pt idx="3">
                  <c:v>0.1</c:v>
                </c:pt>
                <c:pt idx="4">
                  <c:v>0.2</c:v>
                </c:pt>
                <c:pt idx="5">
                  <c:v>0.23</c:v>
                </c:pt>
                <c:pt idx="6">
                  <c:v>0.2</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Sheet1!$D$2:$D$8</c:f>
              <c:numCache>
                <c:formatCode>General</c:formatCode>
                <c:ptCount val="7"/>
                <c:pt idx="0">
                  <c:v>0.06</c:v>
                </c:pt>
                <c:pt idx="1">
                  <c:v>0.11</c:v>
                </c:pt>
                <c:pt idx="2">
                  <c:v>0.1</c:v>
                </c:pt>
                <c:pt idx="3">
                  <c:v>7.0000000000000007E-2</c:v>
                </c:pt>
                <c:pt idx="4">
                  <c:v>0.14000000000000001</c:v>
                </c:pt>
                <c:pt idx="5">
                  <c:v>0.13</c:v>
                </c:pt>
                <c:pt idx="6">
                  <c:v>7.0000000000000007E-2</c:v>
                </c:pt>
              </c:numCache>
            </c:numRef>
          </c:val>
        </c:ser>
        <c:dLbls>
          <c:showLegendKey val="0"/>
          <c:showVal val="0"/>
          <c:showCatName val="0"/>
          <c:showSerName val="0"/>
          <c:showPercent val="0"/>
          <c:showBubbleSize val="0"/>
        </c:dLbls>
        <c:gapWidth val="150"/>
        <c:shape val="box"/>
        <c:axId val="-1512737936"/>
        <c:axId val="-1512736848"/>
        <c:axId val="0"/>
      </c:bar3DChart>
      <c:catAx>
        <c:axId val="-1512737936"/>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512736848"/>
        <c:crosses val="autoZero"/>
        <c:auto val="1"/>
        <c:lblAlgn val="ctr"/>
        <c:lblOffset val="100"/>
        <c:noMultiLvlLbl val="0"/>
      </c:catAx>
      <c:valAx>
        <c:axId val="-151273684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512737936"/>
        <c:crosses val="autoZero"/>
        <c:crossBetween val="between"/>
      </c:valAx>
      <c:spPr>
        <a:noFill/>
        <a:ln>
          <a:noFill/>
        </a:ln>
        <a:effectLst/>
      </c:spPr>
    </c:plotArea>
    <c:legend>
      <c:legendPos val="r"/>
      <c:layout>
        <c:manualLayout>
          <c:xMode val="edge"/>
          <c:yMode val="edge"/>
          <c:x val="0.78020703659350477"/>
          <c:y val="0.69018450478687832"/>
          <c:w val="0.14899261229734045"/>
          <c:h val="0.16338077242982454"/>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layout/>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layout/>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1"/>
              <c:layout/>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2"/>
              <c:layout/>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smtClean="0"/>
            <a:t>SaaS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t>
        <a:bodyPr/>
        <a:lstStyle/>
        <a:p>
          <a:endParaRPr lang="ru-RU"/>
        </a:p>
      </dgm:t>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t>
        <a:bodyPr/>
        <a:lstStyle/>
        <a:p>
          <a:endParaRPr lang="ru-RU"/>
        </a:p>
      </dgm:t>
    </dgm:pt>
    <dgm:pt modelId="{A3328905-D93C-40BA-BB5A-1634C5D9AEAB}" type="pres">
      <dgm:prSet presAssocID="{8D551FB1-FF58-4F83-903E-3255390FA4DB}" presName="connTx" presStyleLbl="parChTrans1D2" presStyleIdx="0" presStyleCnt="5"/>
      <dgm:spPr/>
      <dgm:t>
        <a:bodyPr/>
        <a:lstStyle/>
        <a:p>
          <a:endParaRPr lang="ru-RU"/>
        </a:p>
      </dgm:t>
    </dgm:pt>
    <dgm:pt modelId="{19A07A34-1010-48C6-A801-BD8D5D256EA9}" type="pres">
      <dgm:prSet presAssocID="{4019C2EE-49C8-4195-A89B-7537B9CD75C7}" presName="node" presStyleLbl="node1" presStyleIdx="0" presStyleCnt="5">
        <dgm:presLayoutVars>
          <dgm:bulletEnabled val="1"/>
        </dgm:presLayoutVars>
      </dgm:prSet>
      <dgm:spPr/>
      <dgm:t>
        <a:bodyPr/>
        <a:lstStyle/>
        <a:p>
          <a:endParaRPr lang="ru-RU"/>
        </a:p>
      </dgm:t>
    </dgm:pt>
    <dgm:pt modelId="{A40744F3-8F59-4D61-9DF6-A37D24278559}" type="pres">
      <dgm:prSet presAssocID="{CD64D8F1-4C5C-40AC-B354-919B111D0B45}" presName="Name9" presStyleLbl="parChTrans1D2" presStyleIdx="1" presStyleCnt="5"/>
      <dgm:spPr/>
      <dgm:t>
        <a:bodyPr/>
        <a:lstStyle/>
        <a:p>
          <a:endParaRPr lang="ru-RU"/>
        </a:p>
      </dgm:t>
    </dgm:pt>
    <dgm:pt modelId="{370FD676-5D5A-47D9-BA62-6D03BC83E44F}" type="pres">
      <dgm:prSet presAssocID="{CD64D8F1-4C5C-40AC-B354-919B111D0B45}" presName="connTx" presStyleLbl="parChTrans1D2" presStyleIdx="1" presStyleCnt="5"/>
      <dgm:spPr/>
      <dgm:t>
        <a:bodyPr/>
        <a:lstStyle/>
        <a:p>
          <a:endParaRPr lang="ru-RU"/>
        </a:p>
      </dgm:t>
    </dgm:pt>
    <dgm:pt modelId="{16A90822-693B-4AAA-A690-D1B7BBE713D3}" type="pres">
      <dgm:prSet presAssocID="{DB9871E4-98C9-4B1E-8567-1925E1A07472}" presName="node" presStyleLbl="node1" presStyleIdx="1" presStyleCnt="5">
        <dgm:presLayoutVars>
          <dgm:bulletEnabled val="1"/>
        </dgm:presLayoutVars>
      </dgm:prSet>
      <dgm:spPr/>
      <dgm:t>
        <a:bodyPr/>
        <a:lstStyle/>
        <a:p>
          <a:endParaRPr lang="ru-RU"/>
        </a:p>
      </dgm:t>
    </dgm:pt>
    <dgm:pt modelId="{0B2CB517-7DD7-48E1-8259-4393B3E0C3EC}" type="pres">
      <dgm:prSet presAssocID="{D8D2FC05-636E-46EC-BDB2-130CAA7CAD5C}" presName="Name9" presStyleLbl="parChTrans1D2" presStyleIdx="2" presStyleCnt="5"/>
      <dgm:spPr/>
      <dgm:t>
        <a:bodyPr/>
        <a:lstStyle/>
        <a:p>
          <a:endParaRPr lang="ru-RU"/>
        </a:p>
      </dgm:t>
    </dgm:pt>
    <dgm:pt modelId="{775184BA-8D1C-4E64-B481-B4E5F76BAACD}" type="pres">
      <dgm:prSet presAssocID="{D8D2FC05-636E-46EC-BDB2-130CAA7CAD5C}" presName="connTx" presStyleLbl="parChTrans1D2" presStyleIdx="2" presStyleCnt="5"/>
      <dgm:spPr/>
      <dgm:t>
        <a:bodyPr/>
        <a:lstStyle/>
        <a:p>
          <a:endParaRPr lang="ru-RU"/>
        </a:p>
      </dgm:t>
    </dgm:pt>
    <dgm:pt modelId="{8F6D8065-965B-4A4F-B6F8-BDB592D2B4BF}" type="pres">
      <dgm:prSet presAssocID="{8064281F-2167-46CA-B3B1-9F3EDC205B7D}" presName="node" presStyleLbl="node1" presStyleIdx="2" presStyleCnt="5">
        <dgm:presLayoutVars>
          <dgm:bulletEnabled val="1"/>
        </dgm:presLayoutVars>
      </dgm:prSet>
      <dgm:spPr/>
      <dgm:t>
        <a:bodyPr/>
        <a:lstStyle/>
        <a:p>
          <a:endParaRPr lang="ru-RU"/>
        </a:p>
      </dgm:t>
    </dgm:pt>
    <dgm:pt modelId="{9036BBB6-75F0-4F69-9249-B49C871EAD6A}" type="pres">
      <dgm:prSet presAssocID="{178306AB-98F5-4039-9EA0-E2D6CF09B243}" presName="Name9" presStyleLbl="parChTrans1D2" presStyleIdx="3" presStyleCnt="5"/>
      <dgm:spPr/>
      <dgm:t>
        <a:bodyPr/>
        <a:lstStyle/>
        <a:p>
          <a:endParaRPr lang="ru-RU"/>
        </a:p>
      </dgm:t>
    </dgm:pt>
    <dgm:pt modelId="{F72E8894-E9F1-415C-A832-3C5CA474FD2F}" type="pres">
      <dgm:prSet presAssocID="{178306AB-98F5-4039-9EA0-E2D6CF09B243}" presName="connTx" presStyleLbl="parChTrans1D2" presStyleIdx="3" presStyleCnt="5"/>
      <dgm:spPr/>
      <dgm:t>
        <a:bodyPr/>
        <a:lstStyle/>
        <a:p>
          <a:endParaRPr lang="ru-RU"/>
        </a:p>
      </dgm:t>
    </dgm:pt>
    <dgm:pt modelId="{935A1F96-8C6B-4CB8-B151-B31C97F5597D}" type="pres">
      <dgm:prSet presAssocID="{CC326D99-283D-4BE7-96AC-2CB9524CC1D0}" presName="node" presStyleLbl="node1" presStyleIdx="3" presStyleCnt="5">
        <dgm:presLayoutVars>
          <dgm:bulletEnabled val="1"/>
        </dgm:presLayoutVars>
      </dgm:prSet>
      <dgm:spPr/>
      <dgm:t>
        <a:bodyPr/>
        <a:lstStyle/>
        <a:p>
          <a:endParaRPr lang="ru-RU"/>
        </a:p>
      </dgm:t>
    </dgm:pt>
    <dgm:pt modelId="{4DE8A120-1BCB-4D6E-B1F9-4BDCEC7C5779}" type="pres">
      <dgm:prSet presAssocID="{21572320-9837-4012-A7E8-8ACEA02591FF}" presName="Name9" presStyleLbl="parChTrans1D2" presStyleIdx="4" presStyleCnt="5"/>
      <dgm:spPr/>
      <dgm:t>
        <a:bodyPr/>
        <a:lstStyle/>
        <a:p>
          <a:endParaRPr lang="ru-RU"/>
        </a:p>
      </dgm:t>
    </dgm:pt>
    <dgm:pt modelId="{A42DEBA1-64FE-4080-89F8-35427B1E7F4E}" type="pres">
      <dgm:prSet presAssocID="{21572320-9837-4012-A7E8-8ACEA02591FF}" presName="connTx" presStyleLbl="parChTrans1D2" presStyleIdx="4" presStyleCnt="5"/>
      <dgm:spPr/>
      <dgm:t>
        <a:bodyPr/>
        <a:lstStyle/>
        <a:p>
          <a:endParaRPr lang="ru-RU"/>
        </a:p>
      </dgm:t>
    </dgm:pt>
    <dgm:pt modelId="{95A2D75F-3C3F-4653-A5FC-8BF0D4D6EEFE}" type="pres">
      <dgm:prSet presAssocID="{44C2122C-6BF5-4FD0-B2AA-4CAB687DBF7E}" presName="node" presStyleLbl="node1" presStyleIdx="4" presStyleCnt="5">
        <dgm:presLayoutVars>
          <dgm:bulletEnabled val="1"/>
        </dgm:presLayoutVars>
      </dgm:prSet>
      <dgm:spPr/>
      <dgm:t>
        <a:bodyPr/>
        <a:lstStyle/>
        <a:p>
          <a:endParaRPr lang="ru-RU"/>
        </a:p>
      </dgm:t>
    </dgm:pt>
  </dgm:ptLst>
  <dgm:cxnLst>
    <dgm:cxn modelId="{AF37772B-E00D-4D46-930F-18EA92392B1D}" type="presOf" srcId="{21572320-9837-4012-A7E8-8ACEA02591FF}" destId="{A42DEBA1-64FE-4080-89F8-35427B1E7F4E}" srcOrd="1" destOrd="0" presId="urn:microsoft.com/office/officeart/2005/8/layout/radial1"/>
    <dgm:cxn modelId="{41C6FD14-5607-4AD7-B5BF-439952E0A4DE}" type="presOf" srcId="{178306AB-98F5-4039-9EA0-E2D6CF09B243}" destId="{F72E8894-E9F1-415C-A832-3C5CA474FD2F}" srcOrd="1" destOrd="0" presId="urn:microsoft.com/office/officeart/2005/8/layout/radial1"/>
    <dgm:cxn modelId="{59F2AC5A-D9DA-4473-8011-06EBC003FE92}" type="presOf" srcId="{60617EE0-9F0F-45D0-850A-B5B8EB2CE859}" destId="{54DE3EBE-D9FB-46C6-A63C-A132F7BB7E5D}"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E079AF72-22B9-44B5-B98E-C405A5765A10}" type="presOf" srcId="{178306AB-98F5-4039-9EA0-E2D6CF09B243}" destId="{9036BBB6-75F0-4F69-9249-B49C871EAD6A}"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D4DE32BB-50A3-462D-A863-F3F8B7C1FD53}" type="presOf" srcId="{CD64D8F1-4C5C-40AC-B354-919B111D0B45}" destId="{A40744F3-8F59-4D61-9DF6-A37D24278559}"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23C9E4F8-4138-4835-BD84-ADB7FD0F2C66}" type="presOf" srcId="{8D551FB1-FF58-4F83-903E-3255390FA4DB}" destId="{BD3E845E-4D7C-4CE3-83BC-20831ED88AEC}"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5B60EF6B-351F-41CE-A0B9-AAA8CEFD8C9A}" type="presOf" srcId="{CC326D99-283D-4BE7-96AC-2CB9524CC1D0}" destId="{935A1F96-8C6B-4CB8-B151-B31C97F5597D}" srcOrd="0" destOrd="0" presId="urn:microsoft.com/office/officeart/2005/8/layout/radial1"/>
    <dgm:cxn modelId="{331D8AC7-87DA-44EB-958B-F49E8AA9D4C7}" type="presOf" srcId="{EBF0F4CF-0467-4E98-B8CA-76F41D781906}" destId="{506CC8FD-2E26-4AE7-B13D-71BBCE420E2C}" srcOrd="0" destOrd="0" presId="urn:microsoft.com/office/officeart/2005/8/layout/radial1"/>
    <dgm:cxn modelId="{38375217-0FD0-4BA1-AB08-0593CCEF7C07}" type="presOf" srcId="{8064281F-2167-46CA-B3B1-9F3EDC205B7D}" destId="{8F6D8065-965B-4A4F-B6F8-BDB592D2B4BF}" srcOrd="0" destOrd="0" presId="urn:microsoft.com/office/officeart/2005/8/layout/radial1"/>
    <dgm:cxn modelId="{31A59F1A-D306-447B-AEAA-2A94E87728DA}" type="presOf" srcId="{CD64D8F1-4C5C-40AC-B354-919B111D0B45}" destId="{370FD676-5D5A-47D9-BA62-6D03BC83E44F}" srcOrd="1"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AAF98052-D52D-4D35-A3B5-3F8F7E7AC261}" type="presOf" srcId="{21572320-9837-4012-A7E8-8ACEA02591FF}" destId="{4DE8A120-1BCB-4D6E-B1F9-4BDCEC7C5779}" srcOrd="0" destOrd="0" presId="urn:microsoft.com/office/officeart/2005/8/layout/radial1"/>
    <dgm:cxn modelId="{A97B3EBD-960E-4D32-848D-8CD754D6E1D4}" type="presOf" srcId="{D8D2FC05-636E-46EC-BDB2-130CAA7CAD5C}" destId="{775184BA-8D1C-4E64-B481-B4E5F76BAACD}" srcOrd="1" destOrd="0" presId="urn:microsoft.com/office/officeart/2005/8/layout/radial1"/>
    <dgm:cxn modelId="{1B5C6882-6E05-4CAF-88F7-F4AAD5BA8700}" type="presOf" srcId="{DB9871E4-98C9-4B1E-8567-1925E1A07472}" destId="{16A90822-693B-4AAA-A690-D1B7BBE713D3}" srcOrd="0" destOrd="0" presId="urn:microsoft.com/office/officeart/2005/8/layout/radial1"/>
    <dgm:cxn modelId="{B1B70653-1F6C-4184-96B0-1813FD4C6519}" type="presOf" srcId="{4019C2EE-49C8-4195-A89B-7537B9CD75C7}" destId="{19A07A34-1010-48C6-A801-BD8D5D256EA9}" srcOrd="0" destOrd="0" presId="urn:microsoft.com/office/officeart/2005/8/layout/radial1"/>
    <dgm:cxn modelId="{5ED0D6A6-6208-48FF-9B80-53F199C2A4CA}" type="presOf" srcId="{8D551FB1-FF58-4F83-903E-3255390FA4DB}" destId="{A3328905-D93C-40BA-BB5A-1634C5D9AEAB}" srcOrd="1" destOrd="0" presId="urn:microsoft.com/office/officeart/2005/8/layout/radial1"/>
    <dgm:cxn modelId="{820868DB-F5BB-4BBF-86C2-F5F61D72DBA3}" type="presOf" srcId="{D8D2FC05-636E-46EC-BDB2-130CAA7CAD5C}" destId="{0B2CB517-7DD7-48E1-8259-4393B3E0C3EC}" srcOrd="0" destOrd="0" presId="urn:microsoft.com/office/officeart/2005/8/layout/radial1"/>
    <dgm:cxn modelId="{B74EA5E5-B926-4035-ACF4-82FC43A3EFAC}" type="presOf" srcId="{44C2122C-6BF5-4FD0-B2AA-4CAB687DBF7E}" destId="{95A2D75F-3C3F-4653-A5FC-8BF0D4D6EEFE}" srcOrd="0" destOrd="0" presId="urn:microsoft.com/office/officeart/2005/8/layout/radial1"/>
    <dgm:cxn modelId="{DB52C682-0AFF-454E-95F3-9708D30D8C62}" type="presParOf" srcId="{54DE3EBE-D9FB-46C6-A63C-A132F7BB7E5D}" destId="{506CC8FD-2E26-4AE7-B13D-71BBCE420E2C}" srcOrd="0" destOrd="0" presId="urn:microsoft.com/office/officeart/2005/8/layout/radial1"/>
    <dgm:cxn modelId="{2BCF18DF-BE08-49DD-A519-197FC545BA80}" type="presParOf" srcId="{54DE3EBE-D9FB-46C6-A63C-A132F7BB7E5D}" destId="{BD3E845E-4D7C-4CE3-83BC-20831ED88AEC}" srcOrd="1" destOrd="0" presId="urn:microsoft.com/office/officeart/2005/8/layout/radial1"/>
    <dgm:cxn modelId="{DA801878-43F8-4FEF-891E-C3380FCC1BDA}" type="presParOf" srcId="{BD3E845E-4D7C-4CE3-83BC-20831ED88AEC}" destId="{A3328905-D93C-40BA-BB5A-1634C5D9AEAB}" srcOrd="0" destOrd="0" presId="urn:microsoft.com/office/officeart/2005/8/layout/radial1"/>
    <dgm:cxn modelId="{2CDBA1EB-83E0-4636-BCEB-33B92F515EF0}" type="presParOf" srcId="{54DE3EBE-D9FB-46C6-A63C-A132F7BB7E5D}" destId="{19A07A34-1010-48C6-A801-BD8D5D256EA9}" srcOrd="2" destOrd="0" presId="urn:microsoft.com/office/officeart/2005/8/layout/radial1"/>
    <dgm:cxn modelId="{5E878215-90DA-48D9-A3CE-DF912C07A2A1}" type="presParOf" srcId="{54DE3EBE-D9FB-46C6-A63C-A132F7BB7E5D}" destId="{A40744F3-8F59-4D61-9DF6-A37D24278559}" srcOrd="3" destOrd="0" presId="urn:microsoft.com/office/officeart/2005/8/layout/radial1"/>
    <dgm:cxn modelId="{7D55ED31-8665-40D3-ABBC-307818CE2063}" type="presParOf" srcId="{A40744F3-8F59-4D61-9DF6-A37D24278559}" destId="{370FD676-5D5A-47D9-BA62-6D03BC83E44F}" srcOrd="0" destOrd="0" presId="urn:microsoft.com/office/officeart/2005/8/layout/radial1"/>
    <dgm:cxn modelId="{3E4708A5-B508-4E2E-9ECE-D6D74361768F}" type="presParOf" srcId="{54DE3EBE-D9FB-46C6-A63C-A132F7BB7E5D}" destId="{16A90822-693B-4AAA-A690-D1B7BBE713D3}" srcOrd="4" destOrd="0" presId="urn:microsoft.com/office/officeart/2005/8/layout/radial1"/>
    <dgm:cxn modelId="{283BFD01-DC4E-4940-8ECE-B32AB99CFACE}" type="presParOf" srcId="{54DE3EBE-D9FB-46C6-A63C-A132F7BB7E5D}" destId="{0B2CB517-7DD7-48E1-8259-4393B3E0C3EC}" srcOrd="5" destOrd="0" presId="urn:microsoft.com/office/officeart/2005/8/layout/radial1"/>
    <dgm:cxn modelId="{7E3968A0-4FBD-4B66-AD59-DA8FC20E8513}" type="presParOf" srcId="{0B2CB517-7DD7-48E1-8259-4393B3E0C3EC}" destId="{775184BA-8D1C-4E64-B481-B4E5F76BAACD}" srcOrd="0" destOrd="0" presId="urn:microsoft.com/office/officeart/2005/8/layout/radial1"/>
    <dgm:cxn modelId="{70A47E8E-0D57-4AC4-8C45-AF8827C8C5FB}" type="presParOf" srcId="{54DE3EBE-D9FB-46C6-A63C-A132F7BB7E5D}" destId="{8F6D8065-965B-4A4F-B6F8-BDB592D2B4BF}" srcOrd="6" destOrd="0" presId="urn:microsoft.com/office/officeart/2005/8/layout/radial1"/>
    <dgm:cxn modelId="{1FD50209-44CF-4945-A61C-F1EC4FDFC7A9}" type="presParOf" srcId="{54DE3EBE-D9FB-46C6-A63C-A132F7BB7E5D}" destId="{9036BBB6-75F0-4F69-9249-B49C871EAD6A}" srcOrd="7" destOrd="0" presId="urn:microsoft.com/office/officeart/2005/8/layout/radial1"/>
    <dgm:cxn modelId="{7D96ABD8-DCD6-4C32-82A1-19AC75D788DA}" type="presParOf" srcId="{9036BBB6-75F0-4F69-9249-B49C871EAD6A}" destId="{F72E8894-E9F1-415C-A832-3C5CA474FD2F}" srcOrd="0" destOrd="0" presId="urn:microsoft.com/office/officeart/2005/8/layout/radial1"/>
    <dgm:cxn modelId="{ADB2B8DC-4C25-4330-AC88-B882EB4E8929}" type="presParOf" srcId="{54DE3EBE-D9FB-46C6-A63C-A132F7BB7E5D}" destId="{935A1F96-8C6B-4CB8-B151-B31C97F5597D}" srcOrd="8" destOrd="0" presId="urn:microsoft.com/office/officeart/2005/8/layout/radial1"/>
    <dgm:cxn modelId="{8B75F02D-1111-4129-8753-74776A8006DD}" type="presParOf" srcId="{54DE3EBE-D9FB-46C6-A63C-A132F7BB7E5D}" destId="{4DE8A120-1BCB-4D6E-B1F9-4BDCEC7C5779}" srcOrd="9" destOrd="0" presId="urn:microsoft.com/office/officeart/2005/8/layout/radial1"/>
    <dgm:cxn modelId="{CA959A0F-3574-4E7F-921A-968594B4B61E}" type="presParOf" srcId="{4DE8A120-1BCB-4D6E-B1F9-4BDCEC7C5779}" destId="{A42DEBA1-64FE-4080-89F8-35427B1E7F4E}" srcOrd="0" destOrd="0" presId="urn:microsoft.com/office/officeart/2005/8/layout/radial1"/>
    <dgm:cxn modelId="{156BA14D-62F8-489D-85F8-2E710F4E0448}"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IaaS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2" custScaleX="67300" custScaleY="71871">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1"/>
      <dgm:spPr/>
      <dgm:t>
        <a:bodyPr/>
        <a:lstStyle/>
        <a:p>
          <a:endParaRPr lang="ru-RU"/>
        </a:p>
      </dgm:t>
    </dgm:pt>
    <dgm:pt modelId="{EEF398F6-2EF8-48AB-9AFF-6A7FD5CA2064}" type="pres">
      <dgm:prSet presAssocID="{BC91FB3B-9E6D-4490-8D7F-37F12A92C6D9}" presName="text0" presStyleLbl="node1" presStyleIdx="1" presStyleCnt="2" custScaleX="326918" custScaleY="97633" custRadScaleRad="150256" custRadScaleInc="-331">
        <dgm:presLayoutVars>
          <dgm:bulletEnabled val="1"/>
        </dgm:presLayoutVars>
      </dgm:prSet>
      <dgm:spPr/>
      <dgm:t>
        <a:bodyPr/>
        <a:lstStyle/>
        <a:p>
          <a:endParaRPr lang="ru-RU"/>
        </a:p>
      </dgm:t>
    </dgm:pt>
  </dgm:ptLst>
  <dgm:cxnLst>
    <dgm:cxn modelId="{A1C3788A-9CBD-4238-9560-BF12EBE8E844}" srcId="{318EB9F8-A3B4-4FA7-9997-4937EB56EAEC}" destId="{E401A207-D970-4540-A7D8-1D2DE637C704}" srcOrd="0" destOrd="0" parTransId="{663A62C9-9B3D-48E0-A3FC-618886457E72}" sibTransId="{6DFC798E-040C-44FF-A79A-A674AC8D6016}"/>
    <dgm:cxn modelId="{B7ADB2CE-FDF8-4DDC-9D65-2ADC68906671}" type="presOf" srcId="{E401A207-D970-4540-A7D8-1D2DE637C704}" destId="{25056C25-FD7A-454A-BD80-5797A854A1C9}" srcOrd="0" destOrd="0" presId="urn:microsoft.com/office/officeart/2008/layout/RadialCluster"/>
    <dgm:cxn modelId="{CB6FF63A-823C-419F-8009-D9424132D561}" type="presOf" srcId="{318EB9F8-A3B4-4FA7-9997-4937EB56EAEC}" destId="{E837BDE3-383E-40B2-A6FC-7B4752AEE84C}" srcOrd="0" destOrd="0" presId="urn:microsoft.com/office/officeart/2008/layout/RadialCluster"/>
    <dgm:cxn modelId="{E42DE99F-5B53-4D5B-A7E6-421A243F95DE}" type="presOf" srcId="{F8D72010-AF4F-4609-B96E-382ED1A887D9}" destId="{40765CB4-C294-459A-8862-FC5E44F7FB91}" srcOrd="0" destOrd="0" presId="urn:microsoft.com/office/officeart/2008/layout/RadialCluster"/>
    <dgm:cxn modelId="{8B82B00A-C46E-474C-AE4C-74136B391CD8}" type="presOf" srcId="{BC91FB3B-9E6D-4490-8D7F-37F12A92C6D9}" destId="{EEF398F6-2EF8-48AB-9AFF-6A7FD5CA2064}"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5F162F16-1FE0-4470-B76C-581C013CD6CD}" type="presParOf" srcId="{E837BDE3-383E-40B2-A6FC-7B4752AEE84C}" destId="{5447C531-E157-4A38-8E15-D58CFDE83DDB}" srcOrd="0" destOrd="0" presId="urn:microsoft.com/office/officeart/2008/layout/RadialCluster"/>
    <dgm:cxn modelId="{F8B5FAFF-A42D-4748-89A0-4511B4AECF65}" type="presParOf" srcId="{5447C531-E157-4A38-8E15-D58CFDE83DDB}" destId="{25056C25-FD7A-454A-BD80-5797A854A1C9}" srcOrd="0" destOrd="0" presId="urn:microsoft.com/office/officeart/2008/layout/RadialCluster"/>
    <dgm:cxn modelId="{8C3E873C-47C9-4B9E-92E7-6C52C3F0BF20}" type="presParOf" srcId="{5447C531-E157-4A38-8E15-D58CFDE83DDB}" destId="{40765CB4-C294-459A-8862-FC5E44F7FB91}" srcOrd="1" destOrd="0" presId="urn:microsoft.com/office/officeart/2008/layout/RadialCluster"/>
    <dgm:cxn modelId="{63D3F330-4BFB-4B0B-9D9B-FF4BFC56457D}" type="presParOf" srcId="{5447C531-E157-4A38-8E15-D58CFDE83DDB}" destId="{EEF398F6-2EF8-48AB-9AFF-6A7FD5CA2064}" srcOrd="2"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PaaS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Cloud Services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A9FF98FB-0436-4A21-80D5-98984A5D7DEF}">
      <dgm:prSet phldrT="[Text]"/>
      <dgm:spPr>
        <a:solidFill>
          <a:schemeClr val="bg1">
            <a:lumMod val="95000"/>
          </a:schemeClr>
        </a:solidFill>
        <a:ln>
          <a:solidFill>
            <a:srgbClr val="00B0F0"/>
          </a:solidFill>
        </a:ln>
      </dgm:spPr>
      <dgm:t>
        <a:bodyPr lIns="540000"/>
        <a:lstStyle/>
        <a:p>
          <a:r>
            <a:rPr lang="en-US" dirty="0" smtClean="0">
              <a:solidFill>
                <a:srgbClr val="00B0F0"/>
              </a:solidFill>
            </a:rPr>
            <a:t>SQL Azure</a:t>
          </a:r>
          <a:endParaRPr lang="ru-RU" dirty="0">
            <a:solidFill>
              <a:srgbClr val="00B0F0"/>
            </a:solidFill>
          </a:endParaRPr>
        </a:p>
      </dgm:t>
    </dgm:pt>
    <dgm:pt modelId="{05A1D239-F76C-4AA9-8EA9-A08CC38D9BA0}" type="parTrans" cxnId="{279C05B0-2D5E-40CC-9709-C1D072108E82}">
      <dgm:prSet/>
      <dgm:spPr/>
      <dgm:t>
        <a:bodyPr/>
        <a:lstStyle/>
        <a:p>
          <a:endParaRPr lang="ru-RU"/>
        </a:p>
      </dgm:t>
    </dgm:pt>
    <dgm:pt modelId="{5DE94A68-8D64-45D1-BB2E-C9728AF24C55}" type="sibTrans" cxnId="{279C05B0-2D5E-40CC-9709-C1D072108E82}">
      <dgm:prSet/>
      <dgm:spPr/>
      <dgm:t>
        <a:bodyPr/>
        <a:lstStyle/>
        <a:p>
          <a:endParaRPr lang="ru-RU"/>
        </a:p>
      </dgm:t>
    </dgm:pt>
    <dgm:pt modelId="{CF41F630-8275-45B3-9FEF-10BF54F25AE4}">
      <dgm:prSet phldrT="[Text]"/>
      <dgm:spPr>
        <a:solidFill>
          <a:schemeClr val="bg1">
            <a:lumMod val="95000"/>
          </a:schemeClr>
        </a:solidFill>
        <a:ln>
          <a:solidFill>
            <a:srgbClr val="00B0F0"/>
          </a:solidFill>
        </a:ln>
      </dgm:spPr>
      <dgm:t>
        <a:bodyPr lIns="540000"/>
        <a:lstStyle/>
        <a:p>
          <a:r>
            <a:rPr lang="en-US" dirty="0" smtClean="0">
              <a:solidFill>
                <a:srgbClr val="00B0F0"/>
              </a:solidFill>
            </a:rPr>
            <a:t>Storage Tables</a:t>
          </a:r>
          <a:endParaRPr lang="ru-RU" dirty="0">
            <a:solidFill>
              <a:srgbClr val="00B0F0"/>
            </a:solidFill>
          </a:endParaRPr>
        </a:p>
      </dgm:t>
    </dgm:pt>
    <dgm:pt modelId="{5D132AE9-BFD6-4DFD-8F8E-F3F27B48509E}" type="parTrans" cxnId="{CCE361DE-2928-429E-AB70-57B21A35219B}">
      <dgm:prSet/>
      <dgm:spPr/>
      <dgm:t>
        <a:bodyPr/>
        <a:lstStyle/>
        <a:p>
          <a:endParaRPr lang="ru-RU"/>
        </a:p>
      </dgm:t>
    </dgm:pt>
    <dgm:pt modelId="{291DC6B3-14F8-4F12-8666-49622576D9A8}" type="sibTrans" cxnId="{CCE361DE-2928-429E-AB70-57B21A35219B}">
      <dgm:prSet/>
      <dgm:spPr/>
      <dgm:t>
        <a:bodyPr/>
        <a:lstStyle/>
        <a:p>
          <a:endParaRPr lang="ru-RU"/>
        </a:p>
      </dgm:t>
    </dgm:pt>
    <dgm:pt modelId="{0D4F7F9C-13D9-41A2-91CB-B4D407DADAF8}">
      <dgm:prSet phldrT="[Text]"/>
      <dgm:spPr>
        <a:solidFill>
          <a:schemeClr val="bg1">
            <a:lumMod val="95000"/>
          </a:schemeClr>
        </a:solidFill>
        <a:ln>
          <a:solidFill>
            <a:srgbClr val="00B0F0"/>
          </a:solidFill>
        </a:ln>
      </dgm:spPr>
      <dgm:t>
        <a:bodyPr lIns="540000"/>
        <a:lstStyle/>
        <a:p>
          <a:r>
            <a:rPr lang="en-US" smtClean="0">
              <a:solidFill>
                <a:srgbClr val="00B0F0"/>
              </a:solidFill>
            </a:rPr>
            <a:t>Storage Blobs</a:t>
          </a:r>
          <a:endParaRPr lang="ru-RU" dirty="0">
            <a:solidFill>
              <a:srgbClr val="00B0F0"/>
            </a:solidFill>
          </a:endParaRPr>
        </a:p>
      </dgm:t>
    </dgm:pt>
    <dgm:pt modelId="{83B42D9E-3208-40EF-AAE4-CB6E64E6D62B}" type="parTrans" cxnId="{2F9DCFCF-C18A-41E9-8264-E58546E4B16D}">
      <dgm:prSet/>
      <dgm:spPr/>
      <dgm:t>
        <a:bodyPr/>
        <a:lstStyle/>
        <a:p>
          <a:endParaRPr lang="ru-RU"/>
        </a:p>
      </dgm:t>
    </dgm:pt>
    <dgm:pt modelId="{5EEB8A6E-CD40-4753-8AA2-95A630726355}" type="sibTrans" cxnId="{2F9DCFCF-C18A-41E9-8264-E58546E4B16D}">
      <dgm:prSet/>
      <dgm:spPr/>
      <dgm:t>
        <a:bodyPr/>
        <a:lstStyle/>
        <a:p>
          <a:endParaRPr lang="ru-RU"/>
        </a:p>
      </dgm:t>
    </dgm:pt>
    <dgm:pt modelId="{AC60270B-F362-40C4-97D1-E1A84BF4B45A}">
      <dgm:prSet phldrT="[Text]"/>
      <dgm:spPr>
        <a:solidFill>
          <a:schemeClr val="bg1">
            <a:lumMod val="95000"/>
          </a:schemeClr>
        </a:solidFill>
        <a:ln>
          <a:solidFill>
            <a:srgbClr val="00B0F0"/>
          </a:solidFill>
        </a:ln>
      </dgm:spPr>
      <dgm:t>
        <a:bodyPr lIns="540000"/>
        <a:lstStyle/>
        <a:p>
          <a:r>
            <a:rPr lang="en-US" dirty="0" smtClean="0">
              <a:solidFill>
                <a:srgbClr val="00B0F0"/>
              </a:solidFill>
            </a:rPr>
            <a:t>Cache</a:t>
          </a:r>
          <a:endParaRPr lang="ru-RU" dirty="0">
            <a:solidFill>
              <a:srgbClr val="00B0F0"/>
            </a:solidFill>
          </a:endParaRPr>
        </a:p>
      </dgm:t>
    </dgm:pt>
    <dgm:pt modelId="{42DCC650-07B4-461A-A31D-B44E3DB7B2BF}" type="parTrans" cxnId="{F8CDD2DD-0DEB-4509-9E88-676DE16F8762}">
      <dgm:prSet/>
      <dgm:spPr/>
      <dgm:t>
        <a:bodyPr/>
        <a:lstStyle/>
        <a:p>
          <a:endParaRPr lang="ru-RU"/>
        </a:p>
      </dgm:t>
    </dgm:pt>
    <dgm:pt modelId="{095C1DE9-B510-40D6-9D58-5E4856D127C0}" type="sibTrans" cxnId="{F8CDD2DD-0DEB-4509-9E88-676DE16F8762}">
      <dgm:prSet/>
      <dgm:spPr/>
      <dgm:t>
        <a:bodyPr/>
        <a:lstStyle/>
        <a:p>
          <a:endParaRPr lang="ru-RU"/>
        </a:p>
      </dgm:t>
    </dgm:pt>
    <dgm:pt modelId="{D723C67C-B8EF-4E8B-B78C-64AF01B8DE70}">
      <dgm:prSet phldrT="[Text]"/>
      <dgm:spPr>
        <a:solidFill>
          <a:schemeClr val="bg1">
            <a:lumMod val="95000"/>
          </a:schemeClr>
        </a:solidFill>
        <a:ln>
          <a:solidFill>
            <a:srgbClr val="00B0F0"/>
          </a:solidFill>
        </a:ln>
      </dgm:spPr>
      <dgm:t>
        <a:bodyPr lIns="540000"/>
        <a:lstStyle/>
        <a:p>
          <a:r>
            <a:rPr lang="en-US" dirty="0" smtClean="0">
              <a:solidFill>
                <a:srgbClr val="00B0F0"/>
              </a:solidFill>
            </a:rPr>
            <a:t>Traffic Manager</a:t>
          </a:r>
          <a:endParaRPr lang="ru-RU" dirty="0">
            <a:solidFill>
              <a:srgbClr val="00B0F0"/>
            </a:solidFill>
          </a:endParaRPr>
        </a:p>
      </dgm:t>
    </dgm:pt>
    <dgm:pt modelId="{77DD9FCF-F762-4496-9A8D-0297AD5F5C6E}" type="parTrans" cxnId="{A7AC07FA-961F-4A3B-BFB2-41BD6F5A606C}">
      <dgm:prSet/>
      <dgm:spPr/>
      <dgm:t>
        <a:bodyPr/>
        <a:lstStyle/>
        <a:p>
          <a:endParaRPr lang="ru-RU"/>
        </a:p>
      </dgm:t>
    </dgm:pt>
    <dgm:pt modelId="{90FC3906-7AE3-4445-991E-A7C29D6065A8}" type="sibTrans" cxnId="{A7AC07FA-961F-4A3B-BFB2-41BD6F5A606C}">
      <dgm:prSet/>
      <dgm:spPr/>
      <dgm:t>
        <a:bodyPr/>
        <a:lstStyle/>
        <a:p>
          <a:endParaRPr lang="ru-RU"/>
        </a:p>
      </dgm:t>
    </dgm:pt>
    <dgm:pt modelId="{1CA18002-A7AB-4BC8-AE26-63D7D0F48C28}">
      <dgm:prSet phldrT="[Text]"/>
      <dgm:spPr>
        <a:solidFill>
          <a:schemeClr val="bg1">
            <a:lumMod val="95000"/>
          </a:schemeClr>
        </a:solidFill>
        <a:ln>
          <a:solidFill>
            <a:srgbClr val="00B0F0"/>
          </a:solidFill>
        </a:ln>
      </dgm:spPr>
      <dgm:t>
        <a:bodyPr lIns="540000"/>
        <a:lstStyle/>
        <a:p>
          <a:r>
            <a:rPr lang="en-US" dirty="0" smtClean="0">
              <a:solidFill>
                <a:srgbClr val="00B0F0"/>
              </a:solidFill>
            </a:rPr>
            <a:t>Mobile Services</a:t>
          </a:r>
          <a:endParaRPr lang="ru-RU" dirty="0">
            <a:solidFill>
              <a:srgbClr val="00B0F0"/>
            </a:solidFill>
          </a:endParaRPr>
        </a:p>
      </dgm:t>
    </dgm:pt>
    <dgm:pt modelId="{18E082D3-F577-430B-B63B-4243F4D0AC5A}" type="parTrans" cxnId="{A4372AFD-2B5E-45AF-B11D-D616597ECEB9}">
      <dgm:prSet/>
      <dgm:spPr/>
      <dgm:t>
        <a:bodyPr/>
        <a:lstStyle/>
        <a:p>
          <a:endParaRPr lang="ru-RU"/>
        </a:p>
      </dgm:t>
    </dgm:pt>
    <dgm:pt modelId="{FEC48B37-1B20-44C4-AD3A-D6C64A0B8D8A}" type="sibTrans" cxnId="{A4372AFD-2B5E-45AF-B11D-D616597ECEB9}">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8" custScaleX="67300" custScaleY="71871" custLinFactNeighborY="5236">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7"/>
      <dgm:spPr/>
      <dgm:t>
        <a:bodyPr/>
        <a:lstStyle/>
        <a:p>
          <a:endParaRPr lang="ru-RU"/>
        </a:p>
      </dgm:t>
    </dgm:pt>
    <dgm:pt modelId="{EEF398F6-2EF8-48AB-9AFF-6A7FD5CA2064}" type="pres">
      <dgm:prSet presAssocID="{BC91FB3B-9E6D-4490-8D7F-37F12A92C6D9}" presName="text0" presStyleLbl="node1" presStyleIdx="1" presStyleCnt="8" custScaleX="326918" custScaleY="97633" custRadScaleRad="124342" custRadScaleInc="162869">
        <dgm:presLayoutVars>
          <dgm:bulletEnabled val="1"/>
        </dgm:presLayoutVars>
      </dgm:prSet>
      <dgm:spPr/>
      <dgm:t>
        <a:bodyPr/>
        <a:lstStyle/>
        <a:p>
          <a:endParaRPr lang="ru-RU"/>
        </a:p>
      </dgm:t>
    </dgm:pt>
    <dgm:pt modelId="{4B76F172-835F-47AA-A859-8A899CEE2510}" type="pres">
      <dgm:prSet presAssocID="{05A1D239-F76C-4AA9-8EA9-A08CC38D9BA0}" presName="Name56" presStyleLbl="parChTrans1D2" presStyleIdx="1" presStyleCnt="7"/>
      <dgm:spPr/>
    </dgm:pt>
    <dgm:pt modelId="{2C989446-76CB-491D-A9E5-90C479CC1EB6}" type="pres">
      <dgm:prSet presAssocID="{A9FF98FB-0436-4A21-80D5-98984A5D7DEF}" presName="text0" presStyleLbl="node1" presStyleIdx="2" presStyleCnt="8" custScaleX="326918" custScaleY="97633" custRadScaleRad="157733" custRadScaleInc="99399">
        <dgm:presLayoutVars>
          <dgm:bulletEnabled val="1"/>
        </dgm:presLayoutVars>
      </dgm:prSet>
      <dgm:spPr/>
      <dgm:t>
        <a:bodyPr/>
        <a:lstStyle/>
        <a:p>
          <a:endParaRPr lang="ru-RU"/>
        </a:p>
      </dgm:t>
    </dgm:pt>
    <dgm:pt modelId="{A1A7F2F7-8724-4320-8D3E-13A495501B45}" type="pres">
      <dgm:prSet presAssocID="{5D132AE9-BFD6-4DFD-8F8E-F3F27B48509E}" presName="Name56" presStyleLbl="parChTrans1D2" presStyleIdx="2" presStyleCnt="7"/>
      <dgm:spPr/>
    </dgm:pt>
    <dgm:pt modelId="{1C652A63-4612-4140-A184-53A0A081C97B}" type="pres">
      <dgm:prSet presAssocID="{CF41F630-8275-45B3-9FEF-10BF54F25AE4}" presName="text0" presStyleLbl="node1" presStyleIdx="3" presStyleCnt="8" custScaleX="326918" custScaleY="97633" custRadScaleRad="155255" custRadScaleInc="-18266">
        <dgm:presLayoutVars>
          <dgm:bulletEnabled val="1"/>
        </dgm:presLayoutVars>
      </dgm:prSet>
      <dgm:spPr/>
      <dgm:t>
        <a:bodyPr/>
        <a:lstStyle/>
        <a:p>
          <a:endParaRPr lang="ru-RU"/>
        </a:p>
      </dgm:t>
    </dgm:pt>
    <dgm:pt modelId="{5727BF42-537E-40D5-B281-429A4AA75037}" type="pres">
      <dgm:prSet presAssocID="{42DCC650-07B4-461A-A31D-B44E3DB7B2BF}" presName="Name56" presStyleLbl="parChTrans1D2" presStyleIdx="3" presStyleCnt="7"/>
      <dgm:spPr/>
    </dgm:pt>
    <dgm:pt modelId="{06CB251D-7874-46F5-B434-DFA2F5371EDF}" type="pres">
      <dgm:prSet presAssocID="{AC60270B-F362-40C4-97D1-E1A84BF4B45A}" presName="text0" presStyleLbl="node1" presStyleIdx="4" presStyleCnt="8" custScaleX="326918" custScaleY="97633" custRadScaleRad="125776" custRadScaleInc="-97346">
        <dgm:presLayoutVars>
          <dgm:bulletEnabled val="1"/>
        </dgm:presLayoutVars>
      </dgm:prSet>
      <dgm:spPr/>
      <dgm:t>
        <a:bodyPr/>
        <a:lstStyle/>
        <a:p>
          <a:endParaRPr lang="ru-RU"/>
        </a:p>
      </dgm:t>
    </dgm:pt>
    <dgm:pt modelId="{C09D1272-4CF0-4360-A709-F658F12539F1}" type="pres">
      <dgm:prSet presAssocID="{18E082D3-F577-430B-B63B-4243F4D0AC5A}" presName="Name56" presStyleLbl="parChTrans1D2" presStyleIdx="4" presStyleCnt="7"/>
      <dgm:spPr/>
    </dgm:pt>
    <dgm:pt modelId="{905EE044-8A93-48F4-B923-0A245442EAF2}" type="pres">
      <dgm:prSet presAssocID="{1CA18002-A7AB-4BC8-AE26-63D7D0F48C28}" presName="text0" presStyleLbl="node1" presStyleIdx="5" presStyleCnt="8" custScaleX="326918" custScaleY="97633" custRadScaleRad="114593" custRadScaleInc="78934">
        <dgm:presLayoutVars>
          <dgm:bulletEnabled val="1"/>
        </dgm:presLayoutVars>
      </dgm:prSet>
      <dgm:spPr/>
      <dgm:t>
        <a:bodyPr/>
        <a:lstStyle/>
        <a:p>
          <a:endParaRPr lang="ru-RU"/>
        </a:p>
      </dgm:t>
    </dgm:pt>
    <dgm:pt modelId="{92DF3097-6005-46D4-90E5-653438AEDECF}" type="pres">
      <dgm:prSet presAssocID="{77DD9FCF-F762-4496-9A8D-0297AD5F5C6E}" presName="Name56" presStyleLbl="parChTrans1D2" presStyleIdx="5" presStyleCnt="7"/>
      <dgm:spPr/>
    </dgm:pt>
    <dgm:pt modelId="{42C5E428-457C-4D2D-B9F7-8D88B989BAC4}" type="pres">
      <dgm:prSet presAssocID="{D723C67C-B8EF-4E8B-B78C-64AF01B8DE70}" presName="text0" presStyleLbl="node1" presStyleIdx="6" presStyleCnt="8" custScaleX="326918" custScaleY="97633" custRadScaleRad="132975" custRadScaleInc="61296">
        <dgm:presLayoutVars>
          <dgm:bulletEnabled val="1"/>
        </dgm:presLayoutVars>
      </dgm:prSet>
      <dgm:spPr/>
      <dgm:t>
        <a:bodyPr/>
        <a:lstStyle/>
        <a:p>
          <a:endParaRPr lang="ru-RU"/>
        </a:p>
      </dgm:t>
    </dgm:pt>
    <dgm:pt modelId="{952B87BD-0B07-49BA-9E5C-A2E5FB19EB83}" type="pres">
      <dgm:prSet presAssocID="{83B42D9E-3208-40EF-AAE4-CB6E64E6D62B}" presName="Name56" presStyleLbl="parChTrans1D2" presStyleIdx="6" presStyleCnt="7"/>
      <dgm:spPr/>
    </dgm:pt>
    <dgm:pt modelId="{A1DBB35B-359C-44C1-948D-F0C4AB873D98}" type="pres">
      <dgm:prSet presAssocID="{0D4F7F9C-13D9-41A2-91CB-B4D407DADAF8}" presName="text0" presStyleLbl="node1" presStyleIdx="7" presStyleCnt="8" custScaleX="326918" custScaleY="97633" custRadScaleRad="136034" custRadScaleInc="16779">
        <dgm:presLayoutVars>
          <dgm:bulletEnabled val="1"/>
        </dgm:presLayoutVars>
      </dgm:prSet>
      <dgm:spPr/>
      <dgm:t>
        <a:bodyPr/>
        <a:lstStyle/>
        <a:p>
          <a:endParaRPr lang="ru-RU"/>
        </a:p>
      </dgm:t>
    </dgm:pt>
  </dgm:ptLst>
  <dgm:cxnLst>
    <dgm:cxn modelId="{2F9DCFCF-C18A-41E9-8264-E58546E4B16D}" srcId="{E401A207-D970-4540-A7D8-1D2DE637C704}" destId="{0D4F7F9C-13D9-41A2-91CB-B4D407DADAF8}" srcOrd="6" destOrd="0" parTransId="{83B42D9E-3208-40EF-AAE4-CB6E64E6D62B}" sibTransId="{5EEB8A6E-CD40-4753-8AA2-95A630726355}"/>
    <dgm:cxn modelId="{279C05B0-2D5E-40CC-9709-C1D072108E82}" srcId="{E401A207-D970-4540-A7D8-1D2DE637C704}" destId="{A9FF98FB-0436-4A21-80D5-98984A5D7DEF}" srcOrd="1" destOrd="0" parTransId="{05A1D239-F76C-4AA9-8EA9-A08CC38D9BA0}" sibTransId="{5DE94A68-8D64-45D1-BB2E-C9728AF24C55}"/>
    <dgm:cxn modelId="{17F4E6E9-DDDC-4561-90AF-16E41CAD3033}" type="presOf" srcId="{F8D72010-AF4F-4609-B96E-382ED1A887D9}" destId="{40765CB4-C294-459A-8862-FC5E44F7FB91}" srcOrd="0" destOrd="0" presId="urn:microsoft.com/office/officeart/2008/layout/RadialCluster"/>
    <dgm:cxn modelId="{6552DC18-931C-4497-AADD-0A6587632EC6}" type="presOf" srcId="{CF41F630-8275-45B3-9FEF-10BF54F25AE4}" destId="{1C652A63-4612-4140-A184-53A0A081C97B}" srcOrd="0" destOrd="0" presId="urn:microsoft.com/office/officeart/2008/layout/RadialCluster"/>
    <dgm:cxn modelId="{4676341D-6B07-4E45-8B63-B6C9B6990978}" type="presOf" srcId="{5D132AE9-BFD6-4DFD-8F8E-F3F27B48509E}" destId="{A1A7F2F7-8724-4320-8D3E-13A495501B45}" srcOrd="0" destOrd="0" presId="urn:microsoft.com/office/officeart/2008/layout/RadialCluster"/>
    <dgm:cxn modelId="{C46356EC-54D5-4F07-8EA4-A09203F080E6}" type="presOf" srcId="{83B42D9E-3208-40EF-AAE4-CB6E64E6D62B}" destId="{952B87BD-0B07-49BA-9E5C-A2E5FB19EB83}" srcOrd="0" destOrd="0" presId="urn:microsoft.com/office/officeart/2008/layout/RadialCluster"/>
    <dgm:cxn modelId="{F8CDD2DD-0DEB-4509-9E88-676DE16F8762}" srcId="{E401A207-D970-4540-A7D8-1D2DE637C704}" destId="{AC60270B-F362-40C4-97D1-E1A84BF4B45A}" srcOrd="3" destOrd="0" parTransId="{42DCC650-07B4-461A-A31D-B44E3DB7B2BF}" sibTransId="{095C1DE9-B510-40D6-9D58-5E4856D127C0}"/>
    <dgm:cxn modelId="{D0EE78BF-2C75-443C-9808-23529C6CC063}" type="presOf" srcId="{AC60270B-F362-40C4-97D1-E1A84BF4B45A}" destId="{06CB251D-7874-46F5-B434-DFA2F5371EDF}" srcOrd="0" destOrd="0" presId="urn:microsoft.com/office/officeart/2008/layout/RadialCluster"/>
    <dgm:cxn modelId="{56E9BCBD-5679-4938-AA1F-2B2A42138BB3}" type="presOf" srcId="{42DCC650-07B4-461A-A31D-B44E3DB7B2BF}" destId="{5727BF42-537E-40D5-B281-429A4AA75037}"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249D4A28-054C-4E9B-AA08-FE5A0024A087}" type="presOf" srcId="{E401A207-D970-4540-A7D8-1D2DE637C704}" destId="{25056C25-FD7A-454A-BD80-5797A854A1C9}" srcOrd="0" destOrd="0" presId="urn:microsoft.com/office/officeart/2008/layout/RadialCluster"/>
    <dgm:cxn modelId="{A7AC07FA-961F-4A3B-BFB2-41BD6F5A606C}" srcId="{E401A207-D970-4540-A7D8-1D2DE637C704}" destId="{D723C67C-B8EF-4E8B-B78C-64AF01B8DE70}" srcOrd="5" destOrd="0" parTransId="{77DD9FCF-F762-4496-9A8D-0297AD5F5C6E}" sibTransId="{90FC3906-7AE3-4445-991E-A7C29D6065A8}"/>
    <dgm:cxn modelId="{6C5FBB93-ACF7-4737-AFF2-C0022DE664E0}" type="presOf" srcId="{318EB9F8-A3B4-4FA7-9997-4937EB56EAEC}" destId="{E837BDE3-383E-40B2-A6FC-7B4752AEE84C}" srcOrd="0" destOrd="0" presId="urn:microsoft.com/office/officeart/2008/layout/RadialCluster"/>
    <dgm:cxn modelId="{3B16441A-F6DD-4174-8DCE-AE11B24E8ACC}" type="presOf" srcId="{BC91FB3B-9E6D-4490-8D7F-37F12A92C6D9}" destId="{EEF398F6-2EF8-48AB-9AFF-6A7FD5CA2064}" srcOrd="0" destOrd="0" presId="urn:microsoft.com/office/officeart/2008/layout/RadialCluster"/>
    <dgm:cxn modelId="{27FF67A6-4DAB-4CE5-97D4-A77BE02348D8}" type="presOf" srcId="{77DD9FCF-F762-4496-9A8D-0297AD5F5C6E}" destId="{92DF3097-6005-46D4-90E5-653438AEDECF}" srcOrd="0" destOrd="0" presId="urn:microsoft.com/office/officeart/2008/layout/RadialCluster"/>
    <dgm:cxn modelId="{A4372AFD-2B5E-45AF-B11D-D616597ECEB9}" srcId="{E401A207-D970-4540-A7D8-1D2DE637C704}" destId="{1CA18002-A7AB-4BC8-AE26-63D7D0F48C28}" srcOrd="4" destOrd="0" parTransId="{18E082D3-F577-430B-B63B-4243F4D0AC5A}" sibTransId="{FEC48B37-1B20-44C4-AD3A-D6C64A0B8D8A}"/>
    <dgm:cxn modelId="{0D7E72C5-AB77-4F98-8532-AB9FA68B775A}" type="presOf" srcId="{18E082D3-F577-430B-B63B-4243F4D0AC5A}" destId="{C09D1272-4CF0-4360-A709-F658F12539F1}" srcOrd="0" destOrd="0" presId="urn:microsoft.com/office/officeart/2008/layout/RadialCluster"/>
    <dgm:cxn modelId="{D40C5886-92B7-49A7-B0F9-7CB53E7599A4}" type="presOf" srcId="{05A1D239-F76C-4AA9-8EA9-A08CC38D9BA0}" destId="{4B76F172-835F-47AA-A859-8A899CEE2510}" srcOrd="0" destOrd="0" presId="urn:microsoft.com/office/officeart/2008/layout/RadialCluster"/>
    <dgm:cxn modelId="{575B3600-AE0C-420F-8794-BCB16D1F06E9}" type="presOf" srcId="{A9FF98FB-0436-4A21-80D5-98984A5D7DEF}" destId="{2C989446-76CB-491D-A9E5-90C479CC1EB6}" srcOrd="0" destOrd="0" presId="urn:microsoft.com/office/officeart/2008/layout/RadialCluster"/>
    <dgm:cxn modelId="{25BE697C-FF0A-419D-B6D0-97D1FD6CF3AD}" type="presOf" srcId="{D723C67C-B8EF-4E8B-B78C-64AF01B8DE70}" destId="{42C5E428-457C-4D2D-B9F7-8D88B989BAC4}" srcOrd="0" destOrd="0" presId="urn:microsoft.com/office/officeart/2008/layout/RadialCluster"/>
    <dgm:cxn modelId="{A1C3788A-9CBD-4238-9560-BF12EBE8E844}" srcId="{318EB9F8-A3B4-4FA7-9997-4937EB56EAEC}" destId="{E401A207-D970-4540-A7D8-1D2DE637C704}" srcOrd="0" destOrd="0" parTransId="{663A62C9-9B3D-48E0-A3FC-618886457E72}" sibTransId="{6DFC798E-040C-44FF-A79A-A674AC8D6016}"/>
    <dgm:cxn modelId="{3E39D600-3319-414C-AC04-E60BBD6480B0}" type="presOf" srcId="{1CA18002-A7AB-4BC8-AE26-63D7D0F48C28}" destId="{905EE044-8A93-48F4-B923-0A245442EAF2}" srcOrd="0" destOrd="0" presId="urn:microsoft.com/office/officeart/2008/layout/RadialCluster"/>
    <dgm:cxn modelId="{CCE361DE-2928-429E-AB70-57B21A35219B}" srcId="{E401A207-D970-4540-A7D8-1D2DE637C704}" destId="{CF41F630-8275-45B3-9FEF-10BF54F25AE4}" srcOrd="2" destOrd="0" parTransId="{5D132AE9-BFD6-4DFD-8F8E-F3F27B48509E}" sibTransId="{291DC6B3-14F8-4F12-8666-49622576D9A8}"/>
    <dgm:cxn modelId="{56F9A2B6-4CD9-4FAB-891D-7372F6270179}" type="presOf" srcId="{0D4F7F9C-13D9-41A2-91CB-B4D407DADAF8}" destId="{A1DBB35B-359C-44C1-948D-F0C4AB873D98}" srcOrd="0" destOrd="0" presId="urn:microsoft.com/office/officeart/2008/layout/RadialCluster"/>
    <dgm:cxn modelId="{5B482096-7B1A-4610-B289-1382C4FDA82F}" type="presParOf" srcId="{E837BDE3-383E-40B2-A6FC-7B4752AEE84C}" destId="{5447C531-E157-4A38-8E15-D58CFDE83DDB}" srcOrd="0" destOrd="0" presId="urn:microsoft.com/office/officeart/2008/layout/RadialCluster"/>
    <dgm:cxn modelId="{44A70410-ABF5-4E70-804C-59ECD011A6F3}" type="presParOf" srcId="{5447C531-E157-4A38-8E15-D58CFDE83DDB}" destId="{25056C25-FD7A-454A-BD80-5797A854A1C9}" srcOrd="0" destOrd="0" presId="urn:microsoft.com/office/officeart/2008/layout/RadialCluster"/>
    <dgm:cxn modelId="{FE63D93A-BE6F-4F17-AD8A-9641D53E083E}" type="presParOf" srcId="{5447C531-E157-4A38-8E15-D58CFDE83DDB}" destId="{40765CB4-C294-459A-8862-FC5E44F7FB91}" srcOrd="1" destOrd="0" presId="urn:microsoft.com/office/officeart/2008/layout/RadialCluster"/>
    <dgm:cxn modelId="{9DD7D609-37D9-4A3D-9E40-59BED9CEF5A9}" type="presParOf" srcId="{5447C531-E157-4A38-8E15-D58CFDE83DDB}" destId="{EEF398F6-2EF8-48AB-9AFF-6A7FD5CA2064}" srcOrd="2" destOrd="0" presId="urn:microsoft.com/office/officeart/2008/layout/RadialCluster"/>
    <dgm:cxn modelId="{C72F2A0D-73BE-43F2-A964-7D19129DC183}" type="presParOf" srcId="{5447C531-E157-4A38-8E15-D58CFDE83DDB}" destId="{4B76F172-835F-47AA-A859-8A899CEE2510}" srcOrd="3" destOrd="0" presId="urn:microsoft.com/office/officeart/2008/layout/RadialCluster"/>
    <dgm:cxn modelId="{BEF6F6E8-0115-4942-9264-74F628B8DD77}" type="presParOf" srcId="{5447C531-E157-4A38-8E15-D58CFDE83DDB}" destId="{2C989446-76CB-491D-A9E5-90C479CC1EB6}" srcOrd="4" destOrd="0" presId="urn:microsoft.com/office/officeart/2008/layout/RadialCluster"/>
    <dgm:cxn modelId="{1CE67DC4-8622-48AE-9BB5-761E675EAA97}" type="presParOf" srcId="{5447C531-E157-4A38-8E15-D58CFDE83DDB}" destId="{A1A7F2F7-8724-4320-8D3E-13A495501B45}" srcOrd="5" destOrd="0" presId="urn:microsoft.com/office/officeart/2008/layout/RadialCluster"/>
    <dgm:cxn modelId="{58F28242-F5FB-4D31-A85B-CC80C56F9789}" type="presParOf" srcId="{5447C531-E157-4A38-8E15-D58CFDE83DDB}" destId="{1C652A63-4612-4140-A184-53A0A081C97B}" srcOrd="6" destOrd="0" presId="urn:microsoft.com/office/officeart/2008/layout/RadialCluster"/>
    <dgm:cxn modelId="{D24AD903-6FE9-4698-B659-0F842A428046}" type="presParOf" srcId="{5447C531-E157-4A38-8E15-D58CFDE83DDB}" destId="{5727BF42-537E-40D5-B281-429A4AA75037}" srcOrd="7" destOrd="0" presId="urn:microsoft.com/office/officeart/2008/layout/RadialCluster"/>
    <dgm:cxn modelId="{ADCC4DD6-208A-4034-87A1-91F159BAD844}" type="presParOf" srcId="{5447C531-E157-4A38-8E15-D58CFDE83DDB}" destId="{06CB251D-7874-46F5-B434-DFA2F5371EDF}" srcOrd="8" destOrd="0" presId="urn:microsoft.com/office/officeart/2008/layout/RadialCluster"/>
    <dgm:cxn modelId="{E1B3025A-8C69-48A5-AF5F-88EDAA4B74D4}" type="presParOf" srcId="{5447C531-E157-4A38-8E15-D58CFDE83DDB}" destId="{C09D1272-4CF0-4360-A709-F658F12539F1}" srcOrd="9" destOrd="0" presId="urn:microsoft.com/office/officeart/2008/layout/RadialCluster"/>
    <dgm:cxn modelId="{8EE73591-A5D2-446C-A7C7-07A67E61826D}" type="presParOf" srcId="{5447C531-E157-4A38-8E15-D58CFDE83DDB}" destId="{905EE044-8A93-48F4-B923-0A245442EAF2}" srcOrd="10" destOrd="0" presId="urn:microsoft.com/office/officeart/2008/layout/RadialCluster"/>
    <dgm:cxn modelId="{BDBB900B-67EC-4E1C-BD9B-AC301C8FEEC5}" type="presParOf" srcId="{5447C531-E157-4A38-8E15-D58CFDE83DDB}" destId="{92DF3097-6005-46D4-90E5-653438AEDECF}" srcOrd="11" destOrd="0" presId="urn:microsoft.com/office/officeart/2008/layout/RadialCluster"/>
    <dgm:cxn modelId="{54F533A4-C9F3-48B4-BB0F-4F5E0547EDB5}" type="presParOf" srcId="{5447C531-E157-4A38-8E15-D58CFDE83DDB}" destId="{42C5E428-457C-4D2D-B9F7-8D88B989BAC4}" srcOrd="12" destOrd="0" presId="urn:microsoft.com/office/officeart/2008/layout/RadialCluster"/>
    <dgm:cxn modelId="{A93DE282-77FF-4A74-8C97-1DE8DB849632}" type="presParOf" srcId="{5447C531-E157-4A38-8E15-D58CFDE83DDB}" destId="{952B87BD-0B07-49BA-9E5C-A2E5FB19EB83}" srcOrd="13" destOrd="0" presId="urn:microsoft.com/office/officeart/2008/layout/RadialCluster"/>
    <dgm:cxn modelId="{9E136626-7F04-4D0B-A8E2-92D88BD213ED}" type="presParOf" srcId="{5447C531-E157-4A38-8E15-D58CFDE83DDB}" destId="{A1DBB35B-359C-44C1-948D-F0C4AB873D98}" srcOrd="14" destOrd="0" presId="urn:microsoft.com/office/officeart/2008/layout/RadialCluster"/>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C8FD-2E26-4AE7-B13D-71BBCE420E2C}">
      <dsp:nvSpPr>
        <dsp:cNvPr id="0" name=""/>
        <dsp:cNvSpPr/>
      </dsp:nvSpPr>
      <dsp:spPr>
        <a:xfrm>
          <a:off x="1724949" y="1204142"/>
          <a:ext cx="915812" cy="915812"/>
        </a:xfrm>
        <a:prstGeom prst="ellips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SaaS</a:t>
          </a:r>
          <a:endParaRPr lang="ru-RU" sz="2000" kern="1200" dirty="0"/>
        </a:p>
      </dsp:txBody>
      <dsp:txXfrm>
        <a:off x="1859067" y="1338260"/>
        <a:ext cx="647576" cy="647576"/>
      </dsp:txXfrm>
    </dsp:sp>
    <dsp:sp modelId="{BD3E845E-4D7C-4CE3-83BC-20831ED88AEC}">
      <dsp:nvSpPr>
        <dsp:cNvPr id="0" name=""/>
        <dsp:cNvSpPr/>
      </dsp:nvSpPr>
      <dsp:spPr>
        <a:xfrm rot="16200000">
          <a:off x="2044493" y="1046901"/>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175937" y="1058862"/>
        <a:ext cx="13836" cy="13836"/>
      </dsp:txXfrm>
    </dsp:sp>
    <dsp:sp modelId="{19A07A34-1010-48C6-A801-BD8D5D256EA9}">
      <dsp:nvSpPr>
        <dsp:cNvPr id="0" name=""/>
        <dsp:cNvSpPr/>
      </dsp:nvSpPr>
      <dsp:spPr>
        <a:xfrm>
          <a:off x="1724949" y="11606"/>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859067" y="145724"/>
        <a:ext cx="647576" cy="647576"/>
      </dsp:txXfrm>
    </dsp:sp>
    <dsp:sp modelId="{A40744F3-8F59-4D61-9DF6-A37D24278559}">
      <dsp:nvSpPr>
        <dsp:cNvPr id="0" name=""/>
        <dsp:cNvSpPr/>
      </dsp:nvSpPr>
      <dsp:spPr>
        <a:xfrm rot="20520000">
          <a:off x="2611578"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43022" y="1470874"/>
        <a:ext cx="13836" cy="13836"/>
      </dsp:txXfrm>
    </dsp:sp>
    <dsp:sp modelId="{16A90822-693B-4AAA-A690-D1B7BBE713D3}">
      <dsp:nvSpPr>
        <dsp:cNvPr id="0" name=""/>
        <dsp:cNvSpPr/>
      </dsp:nvSpPr>
      <dsp:spPr>
        <a:xfrm>
          <a:off x="2859118"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2993236" y="969746"/>
        <a:ext cx="647576" cy="647576"/>
      </dsp:txXfrm>
    </dsp:sp>
    <dsp:sp modelId="{0B2CB517-7DD7-48E1-8259-4393B3E0C3EC}">
      <dsp:nvSpPr>
        <dsp:cNvPr id="0" name=""/>
        <dsp:cNvSpPr/>
      </dsp:nvSpPr>
      <dsp:spPr>
        <a:xfrm rot="3240000">
          <a:off x="2394971"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526415" y="2137522"/>
        <a:ext cx="13836" cy="13836"/>
      </dsp:txXfrm>
    </dsp:sp>
    <dsp:sp modelId="{8F6D8065-965B-4A4F-B6F8-BDB592D2B4BF}">
      <dsp:nvSpPr>
        <dsp:cNvPr id="0" name=""/>
        <dsp:cNvSpPr/>
      </dsp:nvSpPr>
      <dsp:spPr>
        <a:xfrm>
          <a:off x="2425904"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2560022" y="2303042"/>
        <a:ext cx="647576" cy="647576"/>
      </dsp:txXfrm>
    </dsp:sp>
    <dsp:sp modelId="{9036BBB6-75F0-4F69-9249-B49C871EAD6A}">
      <dsp:nvSpPr>
        <dsp:cNvPr id="0" name=""/>
        <dsp:cNvSpPr/>
      </dsp:nvSpPr>
      <dsp:spPr>
        <a:xfrm rot="7560000">
          <a:off x="1694016"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825459" y="2137522"/>
        <a:ext cx="13836" cy="13836"/>
      </dsp:txXfrm>
    </dsp:sp>
    <dsp:sp modelId="{935A1F96-8C6B-4CB8-B151-B31C97F5597D}">
      <dsp:nvSpPr>
        <dsp:cNvPr id="0" name=""/>
        <dsp:cNvSpPr/>
      </dsp:nvSpPr>
      <dsp:spPr>
        <a:xfrm>
          <a:off x="1023993"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158111" y="2303042"/>
        <a:ext cx="647576" cy="647576"/>
      </dsp:txXfrm>
    </dsp:sp>
    <dsp:sp modelId="{4DE8A120-1BCB-4D6E-B1F9-4BDCEC7C5779}">
      <dsp:nvSpPr>
        <dsp:cNvPr id="0" name=""/>
        <dsp:cNvSpPr/>
      </dsp:nvSpPr>
      <dsp:spPr>
        <a:xfrm rot="11880000">
          <a:off x="1477409"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608852" y="1470874"/>
        <a:ext cx="13836" cy="13836"/>
      </dsp:txXfrm>
    </dsp:sp>
    <dsp:sp modelId="{95A2D75F-3C3F-4653-A5FC-8BF0D4D6EEFE}">
      <dsp:nvSpPr>
        <dsp:cNvPr id="0" name=""/>
        <dsp:cNvSpPr/>
      </dsp:nvSpPr>
      <dsp:spPr>
        <a:xfrm>
          <a:off x="590779"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724897" y="969746"/>
        <a:ext cx="647576" cy="64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898173" y="782679"/>
          <a:ext cx="822207" cy="878051"/>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err="1" smtClean="0">
              <a:ln>
                <a:noFill/>
              </a:ln>
              <a:solidFill>
                <a:srgbClr val="92D050"/>
              </a:solidFill>
            </a:rPr>
            <a:t>IaaS</a:t>
          </a:r>
          <a:endParaRPr lang="ru-RU" sz="2300" kern="1200" dirty="0">
            <a:ln>
              <a:noFill/>
            </a:ln>
            <a:solidFill>
              <a:srgbClr val="92D050"/>
            </a:solidFill>
          </a:endParaRPr>
        </a:p>
      </dsp:txBody>
      <dsp:txXfrm>
        <a:off x="938310" y="822816"/>
        <a:ext cx="741933" cy="797777"/>
      </dsp:txXfrm>
    </dsp:sp>
    <dsp:sp modelId="{40765CB4-C294-459A-8862-FC5E44F7FB91}">
      <dsp:nvSpPr>
        <dsp:cNvPr id="0" name=""/>
        <dsp:cNvSpPr/>
      </dsp:nvSpPr>
      <dsp:spPr>
        <a:xfrm rot="21564252">
          <a:off x="1720370" y="1215414"/>
          <a:ext cx="387672" cy="0"/>
        </a:xfrm>
        <a:custGeom>
          <a:avLst/>
          <a:gdLst/>
          <a:ahLst/>
          <a:cxnLst/>
          <a:rect l="0" t="0" r="0" b="0"/>
          <a:pathLst>
            <a:path>
              <a:moveTo>
                <a:pt x="0" y="0"/>
              </a:moveTo>
              <a:lnTo>
                <a:pt x="387672"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108032" y="799901"/>
          <a:ext cx="2675962" cy="799167"/>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55880" rIns="55880" bIns="55880" numCol="1" spcCol="1270" anchor="ctr" anchorCtr="0">
          <a:noAutofit/>
        </a:bodyPr>
        <a:lstStyle/>
        <a:p>
          <a:pPr lvl="0" algn="ctr" defTabSz="977900">
            <a:lnSpc>
              <a:spcPct val="90000"/>
            </a:lnSpc>
            <a:spcBef>
              <a:spcPct val="0"/>
            </a:spcBef>
            <a:spcAft>
              <a:spcPct val="35000"/>
            </a:spcAft>
          </a:pPr>
          <a:r>
            <a:rPr lang="en-US" sz="2200" b="0" i="0" kern="1200" dirty="0" smtClean="0">
              <a:solidFill>
                <a:srgbClr val="00B0F0"/>
              </a:solidFill>
            </a:rPr>
            <a:t>Virtual Machines</a:t>
          </a:r>
          <a:endParaRPr lang="ru-RU" sz="2200" kern="1200" dirty="0">
            <a:solidFill>
              <a:srgbClr val="00B0F0"/>
            </a:solidFill>
          </a:endParaRPr>
        </a:p>
      </dsp:txBody>
      <dsp:txXfrm>
        <a:off x="2147044" y="838913"/>
        <a:ext cx="2597938" cy="721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2222095" y="1180473"/>
          <a:ext cx="523382" cy="558930"/>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err="1" smtClean="0">
              <a:ln>
                <a:noFill/>
              </a:ln>
              <a:solidFill>
                <a:srgbClr val="92D050"/>
              </a:solidFill>
            </a:rPr>
            <a:t>PaaS</a:t>
          </a:r>
          <a:endParaRPr lang="ru-RU" sz="1300" kern="1200" dirty="0">
            <a:ln>
              <a:noFill/>
            </a:ln>
            <a:solidFill>
              <a:srgbClr val="92D050"/>
            </a:solidFill>
          </a:endParaRPr>
        </a:p>
      </dsp:txBody>
      <dsp:txXfrm>
        <a:off x="2247644" y="1206022"/>
        <a:ext cx="472284" cy="507832"/>
      </dsp:txXfrm>
    </dsp:sp>
    <dsp:sp modelId="{40765CB4-C294-459A-8862-FC5E44F7FB91}">
      <dsp:nvSpPr>
        <dsp:cNvPr id="0" name=""/>
        <dsp:cNvSpPr/>
      </dsp:nvSpPr>
      <dsp:spPr>
        <a:xfrm rot="18531129">
          <a:off x="2574776" y="900204"/>
          <a:ext cx="719773" cy="0"/>
        </a:xfrm>
        <a:custGeom>
          <a:avLst/>
          <a:gdLst/>
          <a:ahLst/>
          <a:cxnLst/>
          <a:rect l="0" t="0" r="0" b="0"/>
          <a:pathLst>
            <a:path>
              <a:moveTo>
                <a:pt x="0" y="0"/>
              </a:moveTo>
              <a:lnTo>
                <a:pt x="719773"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513612" y="111220"/>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b="0" i="0" kern="1200" dirty="0" smtClean="0">
              <a:solidFill>
                <a:srgbClr val="00B0F0"/>
              </a:solidFill>
            </a:rPr>
            <a:t>Cloud Services</a:t>
          </a:r>
          <a:endParaRPr lang="ru-RU" sz="1400" kern="1200" dirty="0">
            <a:solidFill>
              <a:srgbClr val="00B0F0"/>
            </a:solidFill>
          </a:endParaRPr>
        </a:p>
      </dsp:txBody>
      <dsp:txXfrm>
        <a:off x="2538445" y="136053"/>
        <a:ext cx="1653739" cy="459050"/>
      </dsp:txXfrm>
    </dsp:sp>
    <dsp:sp modelId="{4B76F172-835F-47AA-A859-8A899CEE2510}">
      <dsp:nvSpPr>
        <dsp:cNvPr id="0" name=""/>
        <dsp:cNvSpPr/>
      </dsp:nvSpPr>
      <dsp:spPr>
        <a:xfrm rot="20600496">
          <a:off x="2734080" y="1303787"/>
          <a:ext cx="543120" cy="0"/>
        </a:xfrm>
        <a:custGeom>
          <a:avLst/>
          <a:gdLst/>
          <a:ahLst/>
          <a:cxnLst/>
          <a:rect l="0" t="0" r="0" b="0"/>
          <a:pathLst>
            <a:path>
              <a:moveTo>
                <a:pt x="0" y="0"/>
              </a:moveTo>
              <a:lnTo>
                <a:pt x="5431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89446-76CB-491D-A9E5-90C479CC1EB6}">
      <dsp:nvSpPr>
        <dsp:cNvPr id="0" name=""/>
        <dsp:cNvSpPr/>
      </dsp:nvSpPr>
      <dsp:spPr>
        <a:xfrm>
          <a:off x="3264163" y="717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3180" rIns="43180" bIns="43180" numCol="1" spcCol="1270" anchor="ctr" anchorCtr="0">
          <a:noAutofit/>
        </a:bodyPr>
        <a:lstStyle/>
        <a:p>
          <a:pPr lvl="0" algn="ctr" defTabSz="755650">
            <a:lnSpc>
              <a:spcPct val="90000"/>
            </a:lnSpc>
            <a:spcBef>
              <a:spcPct val="0"/>
            </a:spcBef>
            <a:spcAft>
              <a:spcPct val="35000"/>
            </a:spcAft>
          </a:pPr>
          <a:r>
            <a:rPr lang="en-US" sz="1700" kern="1200" dirty="0" smtClean="0">
              <a:solidFill>
                <a:srgbClr val="00B0F0"/>
              </a:solidFill>
            </a:rPr>
            <a:t>SQL Azure</a:t>
          </a:r>
          <a:endParaRPr lang="ru-RU" sz="1700" kern="1200" dirty="0">
            <a:solidFill>
              <a:srgbClr val="00B0F0"/>
            </a:solidFill>
          </a:endParaRPr>
        </a:p>
      </dsp:txBody>
      <dsp:txXfrm>
        <a:off x="3288996" y="742057"/>
        <a:ext cx="1653739" cy="459050"/>
      </dsp:txXfrm>
    </dsp:sp>
    <dsp:sp modelId="{A1A7F2F7-8724-4320-8D3E-13A495501B45}">
      <dsp:nvSpPr>
        <dsp:cNvPr id="0" name=""/>
        <dsp:cNvSpPr/>
      </dsp:nvSpPr>
      <dsp:spPr>
        <a:xfrm rot="258212">
          <a:off x="2744744" y="1499147"/>
          <a:ext cx="520151" cy="0"/>
        </a:xfrm>
        <a:custGeom>
          <a:avLst/>
          <a:gdLst/>
          <a:ahLst/>
          <a:cxnLst/>
          <a:rect l="0" t="0" r="0" b="0"/>
          <a:pathLst>
            <a:path>
              <a:moveTo>
                <a:pt x="0" y="0"/>
              </a:moveTo>
              <a:lnTo>
                <a:pt x="5201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52A63-4612-4140-A184-53A0A081C97B}">
      <dsp:nvSpPr>
        <dsp:cNvPr id="0" name=""/>
        <dsp:cNvSpPr/>
      </dsp:nvSpPr>
      <dsp:spPr>
        <a:xfrm>
          <a:off x="3264162" y="132839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Storage Tables</a:t>
          </a:r>
          <a:endParaRPr lang="ru-RU" sz="1400" kern="1200" dirty="0">
            <a:solidFill>
              <a:srgbClr val="00B0F0"/>
            </a:solidFill>
          </a:endParaRPr>
        </a:p>
      </dsp:txBody>
      <dsp:txXfrm>
        <a:off x="3288995" y="1353231"/>
        <a:ext cx="1653739" cy="459050"/>
      </dsp:txXfrm>
    </dsp:sp>
    <dsp:sp modelId="{5727BF42-537E-40D5-B281-429A4AA75037}">
      <dsp:nvSpPr>
        <dsp:cNvPr id="0" name=""/>
        <dsp:cNvSpPr/>
      </dsp:nvSpPr>
      <dsp:spPr>
        <a:xfrm rot="2121630">
          <a:off x="2698634" y="1792597"/>
          <a:ext cx="507864" cy="0"/>
        </a:xfrm>
        <a:custGeom>
          <a:avLst/>
          <a:gdLst/>
          <a:ahLst/>
          <a:cxnLst/>
          <a:rect l="0" t="0" r="0" b="0"/>
          <a:pathLst>
            <a:path>
              <a:moveTo>
                <a:pt x="0" y="0"/>
              </a:moveTo>
              <a:lnTo>
                <a:pt x="5078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B251D-7874-46F5-B434-DFA2F5371EDF}">
      <dsp:nvSpPr>
        <dsp:cNvPr id="0" name=""/>
        <dsp:cNvSpPr/>
      </dsp:nvSpPr>
      <dsp:spPr>
        <a:xfrm>
          <a:off x="2666392" y="1939552"/>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B0F0"/>
              </a:solidFill>
            </a:rPr>
            <a:t>Cache</a:t>
          </a:r>
          <a:endParaRPr lang="ru-RU" sz="2500" kern="1200" dirty="0">
            <a:solidFill>
              <a:srgbClr val="00B0F0"/>
            </a:solidFill>
          </a:endParaRPr>
        </a:p>
      </dsp:txBody>
      <dsp:txXfrm>
        <a:off x="2691225" y="1964385"/>
        <a:ext cx="1653739" cy="459050"/>
      </dsp:txXfrm>
    </dsp:sp>
    <dsp:sp modelId="{C09D1272-4CF0-4360-A709-F658F12539F1}">
      <dsp:nvSpPr>
        <dsp:cNvPr id="0" name=""/>
        <dsp:cNvSpPr/>
      </dsp:nvSpPr>
      <dsp:spPr>
        <a:xfrm rot="8401647">
          <a:off x="1864315" y="1809434"/>
          <a:ext cx="405105" cy="0"/>
        </a:xfrm>
        <a:custGeom>
          <a:avLst/>
          <a:gdLst/>
          <a:ahLst/>
          <a:cxnLst/>
          <a:rect l="0" t="0" r="0" b="0"/>
          <a:pathLst>
            <a:path>
              <a:moveTo>
                <a:pt x="0" y="0"/>
              </a:moveTo>
              <a:lnTo>
                <a:pt x="4051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EE044-8A93-48F4-B923-0A245442EAF2}">
      <dsp:nvSpPr>
        <dsp:cNvPr id="0" name=""/>
        <dsp:cNvSpPr/>
      </dsp:nvSpPr>
      <dsp:spPr>
        <a:xfrm>
          <a:off x="756510" y="193955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Mobile Services</a:t>
          </a:r>
          <a:endParaRPr lang="ru-RU" sz="1400" kern="1200" dirty="0">
            <a:solidFill>
              <a:srgbClr val="00B0F0"/>
            </a:solidFill>
          </a:endParaRPr>
        </a:p>
      </dsp:txBody>
      <dsp:txXfrm>
        <a:off x="781343" y="1964391"/>
        <a:ext cx="1653739" cy="459050"/>
      </dsp:txXfrm>
    </dsp:sp>
    <dsp:sp modelId="{92DF3097-6005-46D4-90E5-653438AEDECF}">
      <dsp:nvSpPr>
        <dsp:cNvPr id="0" name=""/>
        <dsp:cNvSpPr/>
      </dsp:nvSpPr>
      <dsp:spPr>
        <a:xfrm rot="11243038">
          <a:off x="1923897" y="1406783"/>
          <a:ext cx="299438" cy="0"/>
        </a:xfrm>
        <a:custGeom>
          <a:avLst/>
          <a:gdLst/>
          <a:ahLst/>
          <a:cxnLst/>
          <a:rect l="0" t="0" r="0" b="0"/>
          <a:pathLst>
            <a:path>
              <a:moveTo>
                <a:pt x="0" y="0"/>
              </a:moveTo>
              <a:lnTo>
                <a:pt x="29943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5E428-457C-4D2D-B9F7-8D88B989BAC4}">
      <dsp:nvSpPr>
        <dsp:cNvPr id="0" name=""/>
        <dsp:cNvSpPr/>
      </dsp:nvSpPr>
      <dsp:spPr>
        <a:xfrm>
          <a:off x="221733" y="1022809"/>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Traffic Manager</a:t>
          </a:r>
          <a:endParaRPr lang="ru-RU" sz="1400" kern="1200" dirty="0">
            <a:solidFill>
              <a:srgbClr val="00B0F0"/>
            </a:solidFill>
          </a:endParaRPr>
        </a:p>
      </dsp:txBody>
      <dsp:txXfrm>
        <a:off x="246566" y="1047642"/>
        <a:ext cx="1653739" cy="459050"/>
      </dsp:txXfrm>
    </dsp:sp>
    <dsp:sp modelId="{952B87BD-0B07-49BA-9E5C-A2E5FB19EB83}">
      <dsp:nvSpPr>
        <dsp:cNvPr id="0" name=""/>
        <dsp:cNvSpPr/>
      </dsp:nvSpPr>
      <dsp:spPr>
        <a:xfrm rot="13557237">
          <a:off x="1550582" y="904662"/>
          <a:ext cx="792234" cy="0"/>
        </a:xfrm>
        <a:custGeom>
          <a:avLst/>
          <a:gdLst/>
          <a:ahLst/>
          <a:cxnLst/>
          <a:rect l="0" t="0" r="0" b="0"/>
          <a:pathLst>
            <a:path>
              <a:moveTo>
                <a:pt x="0" y="0"/>
              </a:moveTo>
              <a:lnTo>
                <a:pt x="7922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BB35B-359C-44C1-948D-F0C4AB873D98}">
      <dsp:nvSpPr>
        <dsp:cNvPr id="0" name=""/>
        <dsp:cNvSpPr/>
      </dsp:nvSpPr>
      <dsp:spPr>
        <a:xfrm>
          <a:off x="573575" y="111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smtClean="0">
              <a:solidFill>
                <a:srgbClr val="00B0F0"/>
              </a:solidFill>
            </a:rPr>
            <a:t>Storage Blobs</a:t>
          </a:r>
          <a:endParaRPr lang="ru-RU" sz="1400" kern="1200" dirty="0">
            <a:solidFill>
              <a:srgbClr val="00B0F0"/>
            </a:solidFill>
          </a:endParaRPr>
        </a:p>
      </dsp:txBody>
      <dsp:txXfrm>
        <a:off x="598408" y="136057"/>
        <a:ext cx="1653739" cy="45905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6/10/2015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14</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http://azure.microsoft.com/en-us/downloads/</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72514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Добавить рамку</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 Service Pricing:</a:t>
            </a:r>
            <a:endParaRPr lang="en-US" dirty="0" smtClean="0"/>
          </a:p>
          <a:p>
            <a:r>
              <a:rPr lang="en-US" dirty="0" smtClean="0"/>
              <a:t>http://azure.microsoft.com/en-us/pricing/details/app-service/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146903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83019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4107362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10.06.2015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8.png"/><Relationship Id="rId18" Type="http://schemas.microsoft.com/office/2007/relationships/diagramDrawing" Target="../diagrams/drawing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diagramColors" Target="../diagrams/colors3.xml"/><Relationship Id="rId2" Type="http://schemas.openxmlformats.org/officeDocument/2006/relationships/notesSlide" Target="../notesSlides/notesSlide10.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Layout" Target="../diagrams/layout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a:t>
            </a:r>
            <a:r>
              <a:rPr lang="en-US" dirty="0" smtClean="0">
                <a:solidFill>
                  <a:schemeClr val="tx1"/>
                </a:solidFill>
              </a:rPr>
              <a:t>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graphicFrame>
        <p:nvGraphicFramePr>
          <p:cNvPr id="41" name="Diagram 40"/>
          <p:cNvGraphicFramePr/>
          <p:nvPr>
            <p:extLst>
              <p:ext uri="{D42A27DB-BD31-4B8C-83A1-F6EECF244321}">
                <p14:modId xmlns:p14="http://schemas.microsoft.com/office/powerpoint/2010/main" val="618383674"/>
              </p:ext>
            </p:extLst>
          </p:nvPr>
        </p:nvGraphicFramePr>
        <p:xfrm>
          <a:off x="7536160" y="1556792"/>
          <a:ext cx="4365711"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3" name="Diagram 42"/>
          <p:cNvGraphicFramePr/>
          <p:nvPr>
            <p:extLst>
              <p:ext uri="{D42A27DB-BD31-4B8C-83A1-F6EECF244321}">
                <p14:modId xmlns:p14="http://schemas.microsoft.com/office/powerpoint/2010/main" val="1846612593"/>
              </p:ext>
            </p:extLst>
          </p:nvPr>
        </p:nvGraphicFramePr>
        <p:xfrm>
          <a:off x="1415480" y="1417639"/>
          <a:ext cx="4967573" cy="24434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6" name="Picture 2" descr="Virtual Machin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1744" y="2348880"/>
            <a:ext cx="576064" cy="5220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3773072062"/>
              </p:ext>
            </p:extLst>
          </p:nvPr>
        </p:nvGraphicFramePr>
        <p:xfrm>
          <a:off x="4296212" y="3356992"/>
          <a:ext cx="4967573" cy="25922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a:t>
            </a:r>
            <a:r>
              <a:rPr lang="en-US" dirty="0"/>
              <a:t>Words to </a:t>
            </a:r>
            <a:r>
              <a:rPr lang="en-US" dirty="0" smtClean="0"/>
              <a:t>Deeds </a:t>
            </a:r>
            <a:endParaRPr lang="ru-RU" dirty="0"/>
          </a:p>
        </p:txBody>
      </p:sp>
      <p:sp>
        <p:nvSpPr>
          <p:cNvPr id="4" name="Text Placeholder 3"/>
          <p:cNvSpPr>
            <a:spLocks noGrp="1"/>
          </p:cNvSpPr>
          <p:nvPr>
            <p:ph type="body" idx="1"/>
          </p:nvPr>
        </p:nvSpPr>
        <p:spPr/>
        <p:txBody>
          <a:bodyPr/>
          <a:lstStyle/>
          <a:p>
            <a:endParaRPr lang="ru-RU"/>
          </a:p>
        </p:txBody>
      </p:sp>
      <p:pic>
        <p:nvPicPr>
          <p:cNvPr id="10244" name="Picture 4" descr="http://cliparts.co/cliparts/pi7/KgG/pi7KgGM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6" y="1678042"/>
            <a:ext cx="242844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Subscription </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30724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ru-RU" dirty="0"/>
          </a:p>
        </p:txBody>
      </p:sp>
    </p:spTree>
    <p:extLst>
      <p:ext uri="{BB962C8B-B14F-4D97-AF65-F5344CB8AC3E}">
        <p14:creationId xmlns:p14="http://schemas.microsoft.com/office/powerpoint/2010/main" val="319518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Tiered Migrations</a:t>
            </a:r>
            <a:endParaRPr lang="en-US" dirty="0"/>
          </a:p>
        </p:txBody>
      </p:sp>
      <p:sp>
        <p:nvSpPr>
          <p:cNvPr id="4" name="Text Placeholder 3"/>
          <p:cNvSpPr>
            <a:spLocks noGrp="1"/>
          </p:cNvSpPr>
          <p:nvPr>
            <p:ph type="body" sz="quarter" idx="10"/>
          </p:nvPr>
        </p:nvSpPr>
        <p:spPr>
          <a:xfrm>
            <a:off x="521630" y="1447799"/>
            <a:ext cx="11151917" cy="4961359"/>
          </a:xfrm>
        </p:spPr>
        <p:txBody>
          <a:bodyPr>
            <a:normAutofit lnSpcReduction="10000"/>
          </a:bodyPr>
          <a:lstStyle/>
          <a:p>
            <a:r>
              <a:rPr lang="en-US" sz="3200" dirty="0">
                <a:solidFill>
                  <a:schemeClr val="accent2">
                    <a:alpha val="99000"/>
                  </a:schemeClr>
                </a:solidFill>
              </a:rPr>
              <a:t>Take </a:t>
            </a:r>
            <a:r>
              <a:rPr lang="en-US" sz="3200" dirty="0">
                <a:solidFill>
                  <a:schemeClr val="accent2">
                    <a:alpha val="99000"/>
                  </a:schemeClr>
                </a:solidFill>
              </a:rPr>
              <a:t>Advantage </a:t>
            </a:r>
            <a:r>
              <a:rPr lang="en-US" sz="3200" b="1" dirty="0">
                <a:solidFill>
                  <a:schemeClr val="accent2">
                    <a:alpha val="99000"/>
                  </a:schemeClr>
                </a:solidFill>
              </a:rPr>
              <a:t>of </a:t>
            </a:r>
            <a:r>
              <a:rPr lang="en-US" sz="3200" b="1" dirty="0" err="1">
                <a:solidFill>
                  <a:schemeClr val="accent2">
                    <a:alpha val="99000"/>
                  </a:schemeClr>
                </a:solidFill>
              </a:rPr>
              <a:t>PaaS</a:t>
            </a:r>
            <a:r>
              <a:rPr lang="en-US" sz="3200" dirty="0">
                <a:solidFill>
                  <a:schemeClr val="accent2">
                    <a:alpha val="99000"/>
                  </a:schemeClr>
                </a:solidFill>
              </a:rPr>
              <a:t> </a:t>
            </a:r>
            <a:r>
              <a:rPr lang="en-US" sz="3200" dirty="0">
                <a:solidFill>
                  <a:schemeClr val="accent2">
                    <a:alpha val="99000"/>
                  </a:schemeClr>
                </a:solidFill>
              </a:rPr>
              <a:t>Where You Can</a:t>
            </a:r>
          </a:p>
          <a:p>
            <a:pPr lvl="1">
              <a:spcAft>
                <a:spcPts val="600"/>
              </a:spcAft>
            </a:pPr>
            <a:r>
              <a:rPr lang="en-US" sz="2400" spc="0" dirty="0"/>
              <a:t>Many Applications could benefit from migrating to a mixed deployment. </a:t>
            </a:r>
            <a:br>
              <a:rPr lang="en-US" sz="2400" spc="0" dirty="0"/>
            </a:br>
            <a:r>
              <a:rPr lang="en-US" sz="2400" spc="0" dirty="0"/>
              <a:t>Migrating to web/worker roles or taking advantage of other </a:t>
            </a:r>
            <a:br>
              <a:rPr lang="en-US" sz="2400" spc="0" dirty="0"/>
            </a:br>
            <a:r>
              <a:rPr lang="en-US" sz="2400" spc="0" dirty="0"/>
              <a:t>Windows Azure services (storage, cache etc..)</a:t>
            </a:r>
          </a:p>
          <a:p>
            <a:r>
              <a:rPr lang="en-US" sz="3200" dirty="0">
                <a:solidFill>
                  <a:schemeClr val="accent2">
                    <a:alpha val="99000"/>
                  </a:schemeClr>
                </a:solidFill>
              </a:rPr>
              <a:t>Benefits of Web and Worker Roles</a:t>
            </a:r>
          </a:p>
          <a:p>
            <a:pPr lvl="1"/>
            <a:r>
              <a:rPr lang="en-US" sz="2400" spc="0" dirty="0"/>
              <a:t>Simplified Deployment and Configuration</a:t>
            </a:r>
          </a:p>
          <a:p>
            <a:pPr lvl="1"/>
            <a:r>
              <a:rPr lang="en-US" sz="2400" spc="0" dirty="0"/>
              <a:t>Health Model</a:t>
            </a:r>
          </a:p>
          <a:p>
            <a:pPr lvl="1"/>
            <a:r>
              <a:rPr lang="en-US" sz="2400" spc="0" dirty="0"/>
              <a:t>Easy High Availability</a:t>
            </a:r>
          </a:p>
          <a:p>
            <a:pPr lvl="1"/>
            <a:r>
              <a:rPr lang="en-US" sz="2400" spc="0" dirty="0"/>
              <a:t>Instance Scalability</a:t>
            </a:r>
          </a:p>
          <a:p>
            <a:pPr lvl="1"/>
            <a:r>
              <a:rPr lang="en-US" sz="2400" spc="0" dirty="0"/>
              <a:t>OS Patching</a:t>
            </a:r>
          </a:p>
          <a:p>
            <a:pPr lvl="1"/>
            <a:r>
              <a:rPr lang="en-US" sz="2400" spc="0" dirty="0"/>
              <a:t>Automatic Firewall Configuration</a:t>
            </a:r>
          </a:p>
          <a:p>
            <a:pPr lvl="1"/>
            <a:r>
              <a:rPr lang="en-US" sz="2400" spc="0" dirty="0"/>
              <a:t>Simple Certificate Deployment</a:t>
            </a:r>
          </a:p>
          <a:p>
            <a:pPr lvl="1"/>
            <a:r>
              <a:rPr lang="en-US" sz="2400" spc="0" dirty="0"/>
              <a:t>Many others</a:t>
            </a:r>
          </a:p>
        </p:txBody>
      </p:sp>
      <p:sp>
        <p:nvSpPr>
          <p:cNvPr id="5" name="Freeform 15"/>
          <p:cNvSpPr>
            <a:spLocks noEditPoints="1"/>
          </p:cNvSpPr>
          <p:nvPr/>
        </p:nvSpPr>
        <p:spPr bwMode="black">
          <a:xfrm>
            <a:off x="7172214" y="3438915"/>
            <a:ext cx="3187649" cy="3190487"/>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16" tIns="41159" rIns="82316" bIns="4115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6879256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Microsoft Azure</a:t>
            </a:r>
            <a:r>
              <a:rPr lang="ru-RU" dirty="0" smtClean="0"/>
              <a:t>?</a:t>
            </a:r>
            <a:endParaRPr lang="ru-RU" dirty="0"/>
          </a:p>
        </p:txBody>
      </p:sp>
      <p:sp>
        <p:nvSpPr>
          <p:cNvPr id="5" name="Text Placeholder 4"/>
          <p:cNvSpPr>
            <a:spLocks noGrp="1"/>
          </p:cNvSpPr>
          <p:nvPr>
            <p:ph type="body" idx="1"/>
          </p:nvPr>
        </p:nvSpPr>
        <p:spPr/>
        <p:txBody>
          <a:bodyPr/>
          <a:lstStyle/>
          <a:p>
            <a:endParaRPr lang="ru-RU"/>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sp>
        <p:nvSpPr>
          <p:cNvPr id="7" name="Content Placeholder 6"/>
          <p:cNvSpPr>
            <a:spLocks noGrp="1"/>
          </p:cNvSpPr>
          <p:nvPr>
            <p:ph idx="1"/>
          </p:nvPr>
        </p:nvSpPr>
        <p:spPr/>
        <p:txBody>
          <a:bodyPr/>
          <a:lstStyle/>
          <a:p>
            <a:pPr>
              <a:buFont typeface="Wingdings" panose="05000000000000000000" pitchFamily="2" charset="2"/>
              <a:buChar char="Ø"/>
            </a:pPr>
            <a:r>
              <a:rPr lang="en-US" dirty="0" smtClean="0"/>
              <a:t>“Azure </a:t>
            </a:r>
            <a:r>
              <a:rPr lang="en-US" dirty="0"/>
              <a:t>is Microsoft’s cloud computing platform, a growing collection of integrated </a:t>
            </a:r>
            <a:r>
              <a:rPr lang="en-US" dirty="0" smtClean="0"/>
              <a:t>services - analytics</a:t>
            </a:r>
            <a:r>
              <a:rPr lang="en-US" dirty="0"/>
              <a:t>, computing, database, mobile, networking, storage, and </a:t>
            </a:r>
            <a:r>
              <a:rPr lang="en-US" dirty="0" smtClean="0"/>
              <a:t>web - for </a:t>
            </a:r>
            <a:r>
              <a:rPr lang="en-US" dirty="0"/>
              <a:t>moving faster, achieving more, and saving money</a:t>
            </a:r>
            <a:r>
              <a:rPr lang="en-US" dirty="0" smtClean="0"/>
              <a:t>.”</a:t>
            </a:r>
          </a:p>
          <a:p>
            <a:pPr marL="0" indent="0">
              <a:buNone/>
            </a:pPr>
            <a:r>
              <a:rPr lang="en-US" dirty="0" smtClean="0">
                <a:hlinkClick r:id="rId3"/>
              </a:rPr>
              <a:t>http</a:t>
            </a:r>
            <a:r>
              <a:rPr lang="en-US" dirty="0">
                <a:hlinkClick r:id="rId3"/>
              </a:rPr>
              <a:t>://azure.microsoft.com</a:t>
            </a:r>
            <a:r>
              <a:rPr lang="en-US" dirty="0" smtClean="0">
                <a:hlinkClick r:id="rId3"/>
              </a:rPr>
              <a:t>/</a:t>
            </a:r>
            <a:r>
              <a:rPr lang="en-US" dirty="0" smtClean="0"/>
              <a:t> </a:t>
            </a:r>
            <a:endParaRPr lang="ru-RU" dirty="0"/>
          </a:p>
        </p:txBody>
      </p:sp>
    </p:spTree>
    <p:extLst>
      <p:ext uri="{BB962C8B-B14F-4D97-AF65-F5344CB8AC3E}">
        <p14:creationId xmlns:p14="http://schemas.microsoft.com/office/powerpoint/2010/main" val="100909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Public Cloud Usage</a:t>
            </a:r>
            <a:endParaRPr lang="ru-RU" dirty="0"/>
          </a:p>
        </p:txBody>
      </p:sp>
      <p:graphicFrame>
        <p:nvGraphicFramePr>
          <p:cNvPr id="14" name="Chart 13"/>
          <p:cNvGraphicFramePr/>
          <p:nvPr>
            <p:extLst>
              <p:ext uri="{D42A27DB-BD31-4B8C-83A1-F6EECF244321}">
                <p14:modId xmlns:p14="http://schemas.microsoft.com/office/powerpoint/2010/main" val="392311509"/>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Azure vs AWS</a:t>
            </a:r>
            <a:endParaRPr lang="ru-RU" dirty="0"/>
          </a:p>
        </p:txBody>
      </p:sp>
    </p:spTree>
    <p:extLst>
      <p:ext uri="{BB962C8B-B14F-4D97-AF65-F5344CB8AC3E}">
        <p14:creationId xmlns:p14="http://schemas.microsoft.com/office/powerpoint/2010/main" val="3165243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84515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5891</TotalTime>
  <Words>448</Words>
  <Application>Microsoft Office PowerPoint</Application>
  <PresentationFormat>Widescreen</PresentationFormat>
  <Paragraphs>181</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Cloud Solutions</vt:lpstr>
      <vt:lpstr>Enterprise Public Cloud Usage</vt:lpstr>
      <vt:lpstr>Comparison Azure vs AWS</vt:lpstr>
      <vt:lpstr>Pricing</vt:lpstr>
      <vt:lpstr>Azure Geography</vt:lpstr>
      <vt:lpstr>Cloud Service Models</vt:lpstr>
      <vt:lpstr>Cloud Service Models and Azure</vt:lpstr>
      <vt:lpstr>Azure IaaS vs PaaS Statistics</vt:lpstr>
      <vt:lpstr>From Words to Deeds </vt:lpstr>
      <vt:lpstr>Azure Subscription </vt:lpstr>
      <vt:lpstr>How to Manage</vt:lpstr>
      <vt:lpstr>Azure SDK and Command-line Tools</vt:lpstr>
      <vt:lpstr>Tiered Migrations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479</cp:revision>
  <dcterms:modified xsi:type="dcterms:W3CDTF">2015-06-10T16:27:47Z</dcterms:modified>
</cp:coreProperties>
</file>