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57" r:id="rId3"/>
    <p:sldId id="358" r:id="rId4"/>
    <p:sldId id="359" r:id="rId5"/>
    <p:sldId id="361" r:id="rId6"/>
    <p:sldId id="360" r:id="rId7"/>
    <p:sldId id="362" r:id="rId8"/>
    <p:sldId id="383" r:id="rId9"/>
    <p:sldId id="365" r:id="rId10"/>
    <p:sldId id="368" r:id="rId11"/>
    <p:sldId id="369" r:id="rId12"/>
    <p:sldId id="370" r:id="rId13"/>
    <p:sldId id="371" r:id="rId14"/>
    <p:sldId id="363" r:id="rId15"/>
    <p:sldId id="364" r:id="rId16"/>
    <p:sldId id="366" r:id="rId17"/>
    <p:sldId id="367" r:id="rId18"/>
    <p:sldId id="378" r:id="rId19"/>
    <p:sldId id="380" r:id="rId20"/>
    <p:sldId id="384" r:id="rId21"/>
    <p:sldId id="385" r:id="rId22"/>
    <p:sldId id="386" r:id="rId23"/>
    <p:sldId id="379" r:id="rId24"/>
    <p:sldId id="377" r:id="rId25"/>
    <p:sldId id="375" r:id="rId26"/>
    <p:sldId id="376" r:id="rId27"/>
    <p:sldId id="382" r:id="rId28"/>
    <p:sldId id="381" r:id="rId29"/>
    <p:sldId id="374" r:id="rId30"/>
    <p:sldId id="34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83"/>
            <p14:sldId id="365"/>
            <p14:sldId id="368"/>
            <p14:sldId id="369"/>
            <p14:sldId id="370"/>
            <p14:sldId id="371"/>
            <p14:sldId id="363"/>
            <p14:sldId id="364"/>
            <p14:sldId id="366"/>
            <p14:sldId id="367"/>
            <p14:sldId id="378"/>
            <p14:sldId id="380"/>
            <p14:sldId id="384"/>
            <p14:sldId id="385"/>
            <p14:sldId id="386"/>
            <p14:sldId id="379"/>
            <p14:sldId id="377"/>
            <p14:sldId id="375"/>
            <p14:sldId id="376"/>
            <p14:sldId id="382"/>
            <p14:sldId id="381"/>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72776" autoAdjust="0"/>
  </p:normalViewPr>
  <p:slideViewPr>
    <p:cSldViewPr>
      <p:cViewPr varScale="1">
        <p:scale>
          <a:sx n="84" d="100"/>
          <a:sy n="84" d="100"/>
        </p:scale>
        <p:origin x="942" y="60"/>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1923831984"/>
        <c:axId val="-1923839600"/>
        <c:axId val="0"/>
      </c:bar3DChart>
      <c:catAx>
        <c:axId val="-192383198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9600"/>
        <c:crosses val="autoZero"/>
        <c:auto val="1"/>
        <c:lblAlgn val="ctr"/>
        <c:lblOffset val="100"/>
        <c:noMultiLvlLbl val="0"/>
      </c:catAx>
      <c:valAx>
        <c:axId val="-192383960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1984"/>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1923839056"/>
        <c:axId val="-1923837424"/>
      </c:barChart>
      <c:catAx>
        <c:axId val="-192383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7424"/>
        <c:crosses val="autoZero"/>
        <c:auto val="1"/>
        <c:lblAlgn val="ctr"/>
        <c:lblOffset val="100"/>
        <c:noMultiLvlLbl val="0"/>
      </c:catAx>
      <c:valAx>
        <c:axId val="-19238374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9056"/>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1923831440"/>
        <c:axId val="-1923844496"/>
      </c:barChart>
      <c:catAx>
        <c:axId val="-192383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44496"/>
        <c:crosses val="autoZero"/>
        <c:auto val="1"/>
        <c:lblAlgn val="ctr"/>
        <c:lblOffset val="100"/>
        <c:noMultiLvlLbl val="0"/>
      </c:catAx>
      <c:valAx>
        <c:axId val="-19238444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923831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3E39D600-3319-414C-AC04-E60BBD6480B0}" type="presOf" srcId="{1CA18002-A7AB-4BC8-AE26-63D7D0F48C28}" destId="{905EE044-8A93-48F4-B923-0A245442EAF2}" srcOrd="0" destOrd="0" presId="urn:microsoft.com/office/officeart/2008/layout/RadialCluster"/>
    <dgm:cxn modelId="{CCE361DE-2928-429E-AB70-57B21A35219B}" srcId="{E401A207-D970-4540-A7D8-1D2DE637C704}" destId="{CF41F630-8275-45B3-9FEF-10BF54F25AE4}" srcOrd="2" destOrd="0" parTransId="{5D132AE9-BFD6-4DFD-8F8E-F3F27B48509E}" sibTransId="{291DC6B3-14F8-4F12-8666-49622576D9A8}"/>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898173" y="782679"/>
          <a:ext cx="822207" cy="878051"/>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err="1" smtClean="0">
              <a:ln>
                <a:noFill/>
              </a:ln>
              <a:solidFill>
                <a:srgbClr val="92D050"/>
              </a:solidFill>
            </a:rPr>
            <a:t>IaaS</a:t>
          </a:r>
          <a:endParaRPr lang="ru-RU" sz="2300" kern="1200" dirty="0">
            <a:ln>
              <a:noFill/>
            </a:ln>
            <a:solidFill>
              <a:srgbClr val="92D050"/>
            </a:solidFill>
          </a:endParaRPr>
        </a:p>
      </dsp:txBody>
      <dsp:txXfrm>
        <a:off x="938310" y="822816"/>
        <a:ext cx="741933" cy="797777"/>
      </dsp:txXfrm>
    </dsp:sp>
    <dsp:sp modelId="{40765CB4-C294-459A-8862-FC5E44F7FB91}">
      <dsp:nvSpPr>
        <dsp:cNvPr id="0" name=""/>
        <dsp:cNvSpPr/>
      </dsp:nvSpPr>
      <dsp:spPr>
        <a:xfrm rot="21564252">
          <a:off x="1720370" y="1215414"/>
          <a:ext cx="387672" cy="0"/>
        </a:xfrm>
        <a:custGeom>
          <a:avLst/>
          <a:gdLst/>
          <a:ahLst/>
          <a:cxnLst/>
          <a:rect l="0" t="0" r="0" b="0"/>
          <a:pathLst>
            <a:path>
              <a:moveTo>
                <a:pt x="0" y="0"/>
              </a:moveTo>
              <a:lnTo>
                <a:pt x="387672"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108032" y="799901"/>
          <a:ext cx="2675962" cy="799167"/>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5880" rIns="55880" bIns="55880" numCol="1" spcCol="1270" anchor="ctr" anchorCtr="0">
          <a:noAutofit/>
        </a:bodyPr>
        <a:lstStyle/>
        <a:p>
          <a:pPr lvl="0" algn="ctr" defTabSz="977900">
            <a:lnSpc>
              <a:spcPct val="90000"/>
            </a:lnSpc>
            <a:spcBef>
              <a:spcPct val="0"/>
            </a:spcBef>
            <a:spcAft>
              <a:spcPct val="35000"/>
            </a:spcAft>
          </a:pPr>
          <a:r>
            <a:rPr lang="en-US" sz="2200" b="0" i="0" kern="1200" dirty="0" smtClean="0">
              <a:solidFill>
                <a:srgbClr val="00B0F0"/>
              </a:solidFill>
            </a:rPr>
            <a:t>Virtual Machines</a:t>
          </a:r>
          <a:endParaRPr lang="ru-RU" sz="2200" kern="1200" dirty="0">
            <a:solidFill>
              <a:srgbClr val="00B0F0"/>
            </a:solidFill>
          </a:endParaRPr>
        </a:p>
      </dsp:txBody>
      <dsp:txXfrm>
        <a:off x="2147044" y="838913"/>
        <a:ext cx="2597938" cy="72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222095" y="1180473"/>
          <a:ext cx="523382" cy="558930"/>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err="1" smtClean="0">
              <a:ln>
                <a:noFill/>
              </a:ln>
              <a:solidFill>
                <a:srgbClr val="92D050"/>
              </a:solidFill>
            </a:rPr>
            <a:t>PaaS</a:t>
          </a:r>
          <a:endParaRPr lang="ru-RU" sz="1300" kern="1200" dirty="0">
            <a:ln>
              <a:noFill/>
            </a:ln>
            <a:solidFill>
              <a:srgbClr val="92D050"/>
            </a:solidFill>
          </a:endParaRPr>
        </a:p>
      </dsp:txBody>
      <dsp:txXfrm>
        <a:off x="2247644" y="1206022"/>
        <a:ext cx="472284" cy="507832"/>
      </dsp:txXfrm>
    </dsp:sp>
    <dsp:sp modelId="{40765CB4-C294-459A-8862-FC5E44F7FB91}">
      <dsp:nvSpPr>
        <dsp:cNvPr id="0" name=""/>
        <dsp:cNvSpPr/>
      </dsp:nvSpPr>
      <dsp:spPr>
        <a:xfrm rot="18531129">
          <a:off x="2574776" y="900204"/>
          <a:ext cx="719773" cy="0"/>
        </a:xfrm>
        <a:custGeom>
          <a:avLst/>
          <a:gdLst/>
          <a:ahLst/>
          <a:cxnLst/>
          <a:rect l="0" t="0" r="0" b="0"/>
          <a:pathLst>
            <a:path>
              <a:moveTo>
                <a:pt x="0" y="0"/>
              </a:moveTo>
              <a:lnTo>
                <a:pt x="719773"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513612" y="111220"/>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b="0" i="0" kern="1200" dirty="0" smtClean="0">
              <a:solidFill>
                <a:srgbClr val="00B0F0"/>
              </a:solidFill>
            </a:rPr>
            <a:t>Cloud Services</a:t>
          </a:r>
          <a:endParaRPr lang="ru-RU" sz="1400" kern="1200" dirty="0">
            <a:solidFill>
              <a:srgbClr val="00B0F0"/>
            </a:solidFill>
          </a:endParaRPr>
        </a:p>
      </dsp:txBody>
      <dsp:txXfrm>
        <a:off x="2538445" y="136053"/>
        <a:ext cx="1653739" cy="459050"/>
      </dsp:txXfrm>
    </dsp:sp>
    <dsp:sp modelId="{4B76F172-835F-47AA-A859-8A899CEE2510}">
      <dsp:nvSpPr>
        <dsp:cNvPr id="0" name=""/>
        <dsp:cNvSpPr/>
      </dsp:nvSpPr>
      <dsp:spPr>
        <a:xfrm rot="20600496">
          <a:off x="2734080" y="1303787"/>
          <a:ext cx="543120" cy="0"/>
        </a:xfrm>
        <a:custGeom>
          <a:avLst/>
          <a:gdLst/>
          <a:ahLst/>
          <a:cxnLst/>
          <a:rect l="0" t="0" r="0" b="0"/>
          <a:pathLst>
            <a:path>
              <a:moveTo>
                <a:pt x="0" y="0"/>
              </a:moveTo>
              <a:lnTo>
                <a:pt x="5431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9446-76CB-491D-A9E5-90C479CC1EB6}">
      <dsp:nvSpPr>
        <dsp:cNvPr id="0" name=""/>
        <dsp:cNvSpPr/>
      </dsp:nvSpPr>
      <dsp:spPr>
        <a:xfrm>
          <a:off x="3264163" y="717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solidFill>
                <a:srgbClr val="00B0F0"/>
              </a:solidFill>
            </a:rPr>
            <a:t>SQL Azure</a:t>
          </a:r>
          <a:endParaRPr lang="ru-RU" sz="1700" kern="1200" dirty="0">
            <a:solidFill>
              <a:srgbClr val="00B0F0"/>
            </a:solidFill>
          </a:endParaRPr>
        </a:p>
      </dsp:txBody>
      <dsp:txXfrm>
        <a:off x="3288996" y="742057"/>
        <a:ext cx="1653739" cy="459050"/>
      </dsp:txXfrm>
    </dsp:sp>
    <dsp:sp modelId="{A1A7F2F7-8724-4320-8D3E-13A495501B45}">
      <dsp:nvSpPr>
        <dsp:cNvPr id="0" name=""/>
        <dsp:cNvSpPr/>
      </dsp:nvSpPr>
      <dsp:spPr>
        <a:xfrm rot="258212">
          <a:off x="2744744" y="1499147"/>
          <a:ext cx="520151" cy="0"/>
        </a:xfrm>
        <a:custGeom>
          <a:avLst/>
          <a:gdLst/>
          <a:ahLst/>
          <a:cxnLst/>
          <a:rect l="0" t="0" r="0" b="0"/>
          <a:pathLst>
            <a:path>
              <a:moveTo>
                <a:pt x="0" y="0"/>
              </a:moveTo>
              <a:lnTo>
                <a:pt x="5201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52A63-4612-4140-A184-53A0A081C97B}">
      <dsp:nvSpPr>
        <dsp:cNvPr id="0" name=""/>
        <dsp:cNvSpPr/>
      </dsp:nvSpPr>
      <dsp:spPr>
        <a:xfrm>
          <a:off x="3264162" y="132839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Storage Tables</a:t>
          </a:r>
          <a:endParaRPr lang="ru-RU" sz="1400" kern="1200" dirty="0">
            <a:solidFill>
              <a:srgbClr val="00B0F0"/>
            </a:solidFill>
          </a:endParaRPr>
        </a:p>
      </dsp:txBody>
      <dsp:txXfrm>
        <a:off x="3288995" y="1353231"/>
        <a:ext cx="1653739" cy="459050"/>
      </dsp:txXfrm>
    </dsp:sp>
    <dsp:sp modelId="{5727BF42-537E-40D5-B281-429A4AA75037}">
      <dsp:nvSpPr>
        <dsp:cNvPr id="0" name=""/>
        <dsp:cNvSpPr/>
      </dsp:nvSpPr>
      <dsp:spPr>
        <a:xfrm rot="2121630">
          <a:off x="2698634" y="1792597"/>
          <a:ext cx="507864" cy="0"/>
        </a:xfrm>
        <a:custGeom>
          <a:avLst/>
          <a:gdLst/>
          <a:ahLst/>
          <a:cxnLst/>
          <a:rect l="0" t="0" r="0" b="0"/>
          <a:pathLst>
            <a:path>
              <a:moveTo>
                <a:pt x="0" y="0"/>
              </a:moveTo>
              <a:lnTo>
                <a:pt x="50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B251D-7874-46F5-B434-DFA2F5371EDF}">
      <dsp:nvSpPr>
        <dsp:cNvPr id="0" name=""/>
        <dsp:cNvSpPr/>
      </dsp:nvSpPr>
      <dsp:spPr>
        <a:xfrm>
          <a:off x="2666392" y="1939552"/>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B0F0"/>
              </a:solidFill>
            </a:rPr>
            <a:t>Cache</a:t>
          </a:r>
          <a:endParaRPr lang="ru-RU" sz="2500" kern="1200" dirty="0">
            <a:solidFill>
              <a:srgbClr val="00B0F0"/>
            </a:solidFill>
          </a:endParaRPr>
        </a:p>
      </dsp:txBody>
      <dsp:txXfrm>
        <a:off x="2691225" y="1964385"/>
        <a:ext cx="1653739" cy="459050"/>
      </dsp:txXfrm>
    </dsp:sp>
    <dsp:sp modelId="{C09D1272-4CF0-4360-A709-F658F12539F1}">
      <dsp:nvSpPr>
        <dsp:cNvPr id="0" name=""/>
        <dsp:cNvSpPr/>
      </dsp:nvSpPr>
      <dsp:spPr>
        <a:xfrm rot="8401647">
          <a:off x="1864315" y="1809434"/>
          <a:ext cx="405105" cy="0"/>
        </a:xfrm>
        <a:custGeom>
          <a:avLst/>
          <a:gdLst/>
          <a:ahLst/>
          <a:cxnLst/>
          <a:rect l="0" t="0" r="0" b="0"/>
          <a:pathLst>
            <a:path>
              <a:moveTo>
                <a:pt x="0" y="0"/>
              </a:moveTo>
              <a:lnTo>
                <a:pt x="4051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EE044-8A93-48F4-B923-0A245442EAF2}">
      <dsp:nvSpPr>
        <dsp:cNvPr id="0" name=""/>
        <dsp:cNvSpPr/>
      </dsp:nvSpPr>
      <dsp:spPr>
        <a:xfrm>
          <a:off x="756510" y="193955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Mobile Services</a:t>
          </a:r>
          <a:endParaRPr lang="ru-RU" sz="1400" kern="1200" dirty="0">
            <a:solidFill>
              <a:srgbClr val="00B0F0"/>
            </a:solidFill>
          </a:endParaRPr>
        </a:p>
      </dsp:txBody>
      <dsp:txXfrm>
        <a:off x="781343" y="1964391"/>
        <a:ext cx="1653739" cy="459050"/>
      </dsp:txXfrm>
    </dsp:sp>
    <dsp:sp modelId="{92DF3097-6005-46D4-90E5-653438AEDECF}">
      <dsp:nvSpPr>
        <dsp:cNvPr id="0" name=""/>
        <dsp:cNvSpPr/>
      </dsp:nvSpPr>
      <dsp:spPr>
        <a:xfrm rot="11243038">
          <a:off x="1923897" y="1406783"/>
          <a:ext cx="299438" cy="0"/>
        </a:xfrm>
        <a:custGeom>
          <a:avLst/>
          <a:gdLst/>
          <a:ahLst/>
          <a:cxnLst/>
          <a:rect l="0" t="0" r="0" b="0"/>
          <a:pathLst>
            <a:path>
              <a:moveTo>
                <a:pt x="0" y="0"/>
              </a:moveTo>
              <a:lnTo>
                <a:pt x="299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5E428-457C-4D2D-B9F7-8D88B989BAC4}">
      <dsp:nvSpPr>
        <dsp:cNvPr id="0" name=""/>
        <dsp:cNvSpPr/>
      </dsp:nvSpPr>
      <dsp:spPr>
        <a:xfrm>
          <a:off x="221733" y="1022809"/>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Traffic Manager</a:t>
          </a:r>
          <a:endParaRPr lang="ru-RU" sz="1400" kern="1200" dirty="0">
            <a:solidFill>
              <a:srgbClr val="00B0F0"/>
            </a:solidFill>
          </a:endParaRPr>
        </a:p>
      </dsp:txBody>
      <dsp:txXfrm>
        <a:off x="246566" y="1047642"/>
        <a:ext cx="1653739" cy="459050"/>
      </dsp:txXfrm>
    </dsp:sp>
    <dsp:sp modelId="{952B87BD-0B07-49BA-9E5C-A2E5FB19EB83}">
      <dsp:nvSpPr>
        <dsp:cNvPr id="0" name=""/>
        <dsp:cNvSpPr/>
      </dsp:nvSpPr>
      <dsp:spPr>
        <a:xfrm rot="13557237">
          <a:off x="1550582" y="904662"/>
          <a:ext cx="792234" cy="0"/>
        </a:xfrm>
        <a:custGeom>
          <a:avLst/>
          <a:gdLst/>
          <a:ahLst/>
          <a:cxnLst/>
          <a:rect l="0" t="0" r="0" b="0"/>
          <a:pathLst>
            <a:path>
              <a:moveTo>
                <a:pt x="0" y="0"/>
              </a:moveTo>
              <a:lnTo>
                <a:pt x="7922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B35B-359C-44C1-948D-F0C4AB873D98}">
      <dsp:nvSpPr>
        <dsp:cNvPr id="0" name=""/>
        <dsp:cNvSpPr/>
      </dsp:nvSpPr>
      <dsp:spPr>
        <a:xfrm>
          <a:off x="573575" y="111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smtClean="0">
              <a:solidFill>
                <a:srgbClr val="00B0F0"/>
              </a:solidFill>
            </a:rPr>
            <a:t>Storage Blobs</a:t>
          </a:r>
          <a:endParaRPr lang="ru-RU" sz="1400" kern="1200" dirty="0">
            <a:solidFill>
              <a:srgbClr val="00B0F0"/>
            </a:solidFill>
          </a:endParaRPr>
        </a:p>
      </dsp:txBody>
      <dsp:txXfrm>
        <a:off x="598408" y="136057"/>
        <a:ext cx="1653739" cy="45905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smtClean="0"/>
              <a:t>Main </a:t>
            </a:r>
            <a:r>
              <a:rPr lang="en-US" b="1" dirty="0" smtClean="0"/>
              <a:t>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could be created</a:t>
            </a:r>
            <a:r>
              <a:rPr lang="en-US" dirty="0" smtClean="0"/>
              <a:t>?</a:t>
            </a:r>
          </a:p>
          <a:p>
            <a:endParaRPr lang="en-US" dirty="0" smtClean="0"/>
          </a:p>
          <a:p>
            <a:endParaRPr lang="en-US" dirty="0" smtClean="0"/>
          </a:p>
          <a:p>
            <a:r>
              <a:rPr lang="en-US" dirty="0" smtClean="0"/>
              <a:t>http://stackoverflow.com/questions/7342597/how-do-you-comment-out-code-in-powershell</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26</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190426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830190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14.06.2015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14.06.2015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1.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sp>
        <p:nvSpPr>
          <p:cNvPr id="5" name="Content Placeholder 4"/>
          <p:cNvSpPr>
            <a:spLocks noGrp="1"/>
          </p:cNvSpPr>
          <p:nvPr>
            <p:ph idx="1"/>
          </p:nvPr>
        </p:nvSpPr>
        <p:spPr/>
        <p:txBody>
          <a:bodyPr/>
          <a:lstStyle/>
          <a:p>
            <a:endParaRPr lang="ru-RU" dirty="0"/>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 (Web App)</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3011076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600203"/>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84784"/>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717032"/>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a:t>
              </a:r>
              <a:r>
                <a:rPr lang="en-US" sz="2400" dirty="0" smtClean="0"/>
                <a:t>Just create </a:t>
              </a:r>
              <a:r>
                <a:rPr lang="en-US" sz="2400" dirty="0" smtClean="0"/>
                <a:t>FTP credentials and use provided on Management Portal access </a:t>
              </a:r>
              <a:r>
                <a:rPr lang="en-US" sz="2400" dirty="0" smtClean="0"/>
                <a:t>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web app in Azure App </a:t>
            </a:r>
            <a:r>
              <a:rPr lang="en-US" dirty="0" smtClean="0"/>
              <a:t>Service</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a:t>
            </a:r>
            <a:r>
              <a:rPr lang="en-US" dirty="0" err="1" smtClean="0"/>
              <a:t>DAtabases</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44207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1650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6444</TotalTime>
  <Words>684</Words>
  <Application>Microsoft Office PowerPoint</Application>
  <PresentationFormat>Widescreen</PresentationFormat>
  <Paragraphs>252</Paragraphs>
  <Slides>30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2014 Statistics</vt:lpstr>
      <vt:lpstr>Payments</vt:lpstr>
      <vt:lpstr>Azure Geography</vt:lpstr>
      <vt:lpstr>Cloud Service Models</vt:lpstr>
      <vt:lpstr>Cloud Service Models and Azure</vt:lpstr>
      <vt:lpstr>Azure IaaS vs PaaS Statistics</vt:lpstr>
      <vt:lpstr>From Words to Deeds </vt:lpstr>
      <vt:lpstr>How to Try (Free Trial)</vt:lpstr>
      <vt:lpstr>How to Manage</vt:lpstr>
      <vt:lpstr>Azure SDK and Command-line Tools</vt:lpstr>
      <vt:lpstr>App Service (Web App)</vt:lpstr>
      <vt:lpstr>Create App Service</vt:lpstr>
      <vt:lpstr>Deploy a Web App</vt:lpstr>
      <vt:lpstr>FTP Access</vt:lpstr>
      <vt:lpstr>Secure a web app in Azure App Service</vt:lpstr>
      <vt:lpstr>Pricing Tiers</vt:lpstr>
      <vt:lpstr>SQL DAtabases</vt:lpstr>
      <vt:lpstr>Create Database</vt:lpstr>
      <vt:lpstr>Databases Tiers</vt:lpstr>
      <vt:lpstr>Storage</vt:lpstr>
      <vt:lpstr>PowerPoint Presentation</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505</cp:revision>
  <dcterms:modified xsi:type="dcterms:W3CDTF">2015-06-14T14:58:20Z</dcterms:modified>
</cp:coreProperties>
</file>