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57" r:id="rId3"/>
    <p:sldId id="358" r:id="rId4"/>
    <p:sldId id="359" r:id="rId5"/>
    <p:sldId id="361" r:id="rId6"/>
    <p:sldId id="360" r:id="rId7"/>
    <p:sldId id="362" r:id="rId8"/>
    <p:sldId id="373" r:id="rId9"/>
    <p:sldId id="365" r:id="rId10"/>
    <p:sldId id="368" r:id="rId11"/>
    <p:sldId id="369" r:id="rId12"/>
    <p:sldId id="370" r:id="rId13"/>
    <p:sldId id="371" r:id="rId14"/>
    <p:sldId id="363" r:id="rId15"/>
    <p:sldId id="364" r:id="rId16"/>
    <p:sldId id="366" r:id="rId17"/>
    <p:sldId id="367" r:id="rId18"/>
    <p:sldId id="342"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 id="357"/>
            <p14:sldId id="358"/>
            <p14:sldId id="359"/>
            <p14:sldId id="361"/>
            <p14:sldId id="360"/>
            <p14:sldId id="362"/>
            <p14:sldId id="373"/>
            <p14:sldId id="365"/>
            <p14:sldId id="368"/>
            <p14:sldId id="369"/>
            <p14:sldId id="370"/>
            <p14:sldId id="371"/>
            <p14:sldId id="363"/>
            <p14:sldId id="364"/>
            <p14:sldId id="366"/>
            <p14:sldId id="367"/>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ECEAEA"/>
    <a:srgbClr val="BABABA"/>
    <a:srgbClr val="939393"/>
    <a:srgbClr val="CC0000"/>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72776" autoAdjust="0"/>
  </p:normalViewPr>
  <p:slideViewPr>
    <p:cSldViewPr>
      <p:cViewPr varScale="1">
        <p:scale>
          <a:sx n="84" d="100"/>
          <a:sy n="84" d="100"/>
        </p:scale>
        <p:origin x="234" y="96"/>
      </p:cViewPr>
      <p:guideLst>
        <p:guide orient="horz" pos="2160"/>
        <p:guide pos="3840"/>
      </p:guideLst>
    </p:cSldViewPr>
  </p:slideViewPr>
  <p:outlineViewPr>
    <p:cViewPr>
      <p:scale>
        <a:sx n="33" d="100"/>
        <a:sy n="33" d="100"/>
      </p:scale>
      <p:origin x="0" y="141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Sheet1!$B$2:$B$8</c:f>
              <c:numCache>
                <c:formatCode>General</c:formatCode>
                <c:ptCount val="7"/>
                <c:pt idx="0">
                  <c:v>0.06</c:v>
                </c:pt>
                <c:pt idx="1">
                  <c:v>7.0000000000000007E-2</c:v>
                </c:pt>
                <c:pt idx="2">
                  <c:v>0.1</c:v>
                </c:pt>
                <c:pt idx="3">
                  <c:v>0.1</c:v>
                </c:pt>
                <c:pt idx="4">
                  <c:v>0.15</c:v>
                </c:pt>
                <c:pt idx="5">
                  <c:v>0.19</c:v>
                </c:pt>
                <c:pt idx="6">
                  <c:v>0.5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Sheet1!$C$2:$C$8</c:f>
              <c:numCache>
                <c:formatCode>General</c:formatCode>
                <c:ptCount val="7"/>
                <c:pt idx="0">
                  <c:v>0.11</c:v>
                </c:pt>
                <c:pt idx="1">
                  <c:v>0.13</c:v>
                </c:pt>
                <c:pt idx="2">
                  <c:v>0.14000000000000001</c:v>
                </c:pt>
                <c:pt idx="3">
                  <c:v>0.1</c:v>
                </c:pt>
                <c:pt idx="4">
                  <c:v>0.2</c:v>
                </c:pt>
                <c:pt idx="5">
                  <c:v>0.23</c:v>
                </c:pt>
                <c:pt idx="6">
                  <c:v>0.2</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Sheet1!$D$2:$D$8</c:f>
              <c:numCache>
                <c:formatCode>General</c:formatCode>
                <c:ptCount val="7"/>
                <c:pt idx="0">
                  <c:v>0.06</c:v>
                </c:pt>
                <c:pt idx="1">
                  <c:v>0.11</c:v>
                </c:pt>
                <c:pt idx="2">
                  <c:v>0.1</c:v>
                </c:pt>
                <c:pt idx="3">
                  <c:v>7.0000000000000007E-2</c:v>
                </c:pt>
                <c:pt idx="4">
                  <c:v>0.14000000000000001</c:v>
                </c:pt>
                <c:pt idx="5">
                  <c:v>0.13</c:v>
                </c:pt>
                <c:pt idx="6">
                  <c:v>7.0000000000000007E-2</c:v>
                </c:pt>
              </c:numCache>
            </c:numRef>
          </c:val>
        </c:ser>
        <c:dLbls>
          <c:showLegendKey val="0"/>
          <c:showVal val="0"/>
          <c:showCatName val="0"/>
          <c:showSerName val="0"/>
          <c:showPercent val="0"/>
          <c:showBubbleSize val="0"/>
        </c:dLbls>
        <c:gapWidth val="150"/>
        <c:shape val="box"/>
        <c:axId val="-1814246544"/>
        <c:axId val="-1814249808"/>
        <c:axId val="0"/>
      </c:bar3DChart>
      <c:catAx>
        <c:axId val="-1814246544"/>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814249808"/>
        <c:crosses val="autoZero"/>
        <c:auto val="1"/>
        <c:lblAlgn val="ctr"/>
        <c:lblOffset val="100"/>
        <c:noMultiLvlLbl val="0"/>
      </c:catAx>
      <c:valAx>
        <c:axId val="-181424980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814246544"/>
        <c:crosses val="autoZero"/>
        <c:crossBetween val="between"/>
      </c:valAx>
      <c:spPr>
        <a:noFill/>
        <a:ln>
          <a:noFill/>
        </a:ln>
        <a:effectLst/>
      </c:spPr>
    </c:plotArea>
    <c:legend>
      <c:legendPos val="r"/>
      <c:layout>
        <c:manualLayout>
          <c:xMode val="edge"/>
          <c:yMode val="edge"/>
          <c:x val="0.78020703659350477"/>
          <c:y val="0.69018450478687832"/>
          <c:w val="0.14899261229734045"/>
          <c:h val="0.16338077242982454"/>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layout/>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layout/>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1"/>
              <c:layout/>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2"/>
              <c:layout/>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smtClean="0"/>
            <a:t>SaaS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t>
        <a:bodyPr/>
        <a:lstStyle/>
        <a:p>
          <a:endParaRPr lang="ru-RU"/>
        </a:p>
      </dgm:t>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t>
        <a:bodyPr/>
        <a:lstStyle/>
        <a:p>
          <a:endParaRPr lang="ru-RU"/>
        </a:p>
      </dgm:t>
    </dgm:pt>
    <dgm:pt modelId="{A3328905-D93C-40BA-BB5A-1634C5D9AEAB}" type="pres">
      <dgm:prSet presAssocID="{8D551FB1-FF58-4F83-903E-3255390FA4DB}" presName="connTx" presStyleLbl="parChTrans1D2" presStyleIdx="0" presStyleCnt="5"/>
      <dgm:spPr/>
      <dgm:t>
        <a:bodyPr/>
        <a:lstStyle/>
        <a:p>
          <a:endParaRPr lang="ru-RU"/>
        </a:p>
      </dgm:t>
    </dgm:pt>
    <dgm:pt modelId="{19A07A34-1010-48C6-A801-BD8D5D256EA9}" type="pres">
      <dgm:prSet presAssocID="{4019C2EE-49C8-4195-A89B-7537B9CD75C7}" presName="node" presStyleLbl="node1" presStyleIdx="0" presStyleCnt="5">
        <dgm:presLayoutVars>
          <dgm:bulletEnabled val="1"/>
        </dgm:presLayoutVars>
      </dgm:prSet>
      <dgm:spPr/>
      <dgm:t>
        <a:bodyPr/>
        <a:lstStyle/>
        <a:p>
          <a:endParaRPr lang="ru-RU"/>
        </a:p>
      </dgm:t>
    </dgm:pt>
    <dgm:pt modelId="{A40744F3-8F59-4D61-9DF6-A37D24278559}" type="pres">
      <dgm:prSet presAssocID="{CD64D8F1-4C5C-40AC-B354-919B111D0B45}" presName="Name9" presStyleLbl="parChTrans1D2" presStyleIdx="1" presStyleCnt="5"/>
      <dgm:spPr/>
      <dgm:t>
        <a:bodyPr/>
        <a:lstStyle/>
        <a:p>
          <a:endParaRPr lang="ru-RU"/>
        </a:p>
      </dgm:t>
    </dgm:pt>
    <dgm:pt modelId="{370FD676-5D5A-47D9-BA62-6D03BC83E44F}" type="pres">
      <dgm:prSet presAssocID="{CD64D8F1-4C5C-40AC-B354-919B111D0B45}" presName="connTx" presStyleLbl="parChTrans1D2" presStyleIdx="1" presStyleCnt="5"/>
      <dgm:spPr/>
      <dgm:t>
        <a:bodyPr/>
        <a:lstStyle/>
        <a:p>
          <a:endParaRPr lang="ru-RU"/>
        </a:p>
      </dgm:t>
    </dgm:pt>
    <dgm:pt modelId="{16A90822-693B-4AAA-A690-D1B7BBE713D3}" type="pres">
      <dgm:prSet presAssocID="{DB9871E4-98C9-4B1E-8567-1925E1A07472}" presName="node" presStyleLbl="node1" presStyleIdx="1" presStyleCnt="5">
        <dgm:presLayoutVars>
          <dgm:bulletEnabled val="1"/>
        </dgm:presLayoutVars>
      </dgm:prSet>
      <dgm:spPr/>
      <dgm:t>
        <a:bodyPr/>
        <a:lstStyle/>
        <a:p>
          <a:endParaRPr lang="ru-RU"/>
        </a:p>
      </dgm:t>
    </dgm:pt>
    <dgm:pt modelId="{0B2CB517-7DD7-48E1-8259-4393B3E0C3EC}" type="pres">
      <dgm:prSet presAssocID="{D8D2FC05-636E-46EC-BDB2-130CAA7CAD5C}" presName="Name9" presStyleLbl="parChTrans1D2" presStyleIdx="2" presStyleCnt="5"/>
      <dgm:spPr/>
      <dgm:t>
        <a:bodyPr/>
        <a:lstStyle/>
        <a:p>
          <a:endParaRPr lang="ru-RU"/>
        </a:p>
      </dgm:t>
    </dgm:pt>
    <dgm:pt modelId="{775184BA-8D1C-4E64-B481-B4E5F76BAACD}" type="pres">
      <dgm:prSet presAssocID="{D8D2FC05-636E-46EC-BDB2-130CAA7CAD5C}" presName="connTx" presStyleLbl="parChTrans1D2" presStyleIdx="2" presStyleCnt="5"/>
      <dgm:spPr/>
      <dgm:t>
        <a:bodyPr/>
        <a:lstStyle/>
        <a:p>
          <a:endParaRPr lang="ru-RU"/>
        </a:p>
      </dgm:t>
    </dgm:pt>
    <dgm:pt modelId="{8F6D8065-965B-4A4F-B6F8-BDB592D2B4BF}" type="pres">
      <dgm:prSet presAssocID="{8064281F-2167-46CA-B3B1-9F3EDC205B7D}" presName="node" presStyleLbl="node1" presStyleIdx="2" presStyleCnt="5">
        <dgm:presLayoutVars>
          <dgm:bulletEnabled val="1"/>
        </dgm:presLayoutVars>
      </dgm:prSet>
      <dgm:spPr/>
      <dgm:t>
        <a:bodyPr/>
        <a:lstStyle/>
        <a:p>
          <a:endParaRPr lang="ru-RU"/>
        </a:p>
      </dgm:t>
    </dgm:pt>
    <dgm:pt modelId="{9036BBB6-75F0-4F69-9249-B49C871EAD6A}" type="pres">
      <dgm:prSet presAssocID="{178306AB-98F5-4039-9EA0-E2D6CF09B243}" presName="Name9" presStyleLbl="parChTrans1D2" presStyleIdx="3" presStyleCnt="5"/>
      <dgm:spPr/>
      <dgm:t>
        <a:bodyPr/>
        <a:lstStyle/>
        <a:p>
          <a:endParaRPr lang="ru-RU"/>
        </a:p>
      </dgm:t>
    </dgm:pt>
    <dgm:pt modelId="{F72E8894-E9F1-415C-A832-3C5CA474FD2F}" type="pres">
      <dgm:prSet presAssocID="{178306AB-98F5-4039-9EA0-E2D6CF09B243}" presName="connTx" presStyleLbl="parChTrans1D2" presStyleIdx="3" presStyleCnt="5"/>
      <dgm:spPr/>
      <dgm:t>
        <a:bodyPr/>
        <a:lstStyle/>
        <a:p>
          <a:endParaRPr lang="ru-RU"/>
        </a:p>
      </dgm:t>
    </dgm:pt>
    <dgm:pt modelId="{935A1F96-8C6B-4CB8-B151-B31C97F5597D}" type="pres">
      <dgm:prSet presAssocID="{CC326D99-283D-4BE7-96AC-2CB9524CC1D0}" presName="node" presStyleLbl="node1" presStyleIdx="3" presStyleCnt="5">
        <dgm:presLayoutVars>
          <dgm:bulletEnabled val="1"/>
        </dgm:presLayoutVars>
      </dgm:prSet>
      <dgm:spPr/>
      <dgm:t>
        <a:bodyPr/>
        <a:lstStyle/>
        <a:p>
          <a:endParaRPr lang="ru-RU"/>
        </a:p>
      </dgm:t>
    </dgm:pt>
    <dgm:pt modelId="{4DE8A120-1BCB-4D6E-B1F9-4BDCEC7C5779}" type="pres">
      <dgm:prSet presAssocID="{21572320-9837-4012-A7E8-8ACEA02591FF}" presName="Name9" presStyleLbl="parChTrans1D2" presStyleIdx="4" presStyleCnt="5"/>
      <dgm:spPr/>
      <dgm:t>
        <a:bodyPr/>
        <a:lstStyle/>
        <a:p>
          <a:endParaRPr lang="ru-RU"/>
        </a:p>
      </dgm:t>
    </dgm:pt>
    <dgm:pt modelId="{A42DEBA1-64FE-4080-89F8-35427B1E7F4E}" type="pres">
      <dgm:prSet presAssocID="{21572320-9837-4012-A7E8-8ACEA02591FF}" presName="connTx" presStyleLbl="parChTrans1D2" presStyleIdx="4" presStyleCnt="5"/>
      <dgm:spPr/>
      <dgm:t>
        <a:bodyPr/>
        <a:lstStyle/>
        <a:p>
          <a:endParaRPr lang="ru-RU"/>
        </a:p>
      </dgm:t>
    </dgm:pt>
    <dgm:pt modelId="{95A2D75F-3C3F-4653-A5FC-8BF0D4D6EEFE}" type="pres">
      <dgm:prSet presAssocID="{44C2122C-6BF5-4FD0-B2AA-4CAB687DBF7E}" presName="node" presStyleLbl="node1" presStyleIdx="4" presStyleCnt="5">
        <dgm:presLayoutVars>
          <dgm:bulletEnabled val="1"/>
        </dgm:presLayoutVars>
      </dgm:prSet>
      <dgm:spPr/>
      <dgm:t>
        <a:bodyPr/>
        <a:lstStyle/>
        <a:p>
          <a:endParaRPr lang="ru-RU"/>
        </a:p>
      </dgm:t>
    </dgm:pt>
  </dgm:ptLst>
  <dgm:cxnLst>
    <dgm:cxn modelId="{AF37772B-E00D-4D46-930F-18EA92392B1D}" type="presOf" srcId="{21572320-9837-4012-A7E8-8ACEA02591FF}" destId="{A42DEBA1-64FE-4080-89F8-35427B1E7F4E}" srcOrd="1" destOrd="0" presId="urn:microsoft.com/office/officeart/2005/8/layout/radial1"/>
    <dgm:cxn modelId="{41C6FD14-5607-4AD7-B5BF-439952E0A4DE}" type="presOf" srcId="{178306AB-98F5-4039-9EA0-E2D6CF09B243}" destId="{F72E8894-E9F1-415C-A832-3C5CA474FD2F}" srcOrd="1" destOrd="0" presId="urn:microsoft.com/office/officeart/2005/8/layout/radial1"/>
    <dgm:cxn modelId="{59F2AC5A-D9DA-4473-8011-06EBC003FE92}" type="presOf" srcId="{60617EE0-9F0F-45D0-850A-B5B8EB2CE859}" destId="{54DE3EBE-D9FB-46C6-A63C-A132F7BB7E5D}" srcOrd="0"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E079AF72-22B9-44B5-B98E-C405A5765A10}" type="presOf" srcId="{178306AB-98F5-4039-9EA0-E2D6CF09B243}" destId="{9036BBB6-75F0-4F69-9249-B49C871EAD6A}" srcOrd="0" destOrd="0" presId="urn:microsoft.com/office/officeart/2005/8/layout/radial1"/>
    <dgm:cxn modelId="{A54F0BAC-8A62-45B7-AA26-A0282EE512C8}" srcId="{EBF0F4CF-0467-4E98-B8CA-76F41D781906}" destId="{44C2122C-6BF5-4FD0-B2AA-4CAB687DBF7E}" srcOrd="4" destOrd="0" parTransId="{21572320-9837-4012-A7E8-8ACEA02591FF}" sibTransId="{9E1C2A47-86BE-4D07-B4A5-A02A87BF4E76}"/>
    <dgm:cxn modelId="{D4DE32BB-50A3-462D-A863-F3F8B7C1FD53}" type="presOf" srcId="{CD64D8F1-4C5C-40AC-B354-919B111D0B45}" destId="{A40744F3-8F59-4D61-9DF6-A37D24278559}" srcOrd="0" destOrd="0" presId="urn:microsoft.com/office/officeart/2005/8/layout/radial1"/>
    <dgm:cxn modelId="{ABEC7DD5-B00D-4134-8A26-4FCC99149CA9}" srcId="{EBF0F4CF-0467-4E98-B8CA-76F41D781906}" destId="{4019C2EE-49C8-4195-A89B-7537B9CD75C7}" srcOrd="0" destOrd="0" parTransId="{8D551FB1-FF58-4F83-903E-3255390FA4DB}" sibTransId="{0824EDF2-AAE5-4132-9777-5A09F0A814D8}"/>
    <dgm:cxn modelId="{09BD88A0-1609-4441-B67F-6D42E6DAF63B}" srcId="{EBF0F4CF-0467-4E98-B8CA-76F41D781906}" destId="{8064281F-2167-46CA-B3B1-9F3EDC205B7D}" srcOrd="2" destOrd="0" parTransId="{D8D2FC05-636E-46EC-BDB2-130CAA7CAD5C}" sibTransId="{C2FD1287-7C86-4421-9A50-89DD32C46F05}"/>
    <dgm:cxn modelId="{23C9E4F8-4138-4835-BD84-ADB7FD0F2C66}" type="presOf" srcId="{8D551FB1-FF58-4F83-903E-3255390FA4DB}" destId="{BD3E845E-4D7C-4CE3-83BC-20831ED88AEC}" srcOrd="0"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5B60EF6B-351F-41CE-A0B9-AAA8CEFD8C9A}" type="presOf" srcId="{CC326D99-283D-4BE7-96AC-2CB9524CC1D0}" destId="{935A1F96-8C6B-4CB8-B151-B31C97F5597D}" srcOrd="0" destOrd="0" presId="urn:microsoft.com/office/officeart/2005/8/layout/radial1"/>
    <dgm:cxn modelId="{331D8AC7-87DA-44EB-958B-F49E8AA9D4C7}" type="presOf" srcId="{EBF0F4CF-0467-4E98-B8CA-76F41D781906}" destId="{506CC8FD-2E26-4AE7-B13D-71BBCE420E2C}" srcOrd="0" destOrd="0" presId="urn:microsoft.com/office/officeart/2005/8/layout/radial1"/>
    <dgm:cxn modelId="{38375217-0FD0-4BA1-AB08-0593CCEF7C07}" type="presOf" srcId="{8064281F-2167-46CA-B3B1-9F3EDC205B7D}" destId="{8F6D8065-965B-4A4F-B6F8-BDB592D2B4BF}" srcOrd="0" destOrd="0" presId="urn:microsoft.com/office/officeart/2005/8/layout/radial1"/>
    <dgm:cxn modelId="{31A59F1A-D306-447B-AEAA-2A94E87728DA}" type="presOf" srcId="{CD64D8F1-4C5C-40AC-B354-919B111D0B45}" destId="{370FD676-5D5A-47D9-BA62-6D03BC83E44F}" srcOrd="1"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AAF98052-D52D-4D35-A3B5-3F8F7E7AC261}" type="presOf" srcId="{21572320-9837-4012-A7E8-8ACEA02591FF}" destId="{4DE8A120-1BCB-4D6E-B1F9-4BDCEC7C5779}" srcOrd="0" destOrd="0" presId="urn:microsoft.com/office/officeart/2005/8/layout/radial1"/>
    <dgm:cxn modelId="{A97B3EBD-960E-4D32-848D-8CD754D6E1D4}" type="presOf" srcId="{D8D2FC05-636E-46EC-BDB2-130CAA7CAD5C}" destId="{775184BA-8D1C-4E64-B481-B4E5F76BAACD}" srcOrd="1" destOrd="0" presId="urn:microsoft.com/office/officeart/2005/8/layout/radial1"/>
    <dgm:cxn modelId="{1B5C6882-6E05-4CAF-88F7-F4AAD5BA8700}" type="presOf" srcId="{DB9871E4-98C9-4B1E-8567-1925E1A07472}" destId="{16A90822-693B-4AAA-A690-D1B7BBE713D3}" srcOrd="0" destOrd="0" presId="urn:microsoft.com/office/officeart/2005/8/layout/radial1"/>
    <dgm:cxn modelId="{B1B70653-1F6C-4184-96B0-1813FD4C6519}" type="presOf" srcId="{4019C2EE-49C8-4195-A89B-7537B9CD75C7}" destId="{19A07A34-1010-48C6-A801-BD8D5D256EA9}" srcOrd="0" destOrd="0" presId="urn:microsoft.com/office/officeart/2005/8/layout/radial1"/>
    <dgm:cxn modelId="{5ED0D6A6-6208-48FF-9B80-53F199C2A4CA}" type="presOf" srcId="{8D551FB1-FF58-4F83-903E-3255390FA4DB}" destId="{A3328905-D93C-40BA-BB5A-1634C5D9AEAB}" srcOrd="1" destOrd="0" presId="urn:microsoft.com/office/officeart/2005/8/layout/radial1"/>
    <dgm:cxn modelId="{820868DB-F5BB-4BBF-86C2-F5F61D72DBA3}" type="presOf" srcId="{D8D2FC05-636E-46EC-BDB2-130CAA7CAD5C}" destId="{0B2CB517-7DD7-48E1-8259-4393B3E0C3EC}" srcOrd="0" destOrd="0" presId="urn:microsoft.com/office/officeart/2005/8/layout/radial1"/>
    <dgm:cxn modelId="{B74EA5E5-B926-4035-ACF4-82FC43A3EFAC}" type="presOf" srcId="{44C2122C-6BF5-4FD0-B2AA-4CAB687DBF7E}" destId="{95A2D75F-3C3F-4653-A5FC-8BF0D4D6EEFE}" srcOrd="0" destOrd="0" presId="urn:microsoft.com/office/officeart/2005/8/layout/radial1"/>
    <dgm:cxn modelId="{DB52C682-0AFF-454E-95F3-9708D30D8C62}" type="presParOf" srcId="{54DE3EBE-D9FB-46C6-A63C-A132F7BB7E5D}" destId="{506CC8FD-2E26-4AE7-B13D-71BBCE420E2C}" srcOrd="0" destOrd="0" presId="urn:microsoft.com/office/officeart/2005/8/layout/radial1"/>
    <dgm:cxn modelId="{2BCF18DF-BE08-49DD-A519-197FC545BA80}" type="presParOf" srcId="{54DE3EBE-D9FB-46C6-A63C-A132F7BB7E5D}" destId="{BD3E845E-4D7C-4CE3-83BC-20831ED88AEC}" srcOrd="1" destOrd="0" presId="urn:microsoft.com/office/officeart/2005/8/layout/radial1"/>
    <dgm:cxn modelId="{DA801878-43F8-4FEF-891E-C3380FCC1BDA}" type="presParOf" srcId="{BD3E845E-4D7C-4CE3-83BC-20831ED88AEC}" destId="{A3328905-D93C-40BA-BB5A-1634C5D9AEAB}" srcOrd="0" destOrd="0" presId="urn:microsoft.com/office/officeart/2005/8/layout/radial1"/>
    <dgm:cxn modelId="{2CDBA1EB-83E0-4636-BCEB-33B92F515EF0}" type="presParOf" srcId="{54DE3EBE-D9FB-46C6-A63C-A132F7BB7E5D}" destId="{19A07A34-1010-48C6-A801-BD8D5D256EA9}" srcOrd="2" destOrd="0" presId="urn:microsoft.com/office/officeart/2005/8/layout/radial1"/>
    <dgm:cxn modelId="{5E878215-90DA-48D9-A3CE-DF912C07A2A1}" type="presParOf" srcId="{54DE3EBE-D9FB-46C6-A63C-A132F7BB7E5D}" destId="{A40744F3-8F59-4D61-9DF6-A37D24278559}" srcOrd="3" destOrd="0" presId="urn:microsoft.com/office/officeart/2005/8/layout/radial1"/>
    <dgm:cxn modelId="{7D55ED31-8665-40D3-ABBC-307818CE2063}" type="presParOf" srcId="{A40744F3-8F59-4D61-9DF6-A37D24278559}" destId="{370FD676-5D5A-47D9-BA62-6D03BC83E44F}" srcOrd="0" destOrd="0" presId="urn:microsoft.com/office/officeart/2005/8/layout/radial1"/>
    <dgm:cxn modelId="{3E4708A5-B508-4E2E-9ECE-D6D74361768F}" type="presParOf" srcId="{54DE3EBE-D9FB-46C6-A63C-A132F7BB7E5D}" destId="{16A90822-693B-4AAA-A690-D1B7BBE713D3}" srcOrd="4" destOrd="0" presId="urn:microsoft.com/office/officeart/2005/8/layout/radial1"/>
    <dgm:cxn modelId="{283BFD01-DC4E-4940-8ECE-B32AB99CFACE}" type="presParOf" srcId="{54DE3EBE-D9FB-46C6-A63C-A132F7BB7E5D}" destId="{0B2CB517-7DD7-48E1-8259-4393B3E0C3EC}" srcOrd="5" destOrd="0" presId="urn:microsoft.com/office/officeart/2005/8/layout/radial1"/>
    <dgm:cxn modelId="{7E3968A0-4FBD-4B66-AD59-DA8FC20E8513}" type="presParOf" srcId="{0B2CB517-7DD7-48E1-8259-4393B3E0C3EC}" destId="{775184BA-8D1C-4E64-B481-B4E5F76BAACD}" srcOrd="0" destOrd="0" presId="urn:microsoft.com/office/officeart/2005/8/layout/radial1"/>
    <dgm:cxn modelId="{70A47E8E-0D57-4AC4-8C45-AF8827C8C5FB}" type="presParOf" srcId="{54DE3EBE-D9FB-46C6-A63C-A132F7BB7E5D}" destId="{8F6D8065-965B-4A4F-B6F8-BDB592D2B4BF}" srcOrd="6" destOrd="0" presId="urn:microsoft.com/office/officeart/2005/8/layout/radial1"/>
    <dgm:cxn modelId="{1FD50209-44CF-4945-A61C-F1EC4FDFC7A9}" type="presParOf" srcId="{54DE3EBE-D9FB-46C6-A63C-A132F7BB7E5D}" destId="{9036BBB6-75F0-4F69-9249-B49C871EAD6A}" srcOrd="7" destOrd="0" presId="urn:microsoft.com/office/officeart/2005/8/layout/radial1"/>
    <dgm:cxn modelId="{7D96ABD8-DCD6-4C32-82A1-19AC75D788DA}" type="presParOf" srcId="{9036BBB6-75F0-4F69-9249-B49C871EAD6A}" destId="{F72E8894-E9F1-415C-A832-3C5CA474FD2F}" srcOrd="0" destOrd="0" presId="urn:microsoft.com/office/officeart/2005/8/layout/radial1"/>
    <dgm:cxn modelId="{ADB2B8DC-4C25-4330-AC88-B882EB4E8929}" type="presParOf" srcId="{54DE3EBE-D9FB-46C6-A63C-A132F7BB7E5D}" destId="{935A1F96-8C6B-4CB8-B151-B31C97F5597D}" srcOrd="8" destOrd="0" presId="urn:microsoft.com/office/officeart/2005/8/layout/radial1"/>
    <dgm:cxn modelId="{8B75F02D-1111-4129-8753-74776A8006DD}" type="presParOf" srcId="{54DE3EBE-D9FB-46C6-A63C-A132F7BB7E5D}" destId="{4DE8A120-1BCB-4D6E-B1F9-4BDCEC7C5779}" srcOrd="9" destOrd="0" presId="urn:microsoft.com/office/officeart/2005/8/layout/radial1"/>
    <dgm:cxn modelId="{CA959A0F-3574-4E7F-921A-968594B4B61E}" type="presParOf" srcId="{4DE8A120-1BCB-4D6E-B1F9-4BDCEC7C5779}" destId="{A42DEBA1-64FE-4080-89F8-35427B1E7F4E}" srcOrd="0" destOrd="0" presId="urn:microsoft.com/office/officeart/2005/8/layout/radial1"/>
    <dgm:cxn modelId="{156BA14D-62F8-489D-85F8-2E710F4E0448}"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err="1" smtClean="0"/>
            <a:t>PaaS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dirty="0"/>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t>
        <a:bodyPr/>
        <a:lstStyle/>
        <a:p>
          <a:endParaRPr lang="ru-RU"/>
        </a:p>
      </dgm:t>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t>
        <a:bodyPr/>
        <a:lstStyle/>
        <a:p>
          <a:endParaRPr lang="ru-RU"/>
        </a:p>
      </dgm:t>
    </dgm:pt>
    <dgm:pt modelId="{A3328905-D93C-40BA-BB5A-1634C5D9AEAB}" type="pres">
      <dgm:prSet presAssocID="{8D551FB1-FF58-4F83-903E-3255390FA4DB}" presName="connTx" presStyleLbl="parChTrans1D2" presStyleIdx="0" presStyleCnt="5"/>
      <dgm:spPr/>
      <dgm:t>
        <a:bodyPr/>
        <a:lstStyle/>
        <a:p>
          <a:endParaRPr lang="ru-RU"/>
        </a:p>
      </dgm:t>
    </dgm:pt>
    <dgm:pt modelId="{19A07A34-1010-48C6-A801-BD8D5D256EA9}" type="pres">
      <dgm:prSet presAssocID="{4019C2EE-49C8-4195-A89B-7537B9CD75C7}" presName="node" presStyleLbl="node1" presStyleIdx="0" presStyleCnt="5">
        <dgm:presLayoutVars>
          <dgm:bulletEnabled val="1"/>
        </dgm:presLayoutVars>
      </dgm:prSet>
      <dgm:spPr/>
      <dgm:t>
        <a:bodyPr/>
        <a:lstStyle/>
        <a:p>
          <a:endParaRPr lang="ru-RU"/>
        </a:p>
      </dgm:t>
    </dgm:pt>
    <dgm:pt modelId="{A40744F3-8F59-4D61-9DF6-A37D24278559}" type="pres">
      <dgm:prSet presAssocID="{CD64D8F1-4C5C-40AC-B354-919B111D0B45}" presName="Name9" presStyleLbl="parChTrans1D2" presStyleIdx="1" presStyleCnt="5"/>
      <dgm:spPr/>
      <dgm:t>
        <a:bodyPr/>
        <a:lstStyle/>
        <a:p>
          <a:endParaRPr lang="ru-RU"/>
        </a:p>
      </dgm:t>
    </dgm:pt>
    <dgm:pt modelId="{370FD676-5D5A-47D9-BA62-6D03BC83E44F}" type="pres">
      <dgm:prSet presAssocID="{CD64D8F1-4C5C-40AC-B354-919B111D0B45}" presName="connTx" presStyleLbl="parChTrans1D2" presStyleIdx="1" presStyleCnt="5"/>
      <dgm:spPr/>
      <dgm:t>
        <a:bodyPr/>
        <a:lstStyle/>
        <a:p>
          <a:endParaRPr lang="ru-RU"/>
        </a:p>
      </dgm:t>
    </dgm:pt>
    <dgm:pt modelId="{16A90822-693B-4AAA-A690-D1B7BBE713D3}" type="pres">
      <dgm:prSet presAssocID="{DB9871E4-98C9-4B1E-8567-1925E1A07472}" presName="node" presStyleLbl="node1" presStyleIdx="1" presStyleCnt="5">
        <dgm:presLayoutVars>
          <dgm:bulletEnabled val="1"/>
        </dgm:presLayoutVars>
      </dgm:prSet>
      <dgm:spPr/>
      <dgm:t>
        <a:bodyPr/>
        <a:lstStyle/>
        <a:p>
          <a:endParaRPr lang="ru-RU"/>
        </a:p>
      </dgm:t>
    </dgm:pt>
    <dgm:pt modelId="{0B2CB517-7DD7-48E1-8259-4393B3E0C3EC}" type="pres">
      <dgm:prSet presAssocID="{D8D2FC05-636E-46EC-BDB2-130CAA7CAD5C}" presName="Name9" presStyleLbl="parChTrans1D2" presStyleIdx="2" presStyleCnt="5"/>
      <dgm:spPr/>
      <dgm:t>
        <a:bodyPr/>
        <a:lstStyle/>
        <a:p>
          <a:endParaRPr lang="ru-RU"/>
        </a:p>
      </dgm:t>
    </dgm:pt>
    <dgm:pt modelId="{775184BA-8D1C-4E64-B481-B4E5F76BAACD}" type="pres">
      <dgm:prSet presAssocID="{D8D2FC05-636E-46EC-BDB2-130CAA7CAD5C}" presName="connTx" presStyleLbl="parChTrans1D2" presStyleIdx="2" presStyleCnt="5"/>
      <dgm:spPr/>
      <dgm:t>
        <a:bodyPr/>
        <a:lstStyle/>
        <a:p>
          <a:endParaRPr lang="ru-RU"/>
        </a:p>
      </dgm:t>
    </dgm:pt>
    <dgm:pt modelId="{8F6D8065-965B-4A4F-B6F8-BDB592D2B4BF}" type="pres">
      <dgm:prSet presAssocID="{8064281F-2167-46CA-B3B1-9F3EDC205B7D}" presName="node" presStyleLbl="node1" presStyleIdx="2" presStyleCnt="5">
        <dgm:presLayoutVars>
          <dgm:bulletEnabled val="1"/>
        </dgm:presLayoutVars>
      </dgm:prSet>
      <dgm:spPr/>
      <dgm:t>
        <a:bodyPr/>
        <a:lstStyle/>
        <a:p>
          <a:endParaRPr lang="ru-RU"/>
        </a:p>
      </dgm:t>
    </dgm:pt>
    <dgm:pt modelId="{9036BBB6-75F0-4F69-9249-B49C871EAD6A}" type="pres">
      <dgm:prSet presAssocID="{178306AB-98F5-4039-9EA0-E2D6CF09B243}" presName="Name9" presStyleLbl="parChTrans1D2" presStyleIdx="3" presStyleCnt="5"/>
      <dgm:spPr/>
      <dgm:t>
        <a:bodyPr/>
        <a:lstStyle/>
        <a:p>
          <a:endParaRPr lang="ru-RU"/>
        </a:p>
      </dgm:t>
    </dgm:pt>
    <dgm:pt modelId="{F72E8894-E9F1-415C-A832-3C5CA474FD2F}" type="pres">
      <dgm:prSet presAssocID="{178306AB-98F5-4039-9EA0-E2D6CF09B243}" presName="connTx" presStyleLbl="parChTrans1D2" presStyleIdx="3" presStyleCnt="5"/>
      <dgm:spPr/>
      <dgm:t>
        <a:bodyPr/>
        <a:lstStyle/>
        <a:p>
          <a:endParaRPr lang="ru-RU"/>
        </a:p>
      </dgm:t>
    </dgm:pt>
    <dgm:pt modelId="{935A1F96-8C6B-4CB8-B151-B31C97F5597D}" type="pres">
      <dgm:prSet presAssocID="{CC326D99-283D-4BE7-96AC-2CB9524CC1D0}" presName="node" presStyleLbl="node1" presStyleIdx="3" presStyleCnt="5">
        <dgm:presLayoutVars>
          <dgm:bulletEnabled val="1"/>
        </dgm:presLayoutVars>
      </dgm:prSet>
      <dgm:spPr/>
      <dgm:t>
        <a:bodyPr/>
        <a:lstStyle/>
        <a:p>
          <a:endParaRPr lang="ru-RU"/>
        </a:p>
      </dgm:t>
    </dgm:pt>
    <dgm:pt modelId="{4DE8A120-1BCB-4D6E-B1F9-4BDCEC7C5779}" type="pres">
      <dgm:prSet presAssocID="{21572320-9837-4012-A7E8-8ACEA02591FF}" presName="Name9" presStyleLbl="parChTrans1D2" presStyleIdx="4" presStyleCnt="5"/>
      <dgm:spPr/>
      <dgm:t>
        <a:bodyPr/>
        <a:lstStyle/>
        <a:p>
          <a:endParaRPr lang="ru-RU"/>
        </a:p>
      </dgm:t>
    </dgm:pt>
    <dgm:pt modelId="{A42DEBA1-64FE-4080-89F8-35427B1E7F4E}" type="pres">
      <dgm:prSet presAssocID="{21572320-9837-4012-A7E8-8ACEA02591FF}" presName="connTx" presStyleLbl="parChTrans1D2" presStyleIdx="4" presStyleCnt="5"/>
      <dgm:spPr/>
      <dgm:t>
        <a:bodyPr/>
        <a:lstStyle/>
        <a:p>
          <a:endParaRPr lang="ru-RU"/>
        </a:p>
      </dgm:t>
    </dgm:pt>
    <dgm:pt modelId="{95A2D75F-3C3F-4653-A5FC-8BF0D4D6EEFE}" type="pres">
      <dgm:prSet presAssocID="{44C2122C-6BF5-4FD0-B2AA-4CAB687DBF7E}" presName="node" presStyleLbl="node1" presStyleIdx="4" presStyleCnt="5">
        <dgm:presLayoutVars>
          <dgm:bulletEnabled val="1"/>
        </dgm:presLayoutVars>
      </dgm:prSet>
      <dgm:spPr/>
      <dgm:t>
        <a:bodyPr/>
        <a:lstStyle/>
        <a:p>
          <a:endParaRPr lang="ru-RU"/>
        </a:p>
      </dgm:t>
    </dgm:pt>
  </dgm:ptLst>
  <dgm:cxnLst>
    <dgm:cxn modelId="{8625EB85-3816-458F-B1D2-F51D0E469A95}" type="presOf" srcId="{178306AB-98F5-4039-9EA0-E2D6CF09B243}" destId="{F72E8894-E9F1-415C-A832-3C5CA474FD2F}" srcOrd="1"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F4348659-AF8D-49B5-8194-A3D7BEC506BB}" type="presOf" srcId="{CC326D99-283D-4BE7-96AC-2CB9524CC1D0}" destId="{935A1F96-8C6B-4CB8-B151-B31C97F5597D}" srcOrd="0"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ABEC7DD5-B00D-4134-8A26-4FCC99149CA9}" srcId="{EBF0F4CF-0467-4E98-B8CA-76F41D781906}" destId="{4019C2EE-49C8-4195-A89B-7537B9CD75C7}" srcOrd="0" destOrd="0" parTransId="{8D551FB1-FF58-4F83-903E-3255390FA4DB}" sibTransId="{0824EDF2-AAE5-4132-9777-5A09F0A814D8}"/>
    <dgm:cxn modelId="{24AF3C11-E8BD-4EDE-B92D-FECE9AFFC978}" type="presOf" srcId="{178306AB-98F5-4039-9EA0-E2D6CF09B243}" destId="{9036BBB6-75F0-4F69-9249-B49C871EAD6A}" srcOrd="0" destOrd="0" presId="urn:microsoft.com/office/officeart/2005/8/layout/radial1"/>
    <dgm:cxn modelId="{9AA1998B-8FB0-409C-B29B-BF0ECDF72422}" type="presOf" srcId="{8D551FB1-FF58-4F83-903E-3255390FA4DB}" destId="{BD3E845E-4D7C-4CE3-83BC-20831ED88AEC}" srcOrd="0" destOrd="0" presId="urn:microsoft.com/office/officeart/2005/8/layout/radial1"/>
    <dgm:cxn modelId="{2009D117-6D6B-438B-8F24-81733BA8840D}" type="presOf" srcId="{44C2122C-6BF5-4FD0-B2AA-4CAB687DBF7E}" destId="{95A2D75F-3C3F-4653-A5FC-8BF0D4D6EEFE}" srcOrd="0" destOrd="0" presId="urn:microsoft.com/office/officeart/2005/8/layout/radial1"/>
    <dgm:cxn modelId="{E15D0854-A949-4B8F-A860-DD1EE3C5D3F9}" type="presOf" srcId="{CD64D8F1-4C5C-40AC-B354-919B111D0B45}" destId="{370FD676-5D5A-47D9-BA62-6D03BC83E44F}" srcOrd="1" destOrd="0" presId="urn:microsoft.com/office/officeart/2005/8/layout/radial1"/>
    <dgm:cxn modelId="{37F643ED-27C7-42B4-A34B-9C034E8F5C6C}" type="presOf" srcId="{CD64D8F1-4C5C-40AC-B354-919B111D0B45}" destId="{A40744F3-8F59-4D61-9DF6-A37D24278559}" srcOrd="0" destOrd="0" presId="urn:microsoft.com/office/officeart/2005/8/layout/radial1"/>
    <dgm:cxn modelId="{F5ABAE59-874A-4543-85A2-A143C3D45DE6}" type="presOf" srcId="{21572320-9837-4012-A7E8-8ACEA02591FF}" destId="{4DE8A120-1BCB-4D6E-B1F9-4BDCEC7C5779}" srcOrd="0" destOrd="0" presId="urn:microsoft.com/office/officeart/2005/8/layout/radial1"/>
    <dgm:cxn modelId="{A54F0BAC-8A62-45B7-AA26-A0282EE512C8}" srcId="{EBF0F4CF-0467-4E98-B8CA-76F41D781906}" destId="{44C2122C-6BF5-4FD0-B2AA-4CAB687DBF7E}" srcOrd="4" destOrd="0" parTransId="{21572320-9837-4012-A7E8-8ACEA02591FF}" sibTransId="{9E1C2A47-86BE-4D07-B4A5-A02A87BF4E76}"/>
    <dgm:cxn modelId="{47A26C9C-88F9-4F10-BF84-9D4F34CE2D25}" type="presOf" srcId="{D8D2FC05-636E-46EC-BDB2-130CAA7CAD5C}" destId="{0B2CB517-7DD7-48E1-8259-4393B3E0C3EC}" srcOrd="0" destOrd="0" presId="urn:microsoft.com/office/officeart/2005/8/layout/radial1"/>
    <dgm:cxn modelId="{2F60552D-6663-4AF4-83C2-29A5F68A9DA4}" type="presOf" srcId="{EBF0F4CF-0467-4E98-B8CA-76F41D781906}" destId="{506CC8FD-2E26-4AE7-B13D-71BBCE420E2C}" srcOrd="0" destOrd="0" presId="urn:microsoft.com/office/officeart/2005/8/layout/radial1"/>
    <dgm:cxn modelId="{9B320CAD-6699-42A6-BF36-A3FFCF0ECA53}" type="presOf" srcId="{DB9871E4-98C9-4B1E-8567-1925E1A07472}" destId="{16A90822-693B-4AAA-A690-D1B7BBE713D3}" srcOrd="0" destOrd="0" presId="urn:microsoft.com/office/officeart/2005/8/layout/radial1"/>
    <dgm:cxn modelId="{87469742-A5F2-41F1-ADC9-AD83EBF99C56}" type="presOf" srcId="{D8D2FC05-636E-46EC-BDB2-130CAA7CAD5C}" destId="{775184BA-8D1C-4E64-B481-B4E5F76BAACD}" srcOrd="1" destOrd="0" presId="urn:microsoft.com/office/officeart/2005/8/layout/radial1"/>
    <dgm:cxn modelId="{70BA8F43-2FC0-407F-BC1C-9D0641C5E99D}" type="presOf" srcId="{8D551FB1-FF58-4F83-903E-3255390FA4DB}" destId="{A3328905-D93C-40BA-BB5A-1634C5D9AEAB}" srcOrd="1" destOrd="0" presId="urn:microsoft.com/office/officeart/2005/8/layout/radial1"/>
    <dgm:cxn modelId="{72B51E46-4FE7-4344-94A2-95B21A139D3F}" type="presOf" srcId="{4019C2EE-49C8-4195-A89B-7537B9CD75C7}" destId="{19A07A34-1010-48C6-A801-BD8D5D256EA9}" srcOrd="0" destOrd="0" presId="urn:microsoft.com/office/officeart/2005/8/layout/radial1"/>
    <dgm:cxn modelId="{0CF85E61-D7F9-48AA-A4CA-0FCE6E6D1384}" type="presOf" srcId="{21572320-9837-4012-A7E8-8ACEA02591FF}" destId="{A42DEBA1-64FE-4080-89F8-35427B1E7F4E}" srcOrd="1"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74E29863-0B51-4781-A288-ABAEDA39E932}" type="presOf" srcId="{60617EE0-9F0F-45D0-850A-B5B8EB2CE859}" destId="{54DE3EBE-D9FB-46C6-A63C-A132F7BB7E5D}" srcOrd="0" destOrd="0" presId="urn:microsoft.com/office/officeart/2005/8/layout/radial1"/>
    <dgm:cxn modelId="{E9175E55-891D-4D9E-A91E-56D9216D727B}" type="presOf" srcId="{8064281F-2167-46CA-B3B1-9F3EDC205B7D}" destId="{8F6D8065-965B-4A4F-B6F8-BDB592D2B4BF}" srcOrd="0" destOrd="0" presId="urn:microsoft.com/office/officeart/2005/8/layout/radial1"/>
    <dgm:cxn modelId="{09BD88A0-1609-4441-B67F-6D42E6DAF63B}" srcId="{EBF0F4CF-0467-4E98-B8CA-76F41D781906}" destId="{8064281F-2167-46CA-B3B1-9F3EDC205B7D}" srcOrd="2" destOrd="0" parTransId="{D8D2FC05-636E-46EC-BDB2-130CAA7CAD5C}" sibTransId="{C2FD1287-7C86-4421-9A50-89DD32C46F05}"/>
    <dgm:cxn modelId="{DD446C21-7D39-4F4B-9D7E-9E1A870986C9}" type="presParOf" srcId="{54DE3EBE-D9FB-46C6-A63C-A132F7BB7E5D}" destId="{506CC8FD-2E26-4AE7-B13D-71BBCE420E2C}" srcOrd="0" destOrd="0" presId="urn:microsoft.com/office/officeart/2005/8/layout/radial1"/>
    <dgm:cxn modelId="{E5E02451-54F8-46FC-8460-3D30FC5AEAA8}" type="presParOf" srcId="{54DE3EBE-D9FB-46C6-A63C-A132F7BB7E5D}" destId="{BD3E845E-4D7C-4CE3-83BC-20831ED88AEC}" srcOrd="1" destOrd="0" presId="urn:microsoft.com/office/officeart/2005/8/layout/radial1"/>
    <dgm:cxn modelId="{A6ED7BB8-2320-46AE-803F-8757A6E22C13}" type="presParOf" srcId="{BD3E845E-4D7C-4CE3-83BC-20831ED88AEC}" destId="{A3328905-D93C-40BA-BB5A-1634C5D9AEAB}" srcOrd="0" destOrd="0" presId="urn:microsoft.com/office/officeart/2005/8/layout/radial1"/>
    <dgm:cxn modelId="{C7B24286-5EAF-476B-9C3D-C982C52B5A3D}" type="presParOf" srcId="{54DE3EBE-D9FB-46C6-A63C-A132F7BB7E5D}" destId="{19A07A34-1010-48C6-A801-BD8D5D256EA9}" srcOrd="2" destOrd="0" presId="urn:microsoft.com/office/officeart/2005/8/layout/radial1"/>
    <dgm:cxn modelId="{A75793FE-2DBC-4D4E-9DB2-8B94AD98E127}" type="presParOf" srcId="{54DE3EBE-D9FB-46C6-A63C-A132F7BB7E5D}" destId="{A40744F3-8F59-4D61-9DF6-A37D24278559}" srcOrd="3" destOrd="0" presId="urn:microsoft.com/office/officeart/2005/8/layout/radial1"/>
    <dgm:cxn modelId="{7C0B2C08-DAB9-4A53-88CF-DED6B666DC30}" type="presParOf" srcId="{A40744F3-8F59-4D61-9DF6-A37D24278559}" destId="{370FD676-5D5A-47D9-BA62-6D03BC83E44F}" srcOrd="0" destOrd="0" presId="urn:microsoft.com/office/officeart/2005/8/layout/radial1"/>
    <dgm:cxn modelId="{94883C07-2F24-4595-804E-831C219229A5}" type="presParOf" srcId="{54DE3EBE-D9FB-46C6-A63C-A132F7BB7E5D}" destId="{16A90822-693B-4AAA-A690-D1B7BBE713D3}" srcOrd="4" destOrd="0" presId="urn:microsoft.com/office/officeart/2005/8/layout/radial1"/>
    <dgm:cxn modelId="{E7247E75-2243-43A4-9D9C-250A071AF527}" type="presParOf" srcId="{54DE3EBE-D9FB-46C6-A63C-A132F7BB7E5D}" destId="{0B2CB517-7DD7-48E1-8259-4393B3E0C3EC}" srcOrd="5" destOrd="0" presId="urn:microsoft.com/office/officeart/2005/8/layout/radial1"/>
    <dgm:cxn modelId="{E8584204-FB18-4D9D-8D04-063F82D4A146}" type="presParOf" srcId="{0B2CB517-7DD7-48E1-8259-4393B3E0C3EC}" destId="{775184BA-8D1C-4E64-B481-B4E5F76BAACD}" srcOrd="0" destOrd="0" presId="urn:microsoft.com/office/officeart/2005/8/layout/radial1"/>
    <dgm:cxn modelId="{F085FD7C-ED5F-41F8-BECD-224A5C242982}" type="presParOf" srcId="{54DE3EBE-D9FB-46C6-A63C-A132F7BB7E5D}" destId="{8F6D8065-965B-4A4F-B6F8-BDB592D2B4BF}" srcOrd="6" destOrd="0" presId="urn:microsoft.com/office/officeart/2005/8/layout/radial1"/>
    <dgm:cxn modelId="{142B470B-F932-4A60-BAE6-FC93BEE431DB}" type="presParOf" srcId="{54DE3EBE-D9FB-46C6-A63C-A132F7BB7E5D}" destId="{9036BBB6-75F0-4F69-9249-B49C871EAD6A}" srcOrd="7" destOrd="0" presId="urn:microsoft.com/office/officeart/2005/8/layout/radial1"/>
    <dgm:cxn modelId="{BB18243B-12DD-45A0-B31A-4FE5148D927A}" type="presParOf" srcId="{9036BBB6-75F0-4F69-9249-B49C871EAD6A}" destId="{F72E8894-E9F1-415C-A832-3C5CA474FD2F}" srcOrd="0" destOrd="0" presId="urn:microsoft.com/office/officeart/2005/8/layout/radial1"/>
    <dgm:cxn modelId="{94B9BE80-A03E-4573-A5D1-AFA818E1B45F}" type="presParOf" srcId="{54DE3EBE-D9FB-46C6-A63C-A132F7BB7E5D}" destId="{935A1F96-8C6B-4CB8-B151-B31C97F5597D}" srcOrd="8" destOrd="0" presId="urn:microsoft.com/office/officeart/2005/8/layout/radial1"/>
    <dgm:cxn modelId="{2E818E5A-0EDD-455F-9D03-A083811ECAC9}" type="presParOf" srcId="{54DE3EBE-D9FB-46C6-A63C-A132F7BB7E5D}" destId="{4DE8A120-1BCB-4D6E-B1F9-4BDCEC7C5779}" srcOrd="9" destOrd="0" presId="urn:microsoft.com/office/officeart/2005/8/layout/radial1"/>
    <dgm:cxn modelId="{A3937150-FD89-44BE-ACEE-3C88DA5DE620}" type="presParOf" srcId="{4DE8A120-1BCB-4D6E-B1F9-4BDCEC7C5779}" destId="{A42DEBA1-64FE-4080-89F8-35427B1E7F4E}" srcOrd="0" destOrd="0" presId="urn:microsoft.com/office/officeart/2005/8/layout/radial1"/>
    <dgm:cxn modelId="{12909816-7525-4A3D-AC03-8A8B20ADA264}"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IaaS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F100A25E-EA34-4EC6-8425-83AB70B46938}">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0B6DC4C4-868B-45FA-8358-6CAB108952EC}" type="parTrans" cxnId="{E74B0F84-2A19-471C-AB9B-3FE3927CCC23}">
      <dgm:prSet/>
      <dgm:spPr/>
      <dgm:t>
        <a:bodyPr/>
        <a:lstStyle/>
        <a:p>
          <a:endParaRPr lang="ru-RU"/>
        </a:p>
      </dgm:t>
    </dgm:pt>
    <dgm:pt modelId="{534D5137-68DB-44D0-810F-23464224219E}" type="sibTrans" cxnId="{E74B0F84-2A19-471C-AB9B-3FE3927CCC23}">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F8D72010-AF4F-4609-B96E-382ED1A887D9}" type="parTrans" cxnId="{77898682-AD47-4C39-BED4-382247C57201}">
      <dgm:prSet/>
      <dgm:spPr/>
      <dgm:t>
        <a:bodyPr/>
        <a:lstStyle/>
        <a:p>
          <a:endParaRPr lang="ru-RU"/>
        </a:p>
      </dgm:t>
    </dgm:pt>
    <dgm:pt modelId="{3CC6E0B8-30FE-4DB7-8D41-188B3F12396F}" type="sibTrans" cxnId="{77898682-AD47-4C39-BED4-382247C57201}">
      <dgm:prSet/>
      <dgm:spPr/>
      <dgm:t>
        <a:bodyPr/>
        <a:lstStyle/>
        <a:p>
          <a:endParaRPr lang="ru-RU"/>
        </a:p>
      </dgm:t>
    </dgm:pt>
    <dgm:pt modelId="{47429E1D-FD7A-4AF3-A8B9-8C221A60DA7B}">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BF81E867-F11B-445A-B098-3524BB151843}" type="parTrans" cxnId="{216CF9F6-C409-4F7E-9953-446F28A64DF2}">
      <dgm:prSet/>
      <dgm:spPr/>
      <dgm:t>
        <a:bodyPr/>
        <a:lstStyle/>
        <a:p>
          <a:endParaRPr lang="ru-RU"/>
        </a:p>
      </dgm:t>
    </dgm:pt>
    <dgm:pt modelId="{2911CC2C-254B-4575-9EFB-83379E2240D5}" type="sibTrans" cxnId="{216CF9F6-C409-4F7E-9953-446F28A64DF2}">
      <dgm:prSet/>
      <dgm:spPr/>
      <dgm:t>
        <a:bodyPr/>
        <a:lstStyle/>
        <a:p>
          <a:endParaRPr lang="ru-RU"/>
        </a:p>
      </dgm:t>
    </dgm:pt>
    <dgm:pt modelId="{C0C36640-CB1A-44F6-A60F-AC14457A0FAB}">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17B7480E-1A93-4241-8957-C233CEFD26A8}" type="parTrans" cxnId="{2319650B-78D6-47D2-B8D2-19C5E704678B}">
      <dgm:prSet/>
      <dgm:spPr/>
      <dgm:t>
        <a:bodyPr/>
        <a:lstStyle/>
        <a:p>
          <a:endParaRPr lang="ru-RU"/>
        </a:p>
      </dgm:t>
    </dgm:pt>
    <dgm:pt modelId="{044CDF25-98EF-478B-9E86-2D4263EEAD64}" type="sibTrans" cxnId="{2319650B-78D6-47D2-B8D2-19C5E704678B}">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5">
        <dgm:presLayoutVars>
          <dgm:chMax val="7"/>
          <dgm:chPref val="7"/>
        </dgm:presLayoutVars>
      </dgm:prSet>
      <dgm:spPr/>
      <dgm:t>
        <a:bodyPr/>
        <a:lstStyle/>
        <a:p>
          <a:endParaRPr lang="ru-RU"/>
        </a:p>
      </dgm:t>
    </dgm:pt>
    <dgm:pt modelId="{31BCADCA-80D2-424B-BFB0-A0AF1E13D2E2}" type="pres">
      <dgm:prSet presAssocID="{0B6DC4C4-868B-45FA-8358-6CAB108952EC}" presName="Name56" presStyleLbl="parChTrans1D2" presStyleIdx="0" presStyleCnt="4"/>
      <dgm:spPr/>
      <dgm:t>
        <a:bodyPr/>
        <a:lstStyle/>
        <a:p>
          <a:endParaRPr lang="ru-RU"/>
        </a:p>
      </dgm:t>
    </dgm:pt>
    <dgm:pt modelId="{C3655CBF-3ABB-474C-8D36-3C5745CA1400}" type="pres">
      <dgm:prSet presAssocID="{F100A25E-EA34-4EC6-8425-83AB70B46938}" presName="text0" presStyleLbl="node1" presStyleIdx="1" presStyleCnt="5" custScaleX="396271" custScaleY="120994">
        <dgm:presLayoutVars>
          <dgm:bulletEnabled val="1"/>
        </dgm:presLayoutVars>
      </dgm:prSet>
      <dgm:spPr/>
      <dgm:t>
        <a:bodyPr/>
        <a:lstStyle/>
        <a:p>
          <a:endParaRPr lang="ru-RU"/>
        </a:p>
      </dgm:t>
    </dgm:pt>
    <dgm:pt modelId="{40765CB4-C294-459A-8862-FC5E44F7FB91}" type="pres">
      <dgm:prSet presAssocID="{F8D72010-AF4F-4609-B96E-382ED1A887D9}" presName="Name56" presStyleLbl="parChTrans1D2" presStyleIdx="1" presStyleCnt="4"/>
      <dgm:spPr/>
      <dgm:t>
        <a:bodyPr/>
        <a:lstStyle/>
        <a:p>
          <a:endParaRPr lang="ru-RU"/>
        </a:p>
      </dgm:t>
    </dgm:pt>
    <dgm:pt modelId="{EEF398F6-2EF8-48AB-9AFF-6A7FD5CA2064}" type="pres">
      <dgm:prSet presAssocID="{BC91FB3B-9E6D-4490-8D7F-37F12A92C6D9}" presName="text0" presStyleLbl="node1" presStyleIdx="2" presStyleCnt="5" custScaleX="396271" custScaleY="120994" custRadScaleRad="150256" custRadScaleInc="-331">
        <dgm:presLayoutVars>
          <dgm:bulletEnabled val="1"/>
        </dgm:presLayoutVars>
      </dgm:prSet>
      <dgm:spPr/>
      <dgm:t>
        <a:bodyPr/>
        <a:lstStyle/>
        <a:p>
          <a:endParaRPr lang="ru-RU"/>
        </a:p>
      </dgm:t>
    </dgm:pt>
    <dgm:pt modelId="{A6D1EF60-2A29-4EBA-9A52-4C2DAC5030E3}" type="pres">
      <dgm:prSet presAssocID="{BF81E867-F11B-445A-B098-3524BB151843}" presName="Name56" presStyleLbl="parChTrans1D2" presStyleIdx="2" presStyleCnt="4"/>
      <dgm:spPr/>
      <dgm:t>
        <a:bodyPr/>
        <a:lstStyle/>
        <a:p>
          <a:endParaRPr lang="ru-RU"/>
        </a:p>
      </dgm:t>
    </dgm:pt>
    <dgm:pt modelId="{C50AEFB2-1621-4C42-AC18-6AFD59CCAAB2}" type="pres">
      <dgm:prSet presAssocID="{47429E1D-FD7A-4AF3-A8B9-8C221A60DA7B}" presName="text0" presStyleLbl="node1" presStyleIdx="3" presStyleCnt="5" custScaleX="396271" custScaleY="120994" custRadScaleRad="94513" custRadScaleInc="-6650">
        <dgm:presLayoutVars>
          <dgm:bulletEnabled val="1"/>
        </dgm:presLayoutVars>
      </dgm:prSet>
      <dgm:spPr/>
      <dgm:t>
        <a:bodyPr/>
        <a:lstStyle/>
        <a:p>
          <a:endParaRPr lang="ru-RU"/>
        </a:p>
      </dgm:t>
    </dgm:pt>
    <dgm:pt modelId="{1FB923F5-4F9F-4D64-AD50-9DEA6904FB57}" type="pres">
      <dgm:prSet presAssocID="{17B7480E-1A93-4241-8957-C233CEFD26A8}" presName="Name56" presStyleLbl="parChTrans1D2" presStyleIdx="3" presStyleCnt="4"/>
      <dgm:spPr/>
      <dgm:t>
        <a:bodyPr/>
        <a:lstStyle/>
        <a:p>
          <a:endParaRPr lang="ru-RU"/>
        </a:p>
      </dgm:t>
    </dgm:pt>
    <dgm:pt modelId="{95283C3C-4BB4-4D34-B9B6-1A904A250625}" type="pres">
      <dgm:prSet presAssocID="{C0C36640-CB1A-44F6-A60F-AC14457A0FAB}" presName="text0" presStyleLbl="node1" presStyleIdx="4" presStyleCnt="5" custScaleX="396271" custScaleY="120994" custRadScaleRad="156184" custRadScaleInc="318">
        <dgm:presLayoutVars>
          <dgm:bulletEnabled val="1"/>
        </dgm:presLayoutVars>
      </dgm:prSet>
      <dgm:spPr/>
      <dgm:t>
        <a:bodyPr/>
        <a:lstStyle/>
        <a:p>
          <a:endParaRPr lang="ru-RU"/>
        </a:p>
      </dgm:t>
    </dgm:pt>
  </dgm:ptLst>
  <dgm:cxnLst>
    <dgm:cxn modelId="{216CF9F6-C409-4F7E-9953-446F28A64DF2}" srcId="{E401A207-D970-4540-A7D8-1D2DE637C704}" destId="{47429E1D-FD7A-4AF3-A8B9-8C221A60DA7B}" srcOrd="2" destOrd="0" parTransId="{BF81E867-F11B-445A-B098-3524BB151843}" sibTransId="{2911CC2C-254B-4575-9EFB-83379E2240D5}"/>
    <dgm:cxn modelId="{FDE604AD-F3B4-430B-B61C-445BBF234144}" type="presOf" srcId="{47429E1D-FD7A-4AF3-A8B9-8C221A60DA7B}" destId="{C50AEFB2-1621-4C42-AC18-6AFD59CCAAB2}" srcOrd="0" destOrd="0" presId="urn:microsoft.com/office/officeart/2008/layout/RadialCluster"/>
    <dgm:cxn modelId="{8B82B00A-C46E-474C-AE4C-74136B391CD8}" type="presOf" srcId="{BC91FB3B-9E6D-4490-8D7F-37F12A92C6D9}" destId="{EEF398F6-2EF8-48AB-9AFF-6A7FD5CA2064}" srcOrd="0" destOrd="0" presId="urn:microsoft.com/office/officeart/2008/layout/RadialCluster"/>
    <dgm:cxn modelId="{2319650B-78D6-47D2-B8D2-19C5E704678B}" srcId="{E401A207-D970-4540-A7D8-1D2DE637C704}" destId="{C0C36640-CB1A-44F6-A60F-AC14457A0FAB}" srcOrd="3" destOrd="0" parTransId="{17B7480E-1A93-4241-8957-C233CEFD26A8}" sibTransId="{044CDF25-98EF-478B-9E86-2D4263EEAD64}"/>
    <dgm:cxn modelId="{E74B0F84-2A19-471C-AB9B-3FE3927CCC23}" srcId="{E401A207-D970-4540-A7D8-1D2DE637C704}" destId="{F100A25E-EA34-4EC6-8425-83AB70B46938}" srcOrd="0" destOrd="0" parTransId="{0B6DC4C4-868B-45FA-8358-6CAB108952EC}" sibTransId="{534D5137-68DB-44D0-810F-23464224219E}"/>
    <dgm:cxn modelId="{77898682-AD47-4C39-BED4-382247C57201}" srcId="{E401A207-D970-4540-A7D8-1D2DE637C704}" destId="{BC91FB3B-9E6D-4490-8D7F-37F12A92C6D9}" srcOrd="1" destOrd="0" parTransId="{F8D72010-AF4F-4609-B96E-382ED1A887D9}" sibTransId="{3CC6E0B8-30FE-4DB7-8D41-188B3F12396F}"/>
    <dgm:cxn modelId="{CB6FF63A-823C-419F-8009-D9424132D561}" type="presOf" srcId="{318EB9F8-A3B4-4FA7-9997-4937EB56EAEC}" destId="{E837BDE3-383E-40B2-A6FC-7B4752AEE84C}" srcOrd="0" destOrd="0" presId="urn:microsoft.com/office/officeart/2008/layout/RadialCluster"/>
    <dgm:cxn modelId="{2439A873-0C91-4C95-A4A7-E8F54ED9974C}" type="presOf" srcId="{BF81E867-F11B-445A-B098-3524BB151843}" destId="{A6D1EF60-2A29-4EBA-9A52-4C2DAC5030E3}" srcOrd="0" destOrd="0" presId="urn:microsoft.com/office/officeart/2008/layout/RadialCluster"/>
    <dgm:cxn modelId="{AB4E5AB5-1EB1-4D12-977D-2CE85009CBD7}" type="presOf" srcId="{F100A25E-EA34-4EC6-8425-83AB70B46938}" destId="{C3655CBF-3ABB-474C-8D36-3C5745CA1400}" srcOrd="0" destOrd="0" presId="urn:microsoft.com/office/officeart/2008/layout/RadialCluster"/>
    <dgm:cxn modelId="{B7705C14-4E39-4338-B673-ED83ADA4CA68}" type="presOf" srcId="{17B7480E-1A93-4241-8957-C233CEFD26A8}" destId="{1FB923F5-4F9F-4D64-AD50-9DEA6904FB57}" srcOrd="0" destOrd="0" presId="urn:microsoft.com/office/officeart/2008/layout/RadialCluster"/>
    <dgm:cxn modelId="{B7ADB2CE-FDF8-4DDC-9D65-2ADC68906671}" type="presOf" srcId="{E401A207-D970-4540-A7D8-1D2DE637C704}" destId="{25056C25-FD7A-454A-BD80-5797A854A1C9}" srcOrd="0" destOrd="0" presId="urn:microsoft.com/office/officeart/2008/layout/RadialCluster"/>
    <dgm:cxn modelId="{E42DE99F-5B53-4D5B-A7E6-421A243F95DE}" type="presOf" srcId="{F8D72010-AF4F-4609-B96E-382ED1A887D9}" destId="{40765CB4-C294-459A-8862-FC5E44F7FB91}" srcOrd="0" destOrd="0" presId="urn:microsoft.com/office/officeart/2008/layout/RadialCluster"/>
    <dgm:cxn modelId="{A1C3788A-9CBD-4238-9560-BF12EBE8E844}" srcId="{318EB9F8-A3B4-4FA7-9997-4937EB56EAEC}" destId="{E401A207-D970-4540-A7D8-1D2DE637C704}" srcOrd="0" destOrd="0" parTransId="{663A62C9-9B3D-48E0-A3FC-618886457E72}" sibTransId="{6DFC798E-040C-44FF-A79A-A674AC8D6016}"/>
    <dgm:cxn modelId="{A15731DA-A4D4-4501-BAC0-E143EB88E7E6}" type="presOf" srcId="{C0C36640-CB1A-44F6-A60F-AC14457A0FAB}" destId="{95283C3C-4BB4-4D34-B9B6-1A904A250625}" srcOrd="0" destOrd="0" presId="urn:microsoft.com/office/officeart/2008/layout/RadialCluster"/>
    <dgm:cxn modelId="{DF7F467D-469C-485E-A18F-3CF08BB99008}" type="presOf" srcId="{0B6DC4C4-868B-45FA-8358-6CAB108952EC}" destId="{31BCADCA-80D2-424B-BFB0-A0AF1E13D2E2}" srcOrd="0" destOrd="0" presId="urn:microsoft.com/office/officeart/2008/layout/RadialCluster"/>
    <dgm:cxn modelId="{5F162F16-1FE0-4470-B76C-581C013CD6CD}" type="presParOf" srcId="{E837BDE3-383E-40B2-A6FC-7B4752AEE84C}" destId="{5447C531-E157-4A38-8E15-D58CFDE83DDB}" srcOrd="0" destOrd="0" presId="urn:microsoft.com/office/officeart/2008/layout/RadialCluster"/>
    <dgm:cxn modelId="{F8B5FAFF-A42D-4748-89A0-4511B4AECF65}" type="presParOf" srcId="{5447C531-E157-4A38-8E15-D58CFDE83DDB}" destId="{25056C25-FD7A-454A-BD80-5797A854A1C9}" srcOrd="0" destOrd="0" presId="urn:microsoft.com/office/officeart/2008/layout/RadialCluster"/>
    <dgm:cxn modelId="{AEAA6DC6-F861-46BE-A1A3-5935B762DD0A}" type="presParOf" srcId="{5447C531-E157-4A38-8E15-D58CFDE83DDB}" destId="{31BCADCA-80D2-424B-BFB0-A0AF1E13D2E2}" srcOrd="1" destOrd="0" presId="urn:microsoft.com/office/officeart/2008/layout/RadialCluster"/>
    <dgm:cxn modelId="{390A6B0C-CB8B-41F9-8A54-7C2FA8AA38AF}" type="presParOf" srcId="{5447C531-E157-4A38-8E15-D58CFDE83DDB}" destId="{C3655CBF-3ABB-474C-8D36-3C5745CA1400}" srcOrd="2" destOrd="0" presId="urn:microsoft.com/office/officeart/2008/layout/RadialCluster"/>
    <dgm:cxn modelId="{8C3E873C-47C9-4B9E-92E7-6C52C3F0BF20}" type="presParOf" srcId="{5447C531-E157-4A38-8E15-D58CFDE83DDB}" destId="{40765CB4-C294-459A-8862-FC5E44F7FB91}" srcOrd="3" destOrd="0" presId="urn:microsoft.com/office/officeart/2008/layout/RadialCluster"/>
    <dgm:cxn modelId="{63D3F330-4BFB-4B0B-9D9B-FF4BFC56457D}" type="presParOf" srcId="{5447C531-E157-4A38-8E15-D58CFDE83DDB}" destId="{EEF398F6-2EF8-48AB-9AFF-6A7FD5CA2064}" srcOrd="4" destOrd="0" presId="urn:microsoft.com/office/officeart/2008/layout/RadialCluster"/>
    <dgm:cxn modelId="{619BDE75-D8AF-48F5-861B-59DDBA1B4081}" type="presParOf" srcId="{5447C531-E157-4A38-8E15-D58CFDE83DDB}" destId="{A6D1EF60-2A29-4EBA-9A52-4C2DAC5030E3}" srcOrd="5" destOrd="0" presId="urn:microsoft.com/office/officeart/2008/layout/RadialCluster"/>
    <dgm:cxn modelId="{6576C702-1F6F-4ADD-AA4E-C83A2A579620}" type="presParOf" srcId="{5447C531-E157-4A38-8E15-D58CFDE83DDB}" destId="{C50AEFB2-1621-4C42-AC18-6AFD59CCAAB2}" srcOrd="6" destOrd="0" presId="urn:microsoft.com/office/officeart/2008/layout/RadialCluster"/>
    <dgm:cxn modelId="{1A121347-E092-4401-AAB0-E0CE756D5937}" type="presParOf" srcId="{5447C531-E157-4A38-8E15-D58CFDE83DDB}" destId="{1FB923F5-4F9F-4D64-AD50-9DEA6904FB57}" srcOrd="7" destOrd="0" presId="urn:microsoft.com/office/officeart/2008/layout/RadialCluster"/>
    <dgm:cxn modelId="{CE0E1D6D-A4CE-4DD1-B6BA-5904503606A6}" type="presParOf" srcId="{5447C531-E157-4A38-8E15-D58CFDE83DDB}" destId="{95283C3C-4BB4-4D34-B9B6-1A904A250625}" srcOrd="8" destOrd="0" presId="urn:microsoft.com/office/officeart/2008/layout/RadialCluster"/>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C8FD-2E26-4AE7-B13D-71BBCE420E2C}">
      <dsp:nvSpPr>
        <dsp:cNvPr id="0" name=""/>
        <dsp:cNvSpPr/>
      </dsp:nvSpPr>
      <dsp:spPr>
        <a:xfrm>
          <a:off x="1724949" y="1204142"/>
          <a:ext cx="915812" cy="915812"/>
        </a:xfrm>
        <a:prstGeom prst="ellipse">
          <a:avLst/>
        </a:prstGeom>
        <a:solidFill>
          <a:srgbClr val="92D050"/>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SaaS</a:t>
          </a:r>
          <a:endParaRPr lang="ru-RU" sz="2000" kern="1200" dirty="0"/>
        </a:p>
      </dsp:txBody>
      <dsp:txXfrm>
        <a:off x="1859067" y="1338260"/>
        <a:ext cx="647576" cy="647576"/>
      </dsp:txXfrm>
    </dsp:sp>
    <dsp:sp modelId="{BD3E845E-4D7C-4CE3-83BC-20831ED88AEC}">
      <dsp:nvSpPr>
        <dsp:cNvPr id="0" name=""/>
        <dsp:cNvSpPr/>
      </dsp:nvSpPr>
      <dsp:spPr>
        <a:xfrm rot="16200000">
          <a:off x="2044493" y="1046901"/>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175937" y="1058862"/>
        <a:ext cx="13836" cy="13836"/>
      </dsp:txXfrm>
    </dsp:sp>
    <dsp:sp modelId="{19A07A34-1010-48C6-A801-BD8D5D256EA9}">
      <dsp:nvSpPr>
        <dsp:cNvPr id="0" name=""/>
        <dsp:cNvSpPr/>
      </dsp:nvSpPr>
      <dsp:spPr>
        <a:xfrm>
          <a:off x="1724949" y="11606"/>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859067" y="145724"/>
        <a:ext cx="647576" cy="647576"/>
      </dsp:txXfrm>
    </dsp:sp>
    <dsp:sp modelId="{A40744F3-8F59-4D61-9DF6-A37D24278559}">
      <dsp:nvSpPr>
        <dsp:cNvPr id="0" name=""/>
        <dsp:cNvSpPr/>
      </dsp:nvSpPr>
      <dsp:spPr>
        <a:xfrm rot="20520000">
          <a:off x="2611578"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743022" y="1470874"/>
        <a:ext cx="13836" cy="13836"/>
      </dsp:txXfrm>
    </dsp:sp>
    <dsp:sp modelId="{16A90822-693B-4AAA-A690-D1B7BBE713D3}">
      <dsp:nvSpPr>
        <dsp:cNvPr id="0" name=""/>
        <dsp:cNvSpPr/>
      </dsp:nvSpPr>
      <dsp:spPr>
        <a:xfrm>
          <a:off x="2859118"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2993236" y="969746"/>
        <a:ext cx="647576" cy="647576"/>
      </dsp:txXfrm>
    </dsp:sp>
    <dsp:sp modelId="{0B2CB517-7DD7-48E1-8259-4393B3E0C3EC}">
      <dsp:nvSpPr>
        <dsp:cNvPr id="0" name=""/>
        <dsp:cNvSpPr/>
      </dsp:nvSpPr>
      <dsp:spPr>
        <a:xfrm rot="3240000">
          <a:off x="2394971"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526415" y="2137522"/>
        <a:ext cx="13836" cy="13836"/>
      </dsp:txXfrm>
    </dsp:sp>
    <dsp:sp modelId="{8F6D8065-965B-4A4F-B6F8-BDB592D2B4BF}">
      <dsp:nvSpPr>
        <dsp:cNvPr id="0" name=""/>
        <dsp:cNvSpPr/>
      </dsp:nvSpPr>
      <dsp:spPr>
        <a:xfrm>
          <a:off x="2425904"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2560022" y="2303042"/>
        <a:ext cx="647576" cy="647576"/>
      </dsp:txXfrm>
    </dsp:sp>
    <dsp:sp modelId="{9036BBB6-75F0-4F69-9249-B49C871EAD6A}">
      <dsp:nvSpPr>
        <dsp:cNvPr id="0" name=""/>
        <dsp:cNvSpPr/>
      </dsp:nvSpPr>
      <dsp:spPr>
        <a:xfrm rot="7560000">
          <a:off x="1694016"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825459" y="2137522"/>
        <a:ext cx="13836" cy="13836"/>
      </dsp:txXfrm>
    </dsp:sp>
    <dsp:sp modelId="{935A1F96-8C6B-4CB8-B151-B31C97F5597D}">
      <dsp:nvSpPr>
        <dsp:cNvPr id="0" name=""/>
        <dsp:cNvSpPr/>
      </dsp:nvSpPr>
      <dsp:spPr>
        <a:xfrm>
          <a:off x="1023993"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158111" y="2303042"/>
        <a:ext cx="647576" cy="647576"/>
      </dsp:txXfrm>
    </dsp:sp>
    <dsp:sp modelId="{4DE8A120-1BCB-4D6E-B1F9-4BDCEC7C5779}">
      <dsp:nvSpPr>
        <dsp:cNvPr id="0" name=""/>
        <dsp:cNvSpPr/>
      </dsp:nvSpPr>
      <dsp:spPr>
        <a:xfrm rot="11880000">
          <a:off x="1477409"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608852" y="1470874"/>
        <a:ext cx="13836" cy="13836"/>
      </dsp:txXfrm>
    </dsp:sp>
    <dsp:sp modelId="{95A2D75F-3C3F-4653-A5FC-8BF0D4D6EEFE}">
      <dsp:nvSpPr>
        <dsp:cNvPr id="0" name=""/>
        <dsp:cNvSpPr/>
      </dsp:nvSpPr>
      <dsp:spPr>
        <a:xfrm>
          <a:off x="590779"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724897" y="969746"/>
        <a:ext cx="647576" cy="647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C8FD-2E26-4AE7-B13D-71BBCE420E2C}">
      <dsp:nvSpPr>
        <dsp:cNvPr id="0" name=""/>
        <dsp:cNvSpPr/>
      </dsp:nvSpPr>
      <dsp:spPr>
        <a:xfrm>
          <a:off x="1724949" y="1204142"/>
          <a:ext cx="915812" cy="915812"/>
        </a:xfrm>
        <a:prstGeom prst="ellipse">
          <a:avLst/>
        </a:prstGeom>
        <a:solidFill>
          <a:srgbClr val="92D050"/>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PaaS</a:t>
          </a:r>
          <a:endParaRPr lang="ru-RU" sz="2000" kern="1200" dirty="0"/>
        </a:p>
      </dsp:txBody>
      <dsp:txXfrm>
        <a:off x="1859067" y="1338260"/>
        <a:ext cx="647576" cy="647576"/>
      </dsp:txXfrm>
    </dsp:sp>
    <dsp:sp modelId="{BD3E845E-4D7C-4CE3-83BC-20831ED88AEC}">
      <dsp:nvSpPr>
        <dsp:cNvPr id="0" name=""/>
        <dsp:cNvSpPr/>
      </dsp:nvSpPr>
      <dsp:spPr>
        <a:xfrm rot="16200000">
          <a:off x="2044493" y="1046901"/>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175937" y="1058862"/>
        <a:ext cx="13836" cy="13836"/>
      </dsp:txXfrm>
    </dsp:sp>
    <dsp:sp modelId="{19A07A34-1010-48C6-A801-BD8D5D256EA9}">
      <dsp:nvSpPr>
        <dsp:cNvPr id="0" name=""/>
        <dsp:cNvSpPr/>
      </dsp:nvSpPr>
      <dsp:spPr>
        <a:xfrm>
          <a:off x="1724949" y="11606"/>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1859067" y="145724"/>
        <a:ext cx="647576" cy="647576"/>
      </dsp:txXfrm>
    </dsp:sp>
    <dsp:sp modelId="{A40744F3-8F59-4D61-9DF6-A37D24278559}">
      <dsp:nvSpPr>
        <dsp:cNvPr id="0" name=""/>
        <dsp:cNvSpPr/>
      </dsp:nvSpPr>
      <dsp:spPr>
        <a:xfrm rot="20520000">
          <a:off x="2611578"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743022" y="1470874"/>
        <a:ext cx="13836" cy="13836"/>
      </dsp:txXfrm>
    </dsp:sp>
    <dsp:sp modelId="{16A90822-693B-4AAA-A690-D1B7BBE713D3}">
      <dsp:nvSpPr>
        <dsp:cNvPr id="0" name=""/>
        <dsp:cNvSpPr/>
      </dsp:nvSpPr>
      <dsp:spPr>
        <a:xfrm>
          <a:off x="2859118"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2993236" y="969746"/>
        <a:ext cx="647576" cy="647576"/>
      </dsp:txXfrm>
    </dsp:sp>
    <dsp:sp modelId="{0B2CB517-7DD7-48E1-8259-4393B3E0C3EC}">
      <dsp:nvSpPr>
        <dsp:cNvPr id="0" name=""/>
        <dsp:cNvSpPr/>
      </dsp:nvSpPr>
      <dsp:spPr>
        <a:xfrm rot="3240000">
          <a:off x="2394971"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526415" y="2137522"/>
        <a:ext cx="13836" cy="13836"/>
      </dsp:txXfrm>
    </dsp:sp>
    <dsp:sp modelId="{8F6D8065-965B-4A4F-B6F8-BDB592D2B4BF}">
      <dsp:nvSpPr>
        <dsp:cNvPr id="0" name=""/>
        <dsp:cNvSpPr/>
      </dsp:nvSpPr>
      <dsp:spPr>
        <a:xfrm>
          <a:off x="2425904"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2560022" y="2303042"/>
        <a:ext cx="647576" cy="647576"/>
      </dsp:txXfrm>
    </dsp:sp>
    <dsp:sp modelId="{9036BBB6-75F0-4F69-9249-B49C871EAD6A}">
      <dsp:nvSpPr>
        <dsp:cNvPr id="0" name=""/>
        <dsp:cNvSpPr/>
      </dsp:nvSpPr>
      <dsp:spPr>
        <a:xfrm rot="7560000">
          <a:off x="1694016"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825459" y="2137522"/>
        <a:ext cx="13836" cy="13836"/>
      </dsp:txXfrm>
    </dsp:sp>
    <dsp:sp modelId="{935A1F96-8C6B-4CB8-B151-B31C97F5597D}">
      <dsp:nvSpPr>
        <dsp:cNvPr id="0" name=""/>
        <dsp:cNvSpPr/>
      </dsp:nvSpPr>
      <dsp:spPr>
        <a:xfrm>
          <a:off x="1023993"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158111" y="2303042"/>
        <a:ext cx="647576" cy="647576"/>
      </dsp:txXfrm>
    </dsp:sp>
    <dsp:sp modelId="{4DE8A120-1BCB-4D6E-B1F9-4BDCEC7C5779}">
      <dsp:nvSpPr>
        <dsp:cNvPr id="0" name=""/>
        <dsp:cNvSpPr/>
      </dsp:nvSpPr>
      <dsp:spPr>
        <a:xfrm rot="11880000">
          <a:off x="1477409"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608852" y="1470874"/>
        <a:ext cx="13836" cy="13836"/>
      </dsp:txXfrm>
    </dsp:sp>
    <dsp:sp modelId="{95A2D75F-3C3F-4653-A5FC-8BF0D4D6EEFE}">
      <dsp:nvSpPr>
        <dsp:cNvPr id="0" name=""/>
        <dsp:cNvSpPr/>
      </dsp:nvSpPr>
      <dsp:spPr>
        <a:xfrm>
          <a:off x="590779"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724897" y="969746"/>
        <a:ext cx="647576" cy="647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2380309" y="998672"/>
          <a:ext cx="856004" cy="856004"/>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err="1" smtClean="0">
              <a:ln>
                <a:noFill/>
              </a:ln>
              <a:solidFill>
                <a:srgbClr val="92D050"/>
              </a:solidFill>
            </a:rPr>
            <a:t>IaaS</a:t>
          </a:r>
          <a:endParaRPr lang="ru-RU" sz="2400" kern="1200" dirty="0">
            <a:ln>
              <a:noFill/>
            </a:ln>
            <a:solidFill>
              <a:srgbClr val="92D050"/>
            </a:solidFill>
          </a:endParaRPr>
        </a:p>
      </dsp:txBody>
      <dsp:txXfrm>
        <a:off x="2422096" y="1040459"/>
        <a:ext cx="772430" cy="772430"/>
      </dsp:txXfrm>
    </dsp:sp>
    <dsp:sp modelId="{31BCADCA-80D2-424B-BFB0-A0AF1E13D2E2}">
      <dsp:nvSpPr>
        <dsp:cNvPr id="0" name=""/>
        <dsp:cNvSpPr/>
      </dsp:nvSpPr>
      <dsp:spPr>
        <a:xfrm rot="16200000">
          <a:off x="2625961" y="816321"/>
          <a:ext cx="364701" cy="0"/>
        </a:xfrm>
        <a:custGeom>
          <a:avLst/>
          <a:gdLst/>
          <a:ahLst/>
          <a:cxnLst/>
          <a:rect l="0" t="0" r="0" b="0"/>
          <a:pathLst>
            <a:path>
              <a:moveTo>
                <a:pt x="0" y="0"/>
              </a:moveTo>
              <a:lnTo>
                <a:pt x="3647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55CBF-3ABB-474C-8D36-3C5745CA1400}">
      <dsp:nvSpPr>
        <dsp:cNvPr id="0" name=""/>
        <dsp:cNvSpPr/>
      </dsp:nvSpPr>
      <dsp:spPr>
        <a:xfrm>
          <a:off x="1671959" y="-59957"/>
          <a:ext cx="2272705" cy="693928"/>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8260" rIns="48260" bIns="48260" numCol="1" spcCol="1270" anchor="ctr" anchorCtr="0">
          <a:noAutofit/>
        </a:bodyPr>
        <a:lstStyle/>
        <a:p>
          <a:pPr lvl="0" algn="ctr" defTabSz="844550">
            <a:lnSpc>
              <a:spcPct val="90000"/>
            </a:lnSpc>
            <a:spcBef>
              <a:spcPct val="0"/>
            </a:spcBef>
            <a:spcAft>
              <a:spcPct val="35000"/>
            </a:spcAft>
          </a:pPr>
          <a:r>
            <a:rPr lang="en-US" sz="1900" b="0" i="0" kern="1200" dirty="0" smtClean="0">
              <a:solidFill>
                <a:srgbClr val="00B0F0"/>
              </a:solidFill>
            </a:rPr>
            <a:t>Virtual Machines</a:t>
          </a:r>
          <a:endParaRPr lang="ru-RU" sz="1900" kern="1200" dirty="0">
            <a:solidFill>
              <a:srgbClr val="00B0F0"/>
            </a:solidFill>
          </a:endParaRPr>
        </a:p>
      </dsp:txBody>
      <dsp:txXfrm>
        <a:off x="1705834" y="-26082"/>
        <a:ext cx="2204955" cy="626178"/>
      </dsp:txXfrm>
    </dsp:sp>
    <dsp:sp modelId="{40765CB4-C294-459A-8862-FC5E44F7FB91}">
      <dsp:nvSpPr>
        <dsp:cNvPr id="0" name=""/>
        <dsp:cNvSpPr/>
      </dsp:nvSpPr>
      <dsp:spPr>
        <a:xfrm rot="21590847">
          <a:off x="3236314" y="1425391"/>
          <a:ext cx="107604" cy="0"/>
        </a:xfrm>
        <a:custGeom>
          <a:avLst/>
          <a:gdLst/>
          <a:ahLst/>
          <a:cxnLst/>
          <a:rect l="0" t="0" r="0" b="0"/>
          <a:pathLst>
            <a:path>
              <a:moveTo>
                <a:pt x="0" y="0"/>
              </a:moveTo>
              <a:lnTo>
                <a:pt x="10760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3343918" y="1075258"/>
          <a:ext cx="2272705" cy="693928"/>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8260" rIns="48260" bIns="48260" numCol="1" spcCol="1270" anchor="ctr" anchorCtr="0">
          <a:noAutofit/>
        </a:bodyPr>
        <a:lstStyle/>
        <a:p>
          <a:pPr lvl="0" algn="ctr" defTabSz="844550">
            <a:lnSpc>
              <a:spcPct val="90000"/>
            </a:lnSpc>
            <a:spcBef>
              <a:spcPct val="0"/>
            </a:spcBef>
            <a:spcAft>
              <a:spcPct val="35000"/>
            </a:spcAft>
          </a:pPr>
          <a:r>
            <a:rPr lang="en-US" sz="1900" b="0" i="0" kern="1200" dirty="0" smtClean="0">
              <a:solidFill>
                <a:srgbClr val="00B0F0"/>
              </a:solidFill>
            </a:rPr>
            <a:t>Virtual Machines</a:t>
          </a:r>
          <a:endParaRPr lang="ru-RU" sz="1900" kern="1200" dirty="0">
            <a:solidFill>
              <a:srgbClr val="00B0F0"/>
            </a:solidFill>
          </a:endParaRPr>
        </a:p>
      </dsp:txBody>
      <dsp:txXfrm>
        <a:off x="3377793" y="1109133"/>
        <a:ext cx="2204955" cy="626178"/>
      </dsp:txXfrm>
    </dsp:sp>
    <dsp:sp modelId="{A6D1EF60-2A29-4EBA-9A52-4C2DAC5030E3}">
      <dsp:nvSpPr>
        <dsp:cNvPr id="0" name=""/>
        <dsp:cNvSpPr/>
      </dsp:nvSpPr>
      <dsp:spPr>
        <a:xfrm rot="5220450">
          <a:off x="2687991" y="2005026"/>
          <a:ext cx="301109" cy="0"/>
        </a:xfrm>
        <a:custGeom>
          <a:avLst/>
          <a:gdLst/>
          <a:ahLst/>
          <a:cxnLst/>
          <a:rect l="0" t="0" r="0" b="0"/>
          <a:pathLst>
            <a:path>
              <a:moveTo>
                <a:pt x="0" y="0"/>
              </a:moveTo>
              <a:lnTo>
                <a:pt x="30110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0AEFB2-1621-4C42-AC18-6AFD59CCAAB2}">
      <dsp:nvSpPr>
        <dsp:cNvPr id="0" name=""/>
        <dsp:cNvSpPr/>
      </dsp:nvSpPr>
      <dsp:spPr>
        <a:xfrm>
          <a:off x="1728191" y="2155375"/>
          <a:ext cx="2272705" cy="693928"/>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8260" rIns="48260" bIns="48260" numCol="1" spcCol="1270" anchor="ctr" anchorCtr="0">
          <a:noAutofit/>
        </a:bodyPr>
        <a:lstStyle/>
        <a:p>
          <a:pPr lvl="0" algn="ctr" defTabSz="844550">
            <a:lnSpc>
              <a:spcPct val="90000"/>
            </a:lnSpc>
            <a:spcBef>
              <a:spcPct val="0"/>
            </a:spcBef>
            <a:spcAft>
              <a:spcPct val="35000"/>
            </a:spcAft>
          </a:pPr>
          <a:r>
            <a:rPr lang="en-US" sz="1900" b="0" i="0" kern="1200" dirty="0" smtClean="0">
              <a:solidFill>
                <a:srgbClr val="00B0F0"/>
              </a:solidFill>
            </a:rPr>
            <a:t>Virtual Machines</a:t>
          </a:r>
          <a:endParaRPr lang="ru-RU" sz="1900" kern="1200" dirty="0">
            <a:solidFill>
              <a:srgbClr val="00B0F0"/>
            </a:solidFill>
          </a:endParaRPr>
        </a:p>
      </dsp:txBody>
      <dsp:txXfrm>
        <a:off x="1762066" y="2189250"/>
        <a:ext cx="2204955" cy="626178"/>
      </dsp:txXfrm>
    </dsp:sp>
    <dsp:sp modelId="{1FB923F5-4F9F-4D64-AD50-9DEA6904FB57}">
      <dsp:nvSpPr>
        <dsp:cNvPr id="0" name=""/>
        <dsp:cNvSpPr/>
      </dsp:nvSpPr>
      <dsp:spPr>
        <a:xfrm rot="10809141">
          <a:off x="2272705" y="1425393"/>
          <a:ext cx="107604" cy="0"/>
        </a:xfrm>
        <a:custGeom>
          <a:avLst/>
          <a:gdLst/>
          <a:ahLst/>
          <a:cxnLst/>
          <a:rect l="0" t="0" r="0" b="0"/>
          <a:pathLst>
            <a:path>
              <a:moveTo>
                <a:pt x="0" y="0"/>
              </a:moveTo>
              <a:lnTo>
                <a:pt x="10760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283C3C-4BB4-4D34-B9B6-1A904A250625}">
      <dsp:nvSpPr>
        <dsp:cNvPr id="0" name=""/>
        <dsp:cNvSpPr/>
      </dsp:nvSpPr>
      <dsp:spPr>
        <a:xfrm>
          <a:off x="0" y="1075264"/>
          <a:ext cx="2272705" cy="693928"/>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8260" rIns="48260" bIns="48260" numCol="1" spcCol="1270" anchor="ctr" anchorCtr="0">
          <a:noAutofit/>
        </a:bodyPr>
        <a:lstStyle/>
        <a:p>
          <a:pPr lvl="0" algn="ctr" defTabSz="844550">
            <a:lnSpc>
              <a:spcPct val="90000"/>
            </a:lnSpc>
            <a:spcBef>
              <a:spcPct val="0"/>
            </a:spcBef>
            <a:spcAft>
              <a:spcPct val="35000"/>
            </a:spcAft>
          </a:pPr>
          <a:r>
            <a:rPr lang="en-US" sz="1900" b="0" i="0" kern="1200" dirty="0" smtClean="0">
              <a:solidFill>
                <a:srgbClr val="00B0F0"/>
              </a:solidFill>
            </a:rPr>
            <a:t>Virtual Machines</a:t>
          </a:r>
          <a:endParaRPr lang="ru-RU" sz="1900" kern="1200" dirty="0">
            <a:solidFill>
              <a:srgbClr val="00B0F0"/>
            </a:solidFill>
          </a:endParaRPr>
        </a:p>
      </dsp:txBody>
      <dsp:txXfrm>
        <a:off x="33875" y="1109139"/>
        <a:ext cx="2204955" cy="62617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02240-18E8-4BA6-A53E-7A1792A59EEC}" type="datetimeFigureOut">
              <a:rPr lang="en-US" smtClean="0"/>
              <a:pPr/>
              <a:t>6/10/2015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endParaRPr lang="en-US" baseline="0" dirty="0" smtClean="0"/>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a:t>
            </a:r>
            <a:r>
              <a:rPr lang="en-US" baseline="0" dirty="0" smtClean="0"/>
              <a: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14</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16</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http://azure.microsoft.com/en-us/downloads/</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17</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Добавить рамку</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endParaRPr lang="en-US" dirty="0" smtClean="0"/>
          </a:p>
          <a:p>
            <a:endParaRPr lang="en-US" dirty="0" smtClean="0"/>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a:t>
            </a:r>
            <a:r>
              <a:rPr lang="en-US" dirty="0" smtClean="0"/>
              <a:t>://www.slideshare.net/tekcraft/azure-vsamazon?related=1</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112793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 Service Pricing:</a:t>
            </a:r>
            <a:endParaRPr lang="en-US" dirty="0" smtClean="0"/>
          </a:p>
          <a:p>
            <a:r>
              <a:rPr lang="en-US" dirty="0" smtClean="0"/>
              <a:t>http://azure.microsoft.com/en-us/pricing/details/app-service/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146903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83019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11</a:t>
            </a:fld>
            <a:endParaRPr lang="en-US"/>
          </a:p>
        </p:txBody>
      </p:sp>
    </p:spTree>
    <p:extLst>
      <p:ext uri="{BB962C8B-B14F-4D97-AF65-F5344CB8AC3E}">
        <p14:creationId xmlns:p14="http://schemas.microsoft.com/office/powerpoint/2010/main" val="4107362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10.06.2015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10.06.2015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3"/>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4"/>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0.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19541" y="2348880"/>
              <a:ext cx="1948171" cy="3727285"/>
              <a:chOff x="1919541" y="2348880"/>
              <a:chExt cx="1948171" cy="3727285"/>
            </a:xfrm>
          </p:grpSpPr>
          <p:sp>
            <p:nvSpPr>
              <p:cNvPr id="7" name="Freeform 6"/>
              <p:cNvSpPr/>
              <p:nvPr/>
            </p:nvSpPr>
            <p:spPr>
              <a:xfrm>
                <a:off x="1919541" y="234888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19541" y="276896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19541" y="2348880"/>
              <a:ext cx="1948171" cy="3727285"/>
              <a:chOff x="1919541" y="2348880"/>
              <a:chExt cx="1948171" cy="3727285"/>
            </a:xfrm>
          </p:grpSpPr>
          <p:sp>
            <p:nvSpPr>
              <p:cNvPr id="29" name="Freeform 28"/>
              <p:cNvSpPr/>
              <p:nvPr/>
            </p:nvSpPr>
            <p:spPr>
              <a:xfrm>
                <a:off x="1919541" y="234888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19541" y="276896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19541" y="2348880"/>
              <a:ext cx="1948171" cy="3727285"/>
              <a:chOff x="1919541" y="2348880"/>
              <a:chExt cx="1948171" cy="3727285"/>
            </a:xfrm>
          </p:grpSpPr>
          <p:sp>
            <p:nvSpPr>
              <p:cNvPr id="41" name="Freeform 40"/>
              <p:cNvSpPr/>
              <p:nvPr/>
            </p:nvSpPr>
            <p:spPr>
              <a:xfrm>
                <a:off x="1919541" y="234888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19541" y="276896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19541" y="2348880"/>
              <a:ext cx="1948171" cy="3727285"/>
              <a:chOff x="1919541" y="2348880"/>
              <a:chExt cx="1948171" cy="3727285"/>
            </a:xfrm>
          </p:grpSpPr>
          <p:sp>
            <p:nvSpPr>
              <p:cNvPr id="53" name="Freeform 52"/>
              <p:cNvSpPr/>
              <p:nvPr/>
            </p:nvSpPr>
            <p:spPr>
              <a:xfrm>
                <a:off x="1919541" y="234888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19541" y="276896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8112224" y="44877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Customer</a:t>
            </a:r>
            <a:endParaRPr lang="ru-RU" sz="1800" kern="1200" dirty="0">
              <a:solidFill>
                <a:schemeClr val="tx1"/>
              </a:solidFill>
            </a:endParaRPr>
          </a:p>
        </p:txBody>
      </p:sp>
      <p:sp>
        <p:nvSpPr>
          <p:cNvPr id="63" name="Freeform 62"/>
          <p:cNvSpPr/>
          <p:nvPr/>
        </p:nvSpPr>
        <p:spPr>
          <a:xfrm>
            <a:off x="8112224" y="89477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graphicFrame>
        <p:nvGraphicFramePr>
          <p:cNvPr id="41" name="Diagram 40"/>
          <p:cNvGraphicFramePr/>
          <p:nvPr>
            <p:extLst>
              <p:ext uri="{D42A27DB-BD31-4B8C-83A1-F6EECF244321}">
                <p14:modId xmlns:p14="http://schemas.microsoft.com/office/powerpoint/2010/main" val="618383674"/>
              </p:ext>
            </p:extLst>
          </p:nvPr>
        </p:nvGraphicFramePr>
        <p:xfrm>
          <a:off x="7536160" y="1556792"/>
          <a:ext cx="4365711"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2" name="Diagram 41"/>
          <p:cNvGraphicFramePr/>
          <p:nvPr>
            <p:extLst>
              <p:ext uri="{D42A27DB-BD31-4B8C-83A1-F6EECF244321}">
                <p14:modId xmlns:p14="http://schemas.microsoft.com/office/powerpoint/2010/main" val="4131784748"/>
              </p:ext>
            </p:extLst>
          </p:nvPr>
        </p:nvGraphicFramePr>
        <p:xfrm>
          <a:off x="4583832" y="3429000"/>
          <a:ext cx="4365711" cy="30963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3" name="Diagram 42"/>
          <p:cNvGraphicFramePr/>
          <p:nvPr>
            <p:extLst>
              <p:ext uri="{D42A27DB-BD31-4B8C-83A1-F6EECF244321}">
                <p14:modId xmlns:p14="http://schemas.microsoft.com/office/powerpoint/2010/main" val="2104125855"/>
              </p:ext>
            </p:extLst>
          </p:nvPr>
        </p:nvGraphicFramePr>
        <p:xfrm>
          <a:off x="1415480" y="1417638"/>
          <a:ext cx="5616624" cy="285334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46" name="Picture 2" descr="Virtual Machines"/>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67608" y="1628800"/>
            <a:ext cx="576064" cy="52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a:t>
            </a:r>
            <a:r>
              <a:rPr lang="en-US" dirty="0"/>
              <a:t>Words to </a:t>
            </a:r>
            <a:r>
              <a:rPr lang="en-US" dirty="0" smtClean="0"/>
              <a:t>Deeds </a:t>
            </a:r>
            <a:endParaRPr lang="ru-RU" dirty="0"/>
          </a:p>
        </p:txBody>
      </p:sp>
      <p:sp>
        <p:nvSpPr>
          <p:cNvPr id="4" name="Text Placeholder 3"/>
          <p:cNvSpPr>
            <a:spLocks noGrp="1"/>
          </p:cNvSpPr>
          <p:nvPr>
            <p:ph type="body" idx="1"/>
          </p:nvPr>
        </p:nvSpPr>
        <p:spPr/>
        <p:txBody>
          <a:bodyPr/>
          <a:lstStyle/>
          <a:p>
            <a:endParaRPr lang="ru-RU"/>
          </a:p>
        </p:txBody>
      </p:sp>
      <p:pic>
        <p:nvPicPr>
          <p:cNvPr id="10244" name="Picture 4" descr="http://cliparts.co/cliparts/pi7/KgG/pi7KgGM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6" y="1678042"/>
            <a:ext cx="242844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Subscription </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30724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p:txBody>
          <a:bodyPr/>
          <a:lstStyle/>
          <a:p>
            <a:pPr>
              <a:lnSpc>
                <a:spcPct val="150000"/>
              </a:lnSpc>
            </a:pPr>
            <a:r>
              <a:rPr lang="en-US" dirty="0" smtClean="0"/>
              <a:t>From Visual Studio with Azure SDK</a:t>
            </a:r>
          </a:p>
          <a:p>
            <a:pPr>
              <a:lnSpc>
                <a:spcPct val="150000"/>
              </a:lnSpc>
            </a:pPr>
            <a:r>
              <a:rPr lang="en-US" dirty="0"/>
              <a:t>From </a:t>
            </a:r>
            <a:r>
              <a:rPr lang="en-US" dirty="0"/>
              <a:t>M</a:t>
            </a:r>
            <a:r>
              <a:rPr lang="en-US" dirty="0" smtClean="0"/>
              <a:t>anagement Portals:</a:t>
            </a:r>
            <a:endParaRPr lang="en-US" dirty="0" smtClean="0"/>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smtClean="0"/>
              <a:t>SDK and </a:t>
            </a:r>
            <a:r>
              <a:rPr lang="en-US" dirty="0" smtClean="0"/>
              <a:t>Command-line Tools</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ru-RU" dirty="0"/>
          </a:p>
        </p:txBody>
      </p:sp>
    </p:spTree>
    <p:extLst>
      <p:ext uri="{BB962C8B-B14F-4D97-AF65-F5344CB8AC3E}">
        <p14:creationId xmlns:p14="http://schemas.microsoft.com/office/powerpoint/2010/main" val="319518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908720"/>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Microsoft Azure</a:t>
            </a:r>
            <a:r>
              <a:rPr lang="ru-RU" dirty="0" smtClean="0"/>
              <a:t>?</a:t>
            </a:r>
            <a:endParaRPr lang="ru-RU" dirty="0"/>
          </a:p>
        </p:txBody>
      </p:sp>
      <p:sp>
        <p:nvSpPr>
          <p:cNvPr id="5" name="Text Placeholder 4"/>
          <p:cNvSpPr>
            <a:spLocks noGrp="1"/>
          </p:cNvSpPr>
          <p:nvPr>
            <p:ph type="body" idx="1"/>
          </p:nvPr>
        </p:nvSpPr>
        <p:spPr/>
        <p:txBody>
          <a:bodyPr/>
          <a:lstStyle/>
          <a:p>
            <a:endParaRPr lang="ru-RU"/>
          </a:p>
        </p:txBody>
      </p:sp>
      <p:pic>
        <p:nvPicPr>
          <p:cNvPr id="4098" name="Picture 2" descr="http://findicons.com/files/icons/1049/2s_space_emotions_v2/256/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sp>
        <p:nvSpPr>
          <p:cNvPr id="7" name="Content Placeholder 6"/>
          <p:cNvSpPr>
            <a:spLocks noGrp="1"/>
          </p:cNvSpPr>
          <p:nvPr>
            <p:ph idx="1"/>
          </p:nvPr>
        </p:nvSpPr>
        <p:spPr/>
        <p:txBody>
          <a:bodyPr/>
          <a:lstStyle/>
          <a:p>
            <a:pPr>
              <a:buFont typeface="Wingdings" panose="05000000000000000000" pitchFamily="2" charset="2"/>
              <a:buChar char="Ø"/>
            </a:pPr>
            <a:r>
              <a:rPr lang="en-US" dirty="0" smtClean="0"/>
              <a:t>“Azure </a:t>
            </a:r>
            <a:r>
              <a:rPr lang="en-US" dirty="0"/>
              <a:t>is Microsoft’s cloud computing platform, a growing collection of integrated </a:t>
            </a:r>
            <a:r>
              <a:rPr lang="en-US" dirty="0" smtClean="0"/>
              <a:t>services - analytics</a:t>
            </a:r>
            <a:r>
              <a:rPr lang="en-US" dirty="0"/>
              <a:t>, computing, database, mobile, networking, storage, and </a:t>
            </a:r>
            <a:r>
              <a:rPr lang="en-US" dirty="0" smtClean="0"/>
              <a:t>web - for </a:t>
            </a:r>
            <a:r>
              <a:rPr lang="en-US" dirty="0"/>
              <a:t>moving faster, achieving more, and saving money</a:t>
            </a:r>
            <a:r>
              <a:rPr lang="en-US" dirty="0" smtClean="0"/>
              <a:t>.”</a:t>
            </a:r>
          </a:p>
          <a:p>
            <a:pPr marL="0" indent="0">
              <a:buNone/>
            </a:pPr>
            <a:r>
              <a:rPr lang="en-US" dirty="0" smtClean="0">
                <a:hlinkClick r:id="rId3"/>
              </a:rPr>
              <a:t>http</a:t>
            </a:r>
            <a:r>
              <a:rPr lang="en-US" dirty="0">
                <a:hlinkClick r:id="rId3"/>
              </a:rPr>
              <a:t>://azure.microsoft.com</a:t>
            </a:r>
            <a:r>
              <a:rPr lang="en-US" dirty="0" smtClean="0">
                <a:hlinkClick r:id="rId3"/>
              </a:rPr>
              <a:t>/</a:t>
            </a:r>
            <a:r>
              <a:rPr lang="en-US" dirty="0" smtClean="0"/>
              <a:t> </a:t>
            </a:r>
            <a:endParaRPr lang="ru-RU" dirty="0"/>
          </a:p>
        </p:txBody>
      </p:sp>
    </p:spTree>
    <p:extLst>
      <p:ext uri="{BB962C8B-B14F-4D97-AF65-F5344CB8AC3E}">
        <p14:creationId xmlns:p14="http://schemas.microsoft.com/office/powerpoint/2010/main" val="100909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89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Public Cloud Usage</a:t>
            </a:r>
            <a:endParaRPr lang="ru-RU" dirty="0"/>
          </a:p>
        </p:txBody>
      </p:sp>
      <p:graphicFrame>
        <p:nvGraphicFramePr>
          <p:cNvPr id="14" name="Chart 13"/>
          <p:cNvGraphicFramePr/>
          <p:nvPr>
            <p:extLst>
              <p:ext uri="{D42A27DB-BD31-4B8C-83A1-F6EECF244321}">
                <p14:modId xmlns:p14="http://schemas.microsoft.com/office/powerpoint/2010/main" val="392311509"/>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Azure vs AWS</a:t>
            </a:r>
            <a:endParaRPr lang="ru-RU" dirty="0"/>
          </a:p>
        </p:txBody>
      </p:sp>
    </p:spTree>
    <p:extLst>
      <p:ext uri="{BB962C8B-B14F-4D97-AF65-F5344CB8AC3E}">
        <p14:creationId xmlns:p14="http://schemas.microsoft.com/office/powerpoint/2010/main" val="3165243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84515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5873</TotalTime>
  <Words>416</Words>
  <Application>Microsoft Office PowerPoint</Application>
  <PresentationFormat>Widescreen</PresentationFormat>
  <Paragraphs>164</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Courier New</vt:lpstr>
      <vt:lpstr>Wingdings</vt:lpstr>
      <vt:lpstr>iTechArt_template</vt:lpstr>
      <vt:lpstr>Microsoft Azure</vt:lpstr>
      <vt:lpstr>What is Microsoft Azure?</vt:lpstr>
      <vt:lpstr>From Official Website</vt:lpstr>
      <vt:lpstr>Azure Components</vt:lpstr>
      <vt:lpstr>More Azure Components</vt:lpstr>
      <vt:lpstr>Cloud Solutions</vt:lpstr>
      <vt:lpstr>Enterprise Public Cloud Usage</vt:lpstr>
      <vt:lpstr>Comparison Azure vs AWS</vt:lpstr>
      <vt:lpstr>Pricing</vt:lpstr>
      <vt:lpstr>Azure Geography</vt:lpstr>
      <vt:lpstr>Cloud Service Models</vt:lpstr>
      <vt:lpstr>Cloud Service Models and Azure</vt:lpstr>
      <vt:lpstr>Azure IaaS vs PaaS Statistics</vt:lpstr>
      <vt:lpstr>From Words to Deeds </vt:lpstr>
      <vt:lpstr>Azure Subscription </vt:lpstr>
      <vt:lpstr>How to Manage</vt:lpstr>
      <vt:lpstr>Azure SDK and Command-line Tools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474</cp:revision>
  <dcterms:modified xsi:type="dcterms:W3CDTF">2015-06-10T14:14:01Z</dcterms:modified>
</cp:coreProperties>
</file>