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70" r:id="rId10"/>
    <p:sldId id="268" r:id="rId11"/>
    <p:sldId id="264" r:id="rId12"/>
    <p:sldId id="266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AADD5-7D50-4CBB-A014-4394C1F8ADA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848195-85ED-470D-94C8-D682654241E6}">
      <dgm:prSet/>
      <dgm:spPr/>
      <dgm:t>
        <a:bodyPr/>
        <a:lstStyle/>
        <a:p>
          <a:r>
            <a:rPr lang="en-IN"/>
            <a:t>MWI acts as a broker between the eDVA and Voicemail server.</a:t>
          </a:r>
          <a:endParaRPr lang="en-US"/>
        </a:p>
      </dgm:t>
    </dgm:pt>
    <dgm:pt modelId="{2F4F9AA9-75AB-4C7C-BFDD-00819254C959}" type="parTrans" cxnId="{A2EE2DAD-8D48-4BCA-8C83-7FDC2EE6C305}">
      <dgm:prSet/>
      <dgm:spPr/>
      <dgm:t>
        <a:bodyPr/>
        <a:lstStyle/>
        <a:p>
          <a:endParaRPr lang="en-US"/>
        </a:p>
      </dgm:t>
    </dgm:pt>
    <dgm:pt modelId="{E4480337-C36E-40B6-9FD8-48325DA71FE1}" type="sibTrans" cxnId="{A2EE2DAD-8D48-4BCA-8C83-7FDC2EE6C305}">
      <dgm:prSet/>
      <dgm:spPr/>
      <dgm:t>
        <a:bodyPr/>
        <a:lstStyle/>
        <a:p>
          <a:endParaRPr lang="en-US"/>
        </a:p>
      </dgm:t>
    </dgm:pt>
    <dgm:pt modelId="{58A16A61-28DE-47E4-85BF-BE72C1364833}">
      <dgm:prSet/>
      <dgm:spPr/>
      <dgm:t>
        <a:bodyPr/>
        <a:lstStyle/>
        <a:p>
          <a:r>
            <a:rPr lang="en-IN"/>
            <a:t>Functions</a:t>
          </a:r>
          <a:endParaRPr lang="en-US"/>
        </a:p>
      </dgm:t>
    </dgm:pt>
    <dgm:pt modelId="{8290F69A-4AA2-4A01-9830-C4A65F72B69B}" type="parTrans" cxnId="{162F196B-E5BC-4F50-AC2E-1D75B85E7810}">
      <dgm:prSet/>
      <dgm:spPr/>
      <dgm:t>
        <a:bodyPr/>
        <a:lstStyle/>
        <a:p>
          <a:endParaRPr lang="en-US"/>
        </a:p>
      </dgm:t>
    </dgm:pt>
    <dgm:pt modelId="{E9FE3755-0A7B-4C5F-B488-BDB0C2EDF595}" type="sibTrans" cxnId="{162F196B-E5BC-4F50-AC2E-1D75B85E7810}">
      <dgm:prSet/>
      <dgm:spPr/>
      <dgm:t>
        <a:bodyPr/>
        <a:lstStyle/>
        <a:p>
          <a:endParaRPr lang="en-US"/>
        </a:p>
      </dgm:t>
    </dgm:pt>
    <dgm:pt modelId="{5CDEFE70-8BEC-4E58-8EE3-C962B33A3C8D}">
      <dgm:prSet/>
      <dgm:spPr/>
      <dgm:t>
        <a:bodyPr/>
        <a:lstStyle/>
        <a:p>
          <a:r>
            <a:rPr lang="en-IN"/>
            <a:t>Receives Publish from NEXT VM/Cox SBC. </a:t>
          </a:r>
          <a:endParaRPr lang="en-US"/>
        </a:p>
      </dgm:t>
    </dgm:pt>
    <dgm:pt modelId="{BA5D3CBE-05BA-4818-B399-B2221C4C7BCD}" type="parTrans" cxnId="{EDCBBB05-0641-498B-95DB-D4EEFE22C75A}">
      <dgm:prSet/>
      <dgm:spPr/>
      <dgm:t>
        <a:bodyPr/>
        <a:lstStyle/>
        <a:p>
          <a:endParaRPr lang="en-US"/>
        </a:p>
      </dgm:t>
    </dgm:pt>
    <dgm:pt modelId="{02597A24-40AA-4447-941A-DCBB5623F10F}" type="sibTrans" cxnId="{EDCBBB05-0641-498B-95DB-D4EEFE22C75A}">
      <dgm:prSet/>
      <dgm:spPr/>
      <dgm:t>
        <a:bodyPr/>
        <a:lstStyle/>
        <a:p>
          <a:endParaRPr lang="en-US"/>
        </a:p>
      </dgm:t>
    </dgm:pt>
    <dgm:pt modelId="{2B42616E-AE93-47C7-93A9-0080B118211D}">
      <dgm:prSet/>
      <dgm:spPr/>
      <dgm:t>
        <a:bodyPr/>
        <a:lstStyle/>
        <a:p>
          <a:r>
            <a:rPr lang="en-IN"/>
            <a:t>Sends 200 response.</a:t>
          </a:r>
          <a:endParaRPr lang="en-US"/>
        </a:p>
      </dgm:t>
    </dgm:pt>
    <dgm:pt modelId="{906B1B3F-7A75-4BCF-9E0B-DB2A702FA5F7}" type="parTrans" cxnId="{3E37F5D2-E0B7-4577-B51D-329222A864C8}">
      <dgm:prSet/>
      <dgm:spPr/>
      <dgm:t>
        <a:bodyPr/>
        <a:lstStyle/>
        <a:p>
          <a:endParaRPr lang="en-US"/>
        </a:p>
      </dgm:t>
    </dgm:pt>
    <dgm:pt modelId="{83B5154B-ECFF-4278-B9D8-1C21D4FE9B35}" type="sibTrans" cxnId="{3E37F5D2-E0B7-4577-B51D-329222A864C8}">
      <dgm:prSet/>
      <dgm:spPr/>
      <dgm:t>
        <a:bodyPr/>
        <a:lstStyle/>
        <a:p>
          <a:endParaRPr lang="en-US"/>
        </a:p>
      </dgm:t>
    </dgm:pt>
    <dgm:pt modelId="{2BF3F5E8-B75A-4F4E-900E-9F03DBAD1161}">
      <dgm:prSet/>
      <dgm:spPr/>
      <dgm:t>
        <a:bodyPr/>
        <a:lstStyle/>
        <a:p>
          <a:r>
            <a:rPr lang="en-IN"/>
            <a:t>Reports logs.</a:t>
          </a:r>
          <a:endParaRPr lang="en-US"/>
        </a:p>
      </dgm:t>
    </dgm:pt>
    <dgm:pt modelId="{B3F01D2F-7CC8-43AC-B316-D6CE5AAF21B9}" type="parTrans" cxnId="{0A9D4B68-9706-41B2-B2ED-BD02387E2D09}">
      <dgm:prSet/>
      <dgm:spPr/>
      <dgm:t>
        <a:bodyPr/>
        <a:lstStyle/>
        <a:p>
          <a:endParaRPr lang="en-US"/>
        </a:p>
      </dgm:t>
    </dgm:pt>
    <dgm:pt modelId="{2C2ED43B-6F28-416C-9702-0BD03C22EC83}" type="sibTrans" cxnId="{0A9D4B68-9706-41B2-B2ED-BD02387E2D09}">
      <dgm:prSet/>
      <dgm:spPr/>
      <dgm:t>
        <a:bodyPr/>
        <a:lstStyle/>
        <a:p>
          <a:endParaRPr lang="en-US"/>
        </a:p>
      </dgm:t>
    </dgm:pt>
    <dgm:pt modelId="{56CD2926-DC46-4B60-858C-C3A29CC3859A}">
      <dgm:prSet/>
      <dgm:spPr/>
      <dgm:t>
        <a:bodyPr/>
        <a:lstStyle/>
        <a:p>
          <a:r>
            <a:rPr lang="en-IN"/>
            <a:t>Adds/updates data to the database.</a:t>
          </a:r>
          <a:endParaRPr lang="en-US"/>
        </a:p>
      </dgm:t>
    </dgm:pt>
    <dgm:pt modelId="{7130F911-CF25-464B-92AF-7E668A806262}" type="parTrans" cxnId="{1BDDC38D-DC85-40F3-9865-20CAF93D8B06}">
      <dgm:prSet/>
      <dgm:spPr/>
      <dgm:t>
        <a:bodyPr/>
        <a:lstStyle/>
        <a:p>
          <a:endParaRPr lang="en-US"/>
        </a:p>
      </dgm:t>
    </dgm:pt>
    <dgm:pt modelId="{D63C1C83-BD6E-4AC2-92AD-0BA80CB7ED5D}" type="sibTrans" cxnId="{1BDDC38D-DC85-40F3-9865-20CAF93D8B06}">
      <dgm:prSet/>
      <dgm:spPr/>
      <dgm:t>
        <a:bodyPr/>
        <a:lstStyle/>
        <a:p>
          <a:endParaRPr lang="en-US"/>
        </a:p>
      </dgm:t>
    </dgm:pt>
    <dgm:pt modelId="{3BC5E5F0-D03D-40C0-885A-F8364FCA9673}" type="pres">
      <dgm:prSet presAssocID="{6EAAADD5-7D50-4CBB-A014-4394C1F8ADAD}" presName="Name0" presStyleCnt="0">
        <dgm:presLayoutVars>
          <dgm:dir/>
          <dgm:animLvl val="lvl"/>
          <dgm:resizeHandles val="exact"/>
        </dgm:presLayoutVars>
      </dgm:prSet>
      <dgm:spPr/>
    </dgm:pt>
    <dgm:pt modelId="{F4CCA53E-FAF0-426E-AA20-D889ECB2F0AB}" type="pres">
      <dgm:prSet presAssocID="{58A16A61-28DE-47E4-85BF-BE72C1364833}" presName="boxAndChildren" presStyleCnt="0"/>
      <dgm:spPr/>
    </dgm:pt>
    <dgm:pt modelId="{E93E1661-637E-4C80-AE6A-89574CE75916}" type="pres">
      <dgm:prSet presAssocID="{58A16A61-28DE-47E4-85BF-BE72C1364833}" presName="parentTextBox" presStyleLbl="node1" presStyleIdx="0" presStyleCnt="2"/>
      <dgm:spPr/>
    </dgm:pt>
    <dgm:pt modelId="{D1F8D65C-AE31-406A-B7B5-620A71EB5D83}" type="pres">
      <dgm:prSet presAssocID="{58A16A61-28DE-47E4-85BF-BE72C1364833}" presName="entireBox" presStyleLbl="node1" presStyleIdx="0" presStyleCnt="2"/>
      <dgm:spPr/>
    </dgm:pt>
    <dgm:pt modelId="{C0303B8E-97B4-4EBC-80AA-14508D125226}" type="pres">
      <dgm:prSet presAssocID="{58A16A61-28DE-47E4-85BF-BE72C1364833}" presName="descendantBox" presStyleCnt="0"/>
      <dgm:spPr/>
    </dgm:pt>
    <dgm:pt modelId="{BA9C3A62-2CDF-4103-A71A-627E7EA70F38}" type="pres">
      <dgm:prSet presAssocID="{5CDEFE70-8BEC-4E58-8EE3-C962B33A3C8D}" presName="childTextBox" presStyleLbl="fgAccFollowNode1" presStyleIdx="0" presStyleCnt="3">
        <dgm:presLayoutVars>
          <dgm:bulletEnabled val="1"/>
        </dgm:presLayoutVars>
      </dgm:prSet>
      <dgm:spPr/>
    </dgm:pt>
    <dgm:pt modelId="{A1A94DBB-6AB5-4C42-B4BB-DF47224C6CD3}" type="pres">
      <dgm:prSet presAssocID="{2BF3F5E8-B75A-4F4E-900E-9F03DBAD1161}" presName="childTextBox" presStyleLbl="fgAccFollowNode1" presStyleIdx="1" presStyleCnt="3">
        <dgm:presLayoutVars>
          <dgm:bulletEnabled val="1"/>
        </dgm:presLayoutVars>
      </dgm:prSet>
      <dgm:spPr/>
    </dgm:pt>
    <dgm:pt modelId="{19352475-5433-492B-8CA3-7B18B195E381}" type="pres">
      <dgm:prSet presAssocID="{56CD2926-DC46-4B60-858C-C3A29CC3859A}" presName="childTextBox" presStyleLbl="fgAccFollowNode1" presStyleIdx="2" presStyleCnt="3">
        <dgm:presLayoutVars>
          <dgm:bulletEnabled val="1"/>
        </dgm:presLayoutVars>
      </dgm:prSet>
      <dgm:spPr/>
    </dgm:pt>
    <dgm:pt modelId="{7FACAFB4-E0F6-4E98-B682-8FED0823D5FE}" type="pres">
      <dgm:prSet presAssocID="{E4480337-C36E-40B6-9FD8-48325DA71FE1}" presName="sp" presStyleCnt="0"/>
      <dgm:spPr/>
    </dgm:pt>
    <dgm:pt modelId="{4E7B1CAD-CDC2-461D-AC79-490985A451DA}" type="pres">
      <dgm:prSet presAssocID="{93848195-85ED-470D-94C8-D682654241E6}" presName="arrowAndChildren" presStyleCnt="0"/>
      <dgm:spPr/>
    </dgm:pt>
    <dgm:pt modelId="{F429FA17-10CB-4867-9A0B-FA2851174968}" type="pres">
      <dgm:prSet presAssocID="{93848195-85ED-470D-94C8-D682654241E6}" presName="parentTextArrow" presStyleLbl="node1" presStyleIdx="1" presStyleCnt="2"/>
      <dgm:spPr/>
    </dgm:pt>
  </dgm:ptLst>
  <dgm:cxnLst>
    <dgm:cxn modelId="{EDCBBB05-0641-498B-95DB-D4EEFE22C75A}" srcId="{58A16A61-28DE-47E4-85BF-BE72C1364833}" destId="{5CDEFE70-8BEC-4E58-8EE3-C962B33A3C8D}" srcOrd="0" destOrd="0" parTransId="{BA5D3CBE-05BA-4818-B399-B2221C4C7BCD}" sibTransId="{02597A24-40AA-4447-941A-DCBB5623F10F}"/>
    <dgm:cxn modelId="{B5A95F0F-B1D0-483E-8A3A-709B519EBC59}" type="presOf" srcId="{58A16A61-28DE-47E4-85BF-BE72C1364833}" destId="{D1F8D65C-AE31-406A-B7B5-620A71EB5D83}" srcOrd="1" destOrd="0" presId="urn:microsoft.com/office/officeart/2005/8/layout/process4"/>
    <dgm:cxn modelId="{0A9D4B68-9706-41B2-B2ED-BD02387E2D09}" srcId="{58A16A61-28DE-47E4-85BF-BE72C1364833}" destId="{2BF3F5E8-B75A-4F4E-900E-9F03DBAD1161}" srcOrd="1" destOrd="0" parTransId="{B3F01D2F-7CC8-43AC-B316-D6CE5AAF21B9}" sibTransId="{2C2ED43B-6F28-416C-9702-0BD03C22EC83}"/>
    <dgm:cxn modelId="{162F196B-E5BC-4F50-AC2E-1D75B85E7810}" srcId="{6EAAADD5-7D50-4CBB-A014-4394C1F8ADAD}" destId="{58A16A61-28DE-47E4-85BF-BE72C1364833}" srcOrd="1" destOrd="0" parTransId="{8290F69A-4AA2-4A01-9830-C4A65F72B69B}" sibTransId="{E9FE3755-0A7B-4C5F-B488-BDB0C2EDF595}"/>
    <dgm:cxn modelId="{CC1EB870-7F27-42AA-81FB-833E264AC1EC}" type="presOf" srcId="{56CD2926-DC46-4B60-858C-C3A29CC3859A}" destId="{19352475-5433-492B-8CA3-7B18B195E381}" srcOrd="0" destOrd="0" presId="urn:microsoft.com/office/officeart/2005/8/layout/process4"/>
    <dgm:cxn modelId="{1BDDC38D-DC85-40F3-9865-20CAF93D8B06}" srcId="{58A16A61-28DE-47E4-85BF-BE72C1364833}" destId="{56CD2926-DC46-4B60-858C-C3A29CC3859A}" srcOrd="2" destOrd="0" parTransId="{7130F911-CF25-464B-92AF-7E668A806262}" sibTransId="{D63C1C83-BD6E-4AC2-92AD-0BA80CB7ED5D}"/>
    <dgm:cxn modelId="{14C41BA2-45D6-45BC-8E1A-3EFAA1C33723}" type="presOf" srcId="{93848195-85ED-470D-94C8-D682654241E6}" destId="{F429FA17-10CB-4867-9A0B-FA2851174968}" srcOrd="0" destOrd="0" presId="urn:microsoft.com/office/officeart/2005/8/layout/process4"/>
    <dgm:cxn modelId="{A2EE2DAD-8D48-4BCA-8C83-7FDC2EE6C305}" srcId="{6EAAADD5-7D50-4CBB-A014-4394C1F8ADAD}" destId="{93848195-85ED-470D-94C8-D682654241E6}" srcOrd="0" destOrd="0" parTransId="{2F4F9AA9-75AB-4C7C-BFDD-00819254C959}" sibTransId="{E4480337-C36E-40B6-9FD8-48325DA71FE1}"/>
    <dgm:cxn modelId="{B9C034B9-EB57-44C9-9A41-987FDFA39E85}" type="presOf" srcId="{2B42616E-AE93-47C7-93A9-0080B118211D}" destId="{BA9C3A62-2CDF-4103-A71A-627E7EA70F38}" srcOrd="0" destOrd="1" presId="urn:microsoft.com/office/officeart/2005/8/layout/process4"/>
    <dgm:cxn modelId="{291A70C4-236B-466F-A653-4FE7D9E3A1A9}" type="presOf" srcId="{58A16A61-28DE-47E4-85BF-BE72C1364833}" destId="{E93E1661-637E-4C80-AE6A-89574CE75916}" srcOrd="0" destOrd="0" presId="urn:microsoft.com/office/officeart/2005/8/layout/process4"/>
    <dgm:cxn modelId="{6F995AC5-7ACF-4B44-B26D-248D58AED658}" type="presOf" srcId="{6EAAADD5-7D50-4CBB-A014-4394C1F8ADAD}" destId="{3BC5E5F0-D03D-40C0-885A-F8364FCA9673}" srcOrd="0" destOrd="0" presId="urn:microsoft.com/office/officeart/2005/8/layout/process4"/>
    <dgm:cxn modelId="{73B1DBC5-AB5A-4F44-9055-A059A62E45E6}" type="presOf" srcId="{2BF3F5E8-B75A-4F4E-900E-9F03DBAD1161}" destId="{A1A94DBB-6AB5-4C42-B4BB-DF47224C6CD3}" srcOrd="0" destOrd="0" presId="urn:microsoft.com/office/officeart/2005/8/layout/process4"/>
    <dgm:cxn modelId="{3E37F5D2-E0B7-4577-B51D-329222A864C8}" srcId="{5CDEFE70-8BEC-4E58-8EE3-C962B33A3C8D}" destId="{2B42616E-AE93-47C7-93A9-0080B118211D}" srcOrd="0" destOrd="0" parTransId="{906B1B3F-7A75-4BCF-9E0B-DB2A702FA5F7}" sibTransId="{83B5154B-ECFF-4278-B9D8-1C21D4FE9B35}"/>
    <dgm:cxn modelId="{01D7ABDB-ED24-435E-958D-3E65370DCD22}" type="presOf" srcId="{5CDEFE70-8BEC-4E58-8EE3-C962B33A3C8D}" destId="{BA9C3A62-2CDF-4103-A71A-627E7EA70F38}" srcOrd="0" destOrd="0" presId="urn:microsoft.com/office/officeart/2005/8/layout/process4"/>
    <dgm:cxn modelId="{CF230F3A-CBA7-4838-BAFB-9A61FD06323F}" type="presParOf" srcId="{3BC5E5F0-D03D-40C0-885A-F8364FCA9673}" destId="{F4CCA53E-FAF0-426E-AA20-D889ECB2F0AB}" srcOrd="0" destOrd="0" presId="urn:microsoft.com/office/officeart/2005/8/layout/process4"/>
    <dgm:cxn modelId="{A2407EB4-3D5A-4F16-B9AB-0F29D242CBA7}" type="presParOf" srcId="{F4CCA53E-FAF0-426E-AA20-D889ECB2F0AB}" destId="{E93E1661-637E-4C80-AE6A-89574CE75916}" srcOrd="0" destOrd="0" presId="urn:microsoft.com/office/officeart/2005/8/layout/process4"/>
    <dgm:cxn modelId="{1FED0085-EC31-4611-BE92-43A32C96A845}" type="presParOf" srcId="{F4CCA53E-FAF0-426E-AA20-D889ECB2F0AB}" destId="{D1F8D65C-AE31-406A-B7B5-620A71EB5D83}" srcOrd="1" destOrd="0" presId="urn:microsoft.com/office/officeart/2005/8/layout/process4"/>
    <dgm:cxn modelId="{73663B4C-EBF3-41E0-AFAE-2A93AD6796F2}" type="presParOf" srcId="{F4CCA53E-FAF0-426E-AA20-D889ECB2F0AB}" destId="{C0303B8E-97B4-4EBC-80AA-14508D125226}" srcOrd="2" destOrd="0" presId="urn:microsoft.com/office/officeart/2005/8/layout/process4"/>
    <dgm:cxn modelId="{48FA3A6E-5BD5-4DAF-A54A-89C0480FF9C8}" type="presParOf" srcId="{C0303B8E-97B4-4EBC-80AA-14508D125226}" destId="{BA9C3A62-2CDF-4103-A71A-627E7EA70F38}" srcOrd="0" destOrd="0" presId="urn:microsoft.com/office/officeart/2005/8/layout/process4"/>
    <dgm:cxn modelId="{9B15ADBA-9AE1-486F-9D3D-ACF9320D03BE}" type="presParOf" srcId="{C0303B8E-97B4-4EBC-80AA-14508D125226}" destId="{A1A94DBB-6AB5-4C42-B4BB-DF47224C6CD3}" srcOrd="1" destOrd="0" presId="urn:microsoft.com/office/officeart/2005/8/layout/process4"/>
    <dgm:cxn modelId="{99A269D5-EF20-4E07-A083-9D8EE3E1B2B3}" type="presParOf" srcId="{C0303B8E-97B4-4EBC-80AA-14508D125226}" destId="{19352475-5433-492B-8CA3-7B18B195E381}" srcOrd="2" destOrd="0" presId="urn:microsoft.com/office/officeart/2005/8/layout/process4"/>
    <dgm:cxn modelId="{A18E9C6E-5F1B-4A57-99CC-E06F9FAA2B9B}" type="presParOf" srcId="{3BC5E5F0-D03D-40C0-885A-F8364FCA9673}" destId="{7FACAFB4-E0F6-4E98-B682-8FED0823D5FE}" srcOrd="1" destOrd="0" presId="urn:microsoft.com/office/officeart/2005/8/layout/process4"/>
    <dgm:cxn modelId="{8EAE9633-F7B1-4618-8C62-675382CA5BE3}" type="presParOf" srcId="{3BC5E5F0-D03D-40C0-885A-F8364FCA9673}" destId="{4E7B1CAD-CDC2-461D-AC79-490985A451DA}" srcOrd="2" destOrd="0" presId="urn:microsoft.com/office/officeart/2005/8/layout/process4"/>
    <dgm:cxn modelId="{01831AB6-0695-40B8-9029-85469CD3936A}" type="presParOf" srcId="{4E7B1CAD-CDC2-461D-AC79-490985A451DA}" destId="{F429FA17-10CB-4867-9A0B-FA285117496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8D65C-AE31-406A-B7B5-620A71EB5D83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Functions</a:t>
          </a:r>
          <a:endParaRPr lang="en-US" sz="3100" kern="1200"/>
        </a:p>
      </dsp:txBody>
      <dsp:txXfrm>
        <a:off x="0" y="2530579"/>
        <a:ext cx="10927829" cy="896580"/>
      </dsp:txXfrm>
    </dsp:sp>
    <dsp:sp modelId="{BA9C3A62-2CDF-4103-A71A-627E7EA70F38}">
      <dsp:nvSpPr>
        <dsp:cNvPr id="0" name=""/>
        <dsp:cNvSpPr/>
      </dsp:nvSpPr>
      <dsp:spPr>
        <a:xfrm>
          <a:off x="5335" y="3393953"/>
          <a:ext cx="3639052" cy="7637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Receives Publish from NEXT VM/Cox SBC. 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Sends 200 response.</a:t>
          </a:r>
          <a:endParaRPr lang="en-US" sz="1200" kern="1200"/>
        </a:p>
      </dsp:txBody>
      <dsp:txXfrm>
        <a:off x="5335" y="3393953"/>
        <a:ext cx="3639052" cy="763753"/>
      </dsp:txXfrm>
    </dsp:sp>
    <dsp:sp modelId="{A1A94DBB-6AB5-4C42-B4BB-DF47224C6CD3}">
      <dsp:nvSpPr>
        <dsp:cNvPr id="0" name=""/>
        <dsp:cNvSpPr/>
      </dsp:nvSpPr>
      <dsp:spPr>
        <a:xfrm>
          <a:off x="3644388" y="3393953"/>
          <a:ext cx="3639052" cy="76375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Reports logs.</a:t>
          </a:r>
          <a:endParaRPr lang="en-US" sz="1600" kern="1200"/>
        </a:p>
      </dsp:txBody>
      <dsp:txXfrm>
        <a:off x="3644388" y="3393953"/>
        <a:ext cx="3639052" cy="763753"/>
      </dsp:txXfrm>
    </dsp:sp>
    <dsp:sp modelId="{19352475-5433-492B-8CA3-7B18B195E381}">
      <dsp:nvSpPr>
        <dsp:cNvPr id="0" name=""/>
        <dsp:cNvSpPr/>
      </dsp:nvSpPr>
      <dsp:spPr>
        <a:xfrm>
          <a:off x="7283440" y="3393953"/>
          <a:ext cx="3639052" cy="76375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Adds/updates data to the database.</a:t>
          </a:r>
          <a:endParaRPr lang="en-US" sz="1600" kern="1200"/>
        </a:p>
      </dsp:txBody>
      <dsp:txXfrm>
        <a:off x="7283440" y="3393953"/>
        <a:ext cx="3639052" cy="763753"/>
      </dsp:txXfrm>
    </dsp:sp>
    <dsp:sp modelId="{F429FA17-10CB-4867-9A0B-FA2851174968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MWI acts as a broker between the eDVA and Voicemail server.</a:t>
          </a:r>
          <a:endParaRPr lang="en-US" sz="3100" kern="1200"/>
        </a:p>
      </dsp:txBody>
      <dsp:txXfrm rot="10800000">
        <a:off x="0" y="1890"/>
        <a:ext cx="10927829" cy="165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EEBF-6E60-D9A9-9C1E-418B7C64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C1C3-6C40-292E-D731-7DB29C0A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1E15-F86B-EB91-4063-D5218D2D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CEA8-6CFF-A6B8-A020-4D6C36B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5F05-7ADA-A11E-22C2-A74974F9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0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E46D-E99A-53DF-FA4C-CA95C089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4CFC7-62B1-C115-1342-5AA40F9F9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61FF-69D0-D87B-221C-0582E93B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31D2-3612-06F9-9165-B0A5A2BB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CB68C-6CE2-C0DE-BBDC-18F32649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1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93203-B54D-5291-E080-5DAEF5A92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13E7C-8BA1-1F77-3A9B-C5D6F7ECA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B9EB-2FD0-147B-6C65-3A89064C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36D4-59A0-2ECA-7D92-9756E861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ECAC-E1A8-C74A-3539-AA834A46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8842-AAB7-87FD-1786-984D4F9D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5812-B26C-0125-0DB8-38DB045E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1EBB-FB3E-69AC-71C6-B9259D4A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EC11-A6B1-B9F4-E08F-89C60473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0353-F8AB-0E4F-7F73-7C23EA90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8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3964-2687-B70F-BBAB-09B5289C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1D29-2FC2-E363-1953-F0EF07AC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5403-8B03-8B20-6BA6-0620E151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CFFAC-F894-FD8E-4771-C3C5F242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F08C-8AEA-CE5F-805F-D1A93568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86E7-A4F7-D450-961A-9733D4BA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285D-C112-300E-A033-8F604431B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02F10-D491-8456-7A9D-40CEBAB3E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3A572-7508-3275-CE0F-7B508BE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8A86-0DE5-6D1E-6675-A3204D6C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3AA10-5B09-0289-B712-FEA8A4AC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5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4BA9-F9F2-B162-C9BA-F5A74B60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8C20-7B9C-F476-D2E2-A93D72F9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FC15-3678-FE8B-9C44-4F35F6EEB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3348D-9C0A-C882-06CA-D9660E6EA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B07FB-B8CF-908B-0CC2-F450AE2C9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19EE-5B8F-BE6A-F53E-2CC77451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F5C9-D0D7-A0BE-5336-677B8B0E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D4B81-DF47-B370-06F7-C606A4B8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9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6BC9-89F5-E605-02B1-0EB48C55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3050A-690D-8191-D280-78D77371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E43B7-3E16-314D-A0B2-D9B4A6D9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58EF-6DAA-1FAD-C9CA-30184628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6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7F926-B4A8-7184-958C-11D709F4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44EC-FB96-5E06-BBD8-049FA6B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90241-F589-EF40-5C3F-674DA93C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4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7337-9016-4350-3F34-39209B0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FF8C-B880-8F57-FE0A-3AF9065C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80471-EF28-2FC8-E4FC-B04C8EC07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FE92-D5C5-7DB6-776D-902E3D8D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75ED5-251A-EF2A-046E-8C17E2BE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1D835-9A7E-0225-740B-73F72F60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7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84E2-4C6A-B5BD-5078-A00981E7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2430-0471-3FD0-10CE-B3DF45602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EBE26-97CF-0253-534B-C182B610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92C03-509A-6541-DC30-5663E679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5E1D-DCA4-8F1D-1C22-5926C9FA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F9D0-6AA8-447A-1FEA-709C7B36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2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B5087-1E27-A842-83AB-35FF97C6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CDC6-8A30-8EBF-6F13-AA6D24FD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EA6F-B24F-84FA-1102-68DEE0804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0380-3F1C-40F2-98F9-126F0794B49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123D-CE50-2036-3D4E-517F90474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3D973-ABA7-A4C4-353C-D027F2314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D5F-D1A6-4FEA-9FB2-24482CE6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593EA-BC91-E5C0-61A5-277F08CE3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60CA0-1BDB-A909-D771-D2F39A5D3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By Priyankar Bhattacharjee</a:t>
            </a:r>
          </a:p>
          <a:p>
            <a:pPr algn="l"/>
            <a:r>
              <a:rPr lang="en-IN" dirty="0"/>
              <a:t>Based on learning between 14</a:t>
            </a:r>
            <a:r>
              <a:rPr lang="en-IN" baseline="30000" dirty="0"/>
              <a:t>th</a:t>
            </a:r>
            <a:r>
              <a:rPr lang="en-IN" dirty="0"/>
              <a:t> – 25</a:t>
            </a:r>
            <a:r>
              <a:rPr lang="en-IN" baseline="30000" dirty="0"/>
              <a:t>th</a:t>
            </a:r>
            <a:r>
              <a:rPr lang="en-IN" dirty="0"/>
              <a:t> November</a:t>
            </a:r>
          </a:p>
        </p:txBody>
      </p:sp>
    </p:spTree>
    <p:extLst>
      <p:ext uri="{BB962C8B-B14F-4D97-AF65-F5344CB8AC3E}">
        <p14:creationId xmlns:p14="http://schemas.microsoft.com/office/powerpoint/2010/main" val="150832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8" name="Content Placeholder 2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2D5EC838-B24C-FEC5-3901-51B161E7A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 b="149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B8FDB0-27E6-07B3-37F8-183BE08F7DCC}"/>
              </a:ext>
            </a:extLst>
          </p:cNvPr>
          <p:cNvSpPr txBox="1"/>
          <p:nvPr/>
        </p:nvSpPr>
        <p:spPr>
          <a:xfrm>
            <a:off x="6448425" y="20574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95585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52C63-6A87-6964-F570-CA42D99C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Publish Call 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>
                <a:solidFill>
                  <a:schemeClr val="bg1"/>
                </a:solidFill>
              </a:rPr>
              <a:t>low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2CD91F-E772-C4C7-9CC2-EE37F4706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074D68-2190-AEDC-936E-545DD8E68C4F}"/>
              </a:ext>
            </a:extLst>
          </p:cNvPr>
          <p:cNvSpPr txBox="1"/>
          <p:nvPr/>
        </p:nvSpPr>
        <p:spPr>
          <a:xfrm>
            <a:off x="9077325" y="6276975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ICE Wiki</a:t>
            </a:r>
          </a:p>
        </p:txBody>
      </p:sp>
    </p:spTree>
    <p:extLst>
      <p:ext uri="{BB962C8B-B14F-4D97-AF65-F5344CB8AC3E}">
        <p14:creationId xmlns:p14="http://schemas.microsoft.com/office/powerpoint/2010/main" val="306779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475C-8FAD-EB6D-F22A-C550374E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Niffler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0D4B-A3CA-EB43-6A16-45F6A8A7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Automation tool for regression sanity tests.</a:t>
            </a:r>
          </a:p>
          <a:p>
            <a:r>
              <a:rPr lang="en-IN" dirty="0"/>
              <a:t>Input files</a:t>
            </a:r>
          </a:p>
          <a:p>
            <a:pPr lvl="1"/>
            <a:r>
              <a:rPr lang="en-IN" dirty="0"/>
              <a:t> XML file contains SIPP call flow.</a:t>
            </a:r>
          </a:p>
          <a:p>
            <a:pPr lvl="1"/>
            <a:r>
              <a:rPr lang="en-IN" dirty="0"/>
              <a:t>CSV file for test cases.</a:t>
            </a:r>
          </a:p>
          <a:p>
            <a:pPr lvl="1"/>
            <a:r>
              <a:rPr lang="en-IN" dirty="0"/>
              <a:t>Yet to see it in action ..</a:t>
            </a:r>
          </a:p>
        </p:txBody>
      </p:sp>
    </p:spTree>
    <p:extLst>
      <p:ext uri="{BB962C8B-B14F-4D97-AF65-F5344CB8AC3E}">
        <p14:creationId xmlns:p14="http://schemas.microsoft.com/office/powerpoint/2010/main" val="229338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56CF-BE7D-716A-474A-392F9103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5197-1537-6D15-0A82-12E89C00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Reading through UCID &amp; MWI strategy documents.</a:t>
            </a:r>
          </a:p>
          <a:p>
            <a:r>
              <a:rPr lang="en-IN" dirty="0"/>
              <a:t>Studying SMB MWI IRIS traces in TestRail. </a:t>
            </a:r>
          </a:p>
        </p:txBody>
      </p:sp>
    </p:spTree>
    <p:extLst>
      <p:ext uri="{BB962C8B-B14F-4D97-AF65-F5344CB8AC3E}">
        <p14:creationId xmlns:p14="http://schemas.microsoft.com/office/powerpoint/2010/main" val="378392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8BE9-ECEB-90CD-969E-C70D32D4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77C3-E45A-A072-9BF5-B5B812C5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1131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924C-E792-47AE-7CF9-0B3EC608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RTaaS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503-E620-D62E-B2BB-5F9EC118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RTaaS</a:t>
            </a:r>
            <a:r>
              <a:rPr lang="en-IN" dirty="0"/>
              <a:t> is abbreviation of Routing and Telephone as a Service</a:t>
            </a:r>
          </a:p>
          <a:p>
            <a:r>
              <a:rPr lang="en-IN" dirty="0" err="1"/>
              <a:t>RTaaS</a:t>
            </a:r>
            <a:r>
              <a:rPr lang="en-IN" dirty="0"/>
              <a:t> consists of the following components – </a:t>
            </a:r>
          </a:p>
          <a:p>
            <a:pPr lvl="1"/>
            <a:r>
              <a:rPr lang="en-IN" dirty="0"/>
              <a:t>MWI – Message waiting indicator</a:t>
            </a:r>
          </a:p>
          <a:p>
            <a:pPr lvl="1"/>
            <a:r>
              <a:rPr lang="en-IN" dirty="0"/>
              <a:t>NCT – Nuisance call treatment</a:t>
            </a:r>
          </a:p>
          <a:p>
            <a:pPr lvl="1"/>
            <a:r>
              <a:rPr lang="en-IN" dirty="0"/>
              <a:t>UCID- Universal Caller ID</a:t>
            </a:r>
          </a:p>
          <a:p>
            <a:pPr lvl="1"/>
            <a:r>
              <a:rPr lang="en-IN" dirty="0"/>
              <a:t>STIR/Shaken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EC97A-EFE3-EE28-67A9-2EECC59A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RTaaS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Applications’ Architecture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77E5624-A68D-3DBE-D573-7A244078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608" y="643466"/>
            <a:ext cx="3898115" cy="5568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EFF1CA-DEFA-1DE5-E05F-E9E14CDC9B03}"/>
              </a:ext>
            </a:extLst>
          </p:cNvPr>
          <p:cNvSpPr txBox="1"/>
          <p:nvPr/>
        </p:nvSpPr>
        <p:spPr>
          <a:xfrm>
            <a:off x="8280400" y="6431280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ICE Wiki</a:t>
            </a:r>
          </a:p>
        </p:txBody>
      </p:sp>
    </p:spTree>
    <p:extLst>
      <p:ext uri="{BB962C8B-B14F-4D97-AF65-F5344CB8AC3E}">
        <p14:creationId xmlns:p14="http://schemas.microsoft.com/office/powerpoint/2010/main" val="1813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A775-F3AD-599C-4546-C135B8D9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RTaaS</a:t>
            </a:r>
            <a:r>
              <a:rPr lang="en-IN" dirty="0"/>
              <a:t> _UCID?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3FF0-B0E4-18E9-0E4E-DA4979A1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UCID is an </a:t>
            </a:r>
            <a:r>
              <a:rPr lang="en-IN" dirty="0" err="1"/>
              <a:t>RTaaS</a:t>
            </a:r>
            <a:r>
              <a:rPr lang="en-IN" dirty="0"/>
              <a:t> application. </a:t>
            </a:r>
          </a:p>
          <a:p>
            <a:r>
              <a:rPr lang="en-IN" dirty="0"/>
              <a:t>It is short for Universal Caller ID.</a:t>
            </a:r>
          </a:p>
          <a:p>
            <a:r>
              <a:rPr lang="en-IN" dirty="0"/>
              <a:t>UCID is used for displaying calling id on TVs and mobile phones.</a:t>
            </a:r>
          </a:p>
        </p:txBody>
      </p:sp>
    </p:spTree>
    <p:extLst>
      <p:ext uri="{BB962C8B-B14F-4D97-AF65-F5344CB8AC3E}">
        <p14:creationId xmlns:p14="http://schemas.microsoft.com/office/powerpoint/2010/main" val="90803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393A-ED8B-3585-4F6D-F4436190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Basic working of 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9AE6-EA0B-002F-F8BF-1C6FF599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CSCF sends INVITE request.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Extracted details from INVITE indicate Comcast domain, UCID sends INVITE to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Application Server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UCID also sends a POST request with XML data to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TVNS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CSCF sends invite request. If Extracted details from INVITE indicate Cox, UCID sends a POST request with JSON data to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Cox Http server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UCID also writes to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Kafka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GEM collects information from Kafka. This information is utilized by applications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ELK,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Promethius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84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ADE6-22D4-66F8-8BE0-1ECEB6C6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4" name="Picture 43" descr="Diagram&#10;&#10;Description automatically generated">
            <a:extLst>
              <a:ext uri="{FF2B5EF4-FFF2-40B4-BE49-F238E27FC236}">
                <a16:creationId xmlns:a16="http://schemas.microsoft.com/office/drawing/2014/main" id="{084CE908-D5FD-3D88-BA35-13DEC673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D69E8-0D8E-5CE3-97F3-845E250C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UCID Call 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low (Comcast)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D3CD1-5E83-4FB0-C98C-67A0E948D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5" y="1675227"/>
            <a:ext cx="10219070" cy="439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DAB44-F042-7ACB-59F5-1C5601005D16}"/>
              </a:ext>
            </a:extLst>
          </p:cNvPr>
          <p:cNvSpPr txBox="1"/>
          <p:nvPr/>
        </p:nvSpPr>
        <p:spPr>
          <a:xfrm>
            <a:off x="8280400" y="6431280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ICE Wiki</a:t>
            </a:r>
          </a:p>
        </p:txBody>
      </p:sp>
    </p:spTree>
    <p:extLst>
      <p:ext uri="{BB962C8B-B14F-4D97-AF65-F5344CB8AC3E}">
        <p14:creationId xmlns:p14="http://schemas.microsoft.com/office/powerpoint/2010/main" val="76620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B53D1-DF3F-DB77-5997-01AD0005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UCID Call 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low (Cox)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C074E-AD2B-F68B-053B-D7AC90B9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81" y="1675227"/>
            <a:ext cx="8330237" cy="439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E3E5A-359A-7C8E-7146-538A8C33A099}"/>
              </a:ext>
            </a:extLst>
          </p:cNvPr>
          <p:cNvSpPr txBox="1"/>
          <p:nvPr/>
        </p:nvSpPr>
        <p:spPr>
          <a:xfrm>
            <a:off x="8280400" y="6431280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ICE Wiki</a:t>
            </a:r>
          </a:p>
        </p:txBody>
      </p:sp>
    </p:spTree>
    <p:extLst>
      <p:ext uri="{BB962C8B-B14F-4D97-AF65-F5344CB8AC3E}">
        <p14:creationId xmlns:p14="http://schemas.microsoft.com/office/powerpoint/2010/main" val="64846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52E5A-16A9-6235-2CE3-403095D8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Message Waiting Indicator (MWI)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0C3559-6D87-3515-0C9F-C2DD70B1E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964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94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312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Presentation</vt:lpstr>
      <vt:lpstr>What is RTaaS?</vt:lpstr>
      <vt:lpstr>RTaaS Applications’ Architecture </vt:lpstr>
      <vt:lpstr>What is RTaaS _UCID?</vt:lpstr>
      <vt:lpstr> Basic working of UCID</vt:lpstr>
      <vt:lpstr>PowerPoint Presentation</vt:lpstr>
      <vt:lpstr>UCID Call Flow (Comcast)</vt:lpstr>
      <vt:lpstr>UCID Call Flow (Cox)</vt:lpstr>
      <vt:lpstr>Message Waiting Indicator (MWI)</vt:lpstr>
      <vt:lpstr>PowerPoint Presentation</vt:lpstr>
      <vt:lpstr>Publish Call Flow</vt:lpstr>
      <vt:lpstr>Niffler</vt:lpstr>
      <vt:lpstr>In progress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Transfer</dc:title>
  <dc:creator>Bhattacharjee, Priyankar</dc:creator>
  <cp:lastModifiedBy>Bhattacharjee, Priyankar</cp:lastModifiedBy>
  <cp:revision>31</cp:revision>
  <dcterms:created xsi:type="dcterms:W3CDTF">2022-11-16T14:22:23Z</dcterms:created>
  <dcterms:modified xsi:type="dcterms:W3CDTF">2022-11-28T15:59:55Z</dcterms:modified>
</cp:coreProperties>
</file>