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6"/>
  </p:handoutMasterIdLst>
  <p:sldIdLst>
    <p:sldId id="256" r:id="rId3"/>
    <p:sldId id="257" r:id="rId4"/>
    <p:sldId id="258" r:id="rId5"/>
    <p:sldId id="260" r:id="rId6"/>
    <p:sldId id="267" r:id="rId7"/>
    <p:sldId id="259" r:id="rId9"/>
    <p:sldId id="281" r:id="rId10"/>
    <p:sldId id="288" r:id="rId11"/>
    <p:sldId id="262" r:id="rId12"/>
    <p:sldId id="289" r:id="rId13"/>
    <p:sldId id="265" r:id="rId14"/>
    <p:sldId id="266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7"/>
        <p:guide pos="392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youtube.com/watch?v=7g-WEBj3igk&amp;t=734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180" y="2957830"/>
            <a:ext cx="10328275" cy="941705"/>
          </a:xfrm>
        </p:spPr>
        <p:txBody>
          <a:bodyPr>
            <a:normAutofit fontScale="90000"/>
          </a:bodyPr>
          <a:lstStyle/>
          <a:p>
            <a:r>
              <a:rPr lang="ru-RU"/>
              <a:t>Алгоритм Кнута-Морриса-Пратта</a:t>
            </a:r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Этап 2. Поиск образа в строке</a:t>
            </a:r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456930" y="27235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8983980" y="27235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9511030" y="27235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10057130" y="27235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1</a:t>
            </a:r>
            <a:endParaRPr lang="ru-RU" altLang="en-US"/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10586720" y="27235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2</a:t>
            </a:r>
            <a:endParaRPr lang="ru-RU" altLang="en-US"/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11130280" y="27235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3</a:t>
            </a:r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11657330" y="27235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8456930" y="19221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30" name="Текстовое поле 29"/>
          <p:cNvSpPr txBox="1"/>
          <p:nvPr/>
        </p:nvSpPr>
        <p:spPr>
          <a:xfrm>
            <a:off x="8983980" y="19342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1</a:t>
            </a:r>
            <a:endParaRPr lang="ru-RU" altLang="en-US"/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9511030" y="19342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2</a:t>
            </a:r>
            <a:endParaRPr lang="ru-RU" altLang="en-US"/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10057130" y="19342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3</a:t>
            </a:r>
            <a:endParaRPr lang="ru-RU" altLang="en-US"/>
          </a:p>
        </p:txBody>
      </p:sp>
      <p:sp>
        <p:nvSpPr>
          <p:cNvPr id="43" name="Текстовое поле 42"/>
          <p:cNvSpPr txBox="1"/>
          <p:nvPr/>
        </p:nvSpPr>
        <p:spPr>
          <a:xfrm>
            <a:off x="10565130" y="19278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4</a:t>
            </a:r>
            <a:endParaRPr lang="ru-RU" altLang="en-US"/>
          </a:p>
        </p:txBody>
      </p:sp>
      <p:sp>
        <p:nvSpPr>
          <p:cNvPr id="44" name="Текстовое поле 43"/>
          <p:cNvSpPr txBox="1"/>
          <p:nvPr/>
        </p:nvSpPr>
        <p:spPr>
          <a:xfrm>
            <a:off x="11130280" y="19342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5</a:t>
            </a:r>
            <a:endParaRPr lang="ru-RU" altLang="en-US"/>
          </a:p>
        </p:txBody>
      </p:sp>
      <p:sp>
        <p:nvSpPr>
          <p:cNvPr id="45" name="Текстовое поле 44"/>
          <p:cNvSpPr txBox="1"/>
          <p:nvPr/>
        </p:nvSpPr>
        <p:spPr>
          <a:xfrm>
            <a:off x="11657330" y="19342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6</a:t>
            </a:r>
            <a:endParaRPr lang="ru-RU" altLang="en-US"/>
          </a:p>
        </p:txBody>
      </p:sp>
      <p:graphicFrame>
        <p:nvGraphicFramePr>
          <p:cNvPr id="46" name="Таблица 45"/>
          <p:cNvGraphicFramePr/>
          <p:nvPr/>
        </p:nvGraphicFramePr>
        <p:xfrm>
          <a:off x="8317865" y="2296160"/>
          <a:ext cx="3763645" cy="42735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6575"/>
                <a:gridCol w="536575"/>
                <a:gridCol w="536575"/>
                <a:gridCol w="535940"/>
                <a:gridCol w="536575"/>
                <a:gridCol w="536575"/>
                <a:gridCol w="544830"/>
              </a:tblGrid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Таблица 47"/>
          <p:cNvGraphicFramePr/>
          <p:nvPr/>
        </p:nvGraphicFramePr>
        <p:xfrm>
          <a:off x="603885" y="1595755"/>
          <a:ext cx="7494270" cy="4445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</a:tblGrid>
              <a:tr h="444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49" name="Прямая со стрелкой 48"/>
          <p:cNvCxnSpPr/>
          <p:nvPr/>
        </p:nvCxnSpPr>
        <p:spPr>
          <a:xfrm>
            <a:off x="4076700" y="1175385"/>
            <a:ext cx="0" cy="3416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4093845" y="3102610"/>
            <a:ext cx="0" cy="3213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Текстовое поле 50"/>
          <p:cNvSpPr txBox="1"/>
          <p:nvPr/>
        </p:nvSpPr>
        <p:spPr>
          <a:xfrm>
            <a:off x="295910" y="120269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3.</a:t>
            </a:r>
            <a:endParaRPr lang="en-US" altLang="ru-RU"/>
          </a:p>
        </p:txBody>
      </p:sp>
      <p:sp>
        <p:nvSpPr>
          <p:cNvPr id="52" name="Овал 51"/>
          <p:cNvSpPr/>
          <p:nvPr/>
        </p:nvSpPr>
        <p:spPr>
          <a:xfrm>
            <a:off x="9425305" y="2687320"/>
            <a:ext cx="457835" cy="44069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graphicFrame>
        <p:nvGraphicFramePr>
          <p:cNvPr id="53" name="Таблица 52"/>
          <p:cNvGraphicFramePr/>
          <p:nvPr/>
        </p:nvGraphicFramePr>
        <p:xfrm>
          <a:off x="2212340" y="2118995"/>
          <a:ext cx="3763645" cy="42735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6575"/>
                <a:gridCol w="536575"/>
                <a:gridCol w="536575"/>
                <a:gridCol w="535940"/>
                <a:gridCol w="536575"/>
                <a:gridCol w="536575"/>
                <a:gridCol w="544830"/>
              </a:tblGrid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54" name="Прямая со стрелкой 53"/>
          <p:cNvCxnSpPr/>
          <p:nvPr/>
        </p:nvCxnSpPr>
        <p:spPr>
          <a:xfrm flipH="1" flipV="1">
            <a:off x="8706485" y="2230120"/>
            <a:ext cx="804545" cy="558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5" name="Таблица 54"/>
          <p:cNvGraphicFramePr/>
          <p:nvPr/>
        </p:nvGraphicFramePr>
        <p:xfrm>
          <a:off x="3818890" y="2616835"/>
          <a:ext cx="3763645" cy="42735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6575"/>
                <a:gridCol w="536575"/>
                <a:gridCol w="536575"/>
                <a:gridCol w="535940"/>
                <a:gridCol w="536575"/>
                <a:gridCol w="536575"/>
                <a:gridCol w="544830"/>
              </a:tblGrid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6" name="Таблица 55"/>
          <p:cNvGraphicFramePr/>
          <p:nvPr/>
        </p:nvGraphicFramePr>
        <p:xfrm>
          <a:off x="603885" y="3837940"/>
          <a:ext cx="7494270" cy="4445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</a:tblGrid>
              <a:tr h="444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57" name="Прямая со стрелкой 56"/>
          <p:cNvCxnSpPr/>
          <p:nvPr/>
        </p:nvCxnSpPr>
        <p:spPr>
          <a:xfrm flipH="1">
            <a:off x="4620260" y="3402965"/>
            <a:ext cx="635" cy="356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4620895" y="4867275"/>
            <a:ext cx="8255" cy="369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Текстовое поле 58"/>
          <p:cNvSpPr txBox="1"/>
          <p:nvPr/>
        </p:nvSpPr>
        <p:spPr>
          <a:xfrm>
            <a:off x="349250" y="345313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4.</a:t>
            </a:r>
            <a:endParaRPr lang="en-US" altLang="ru-RU"/>
          </a:p>
        </p:txBody>
      </p:sp>
      <p:graphicFrame>
        <p:nvGraphicFramePr>
          <p:cNvPr id="61" name="Таблица 60"/>
          <p:cNvGraphicFramePr/>
          <p:nvPr/>
        </p:nvGraphicFramePr>
        <p:xfrm>
          <a:off x="4351020" y="4361180"/>
          <a:ext cx="3763645" cy="42735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6575"/>
                <a:gridCol w="536575"/>
                <a:gridCol w="536575"/>
                <a:gridCol w="535940"/>
                <a:gridCol w="536575"/>
                <a:gridCol w="536575"/>
                <a:gridCol w="544830"/>
              </a:tblGrid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Текстовое поле 61"/>
          <p:cNvSpPr txBox="1"/>
          <p:nvPr/>
        </p:nvSpPr>
        <p:spPr>
          <a:xfrm>
            <a:off x="8063230" y="268732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</a:t>
            </a:r>
            <a:endParaRPr lang="en-US" altLang="en-US"/>
          </a:p>
        </p:txBody>
      </p:sp>
      <p:graphicFrame>
        <p:nvGraphicFramePr>
          <p:cNvPr id="68" name="Таблица 67"/>
          <p:cNvGraphicFramePr/>
          <p:nvPr/>
        </p:nvGraphicFramePr>
        <p:xfrm>
          <a:off x="603885" y="5462270"/>
          <a:ext cx="7494270" cy="4445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</a:tblGrid>
              <a:tr h="444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69" name="Прямая со стрелкой 68"/>
          <p:cNvCxnSpPr/>
          <p:nvPr/>
        </p:nvCxnSpPr>
        <p:spPr>
          <a:xfrm flipH="1">
            <a:off x="7838440" y="5027295"/>
            <a:ext cx="635" cy="356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V="1">
            <a:off x="7839075" y="6536055"/>
            <a:ext cx="8255" cy="369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Текстовое поле 70"/>
          <p:cNvSpPr txBox="1"/>
          <p:nvPr/>
        </p:nvSpPr>
        <p:spPr>
          <a:xfrm>
            <a:off x="349250" y="507746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5</a:t>
            </a:r>
            <a:r>
              <a:rPr lang="en-US" altLang="ru-RU"/>
              <a:t>.</a:t>
            </a:r>
            <a:endParaRPr lang="en-US" altLang="ru-RU"/>
          </a:p>
        </p:txBody>
      </p:sp>
      <p:graphicFrame>
        <p:nvGraphicFramePr>
          <p:cNvPr id="72" name="Таблица 71"/>
          <p:cNvGraphicFramePr/>
          <p:nvPr/>
        </p:nvGraphicFramePr>
        <p:xfrm>
          <a:off x="4351020" y="5985510"/>
          <a:ext cx="3763645" cy="42735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6575"/>
                <a:gridCol w="536575"/>
                <a:gridCol w="536575"/>
                <a:gridCol w="535940"/>
                <a:gridCol w="536575"/>
                <a:gridCol w="536575"/>
                <a:gridCol w="544830"/>
              </a:tblGrid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Текстовое поле 2"/>
          <p:cNvSpPr txBox="1"/>
          <p:nvPr/>
        </p:nvSpPr>
        <p:spPr>
          <a:xfrm>
            <a:off x="8366125" y="3519170"/>
            <a:ext cx="35902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Двигаем образ орентируясь на символ</a:t>
            </a:r>
            <a:r>
              <a:rPr lang="en-US" altLang="ru-RU"/>
              <a:t> </a:t>
            </a:r>
            <a:r>
              <a:rPr lang="ru-RU" altLang="ru-RU"/>
              <a:t>с найденой префикс</a:t>
            </a:r>
            <a:r>
              <a:rPr lang="en-US" altLang="ru-RU"/>
              <a:t>-</a:t>
            </a:r>
            <a:r>
              <a:rPr lang="ru-RU" altLang="ru-RU"/>
              <a:t>функцией до тех пор</a:t>
            </a:r>
            <a:r>
              <a:rPr lang="en-US" altLang="ru-RU"/>
              <a:t> </a:t>
            </a:r>
            <a:r>
              <a:rPr lang="ru-RU" altLang="ru-RU"/>
              <a:t>пока он не окажется</a:t>
            </a:r>
            <a:r>
              <a:rPr lang="en-US" altLang="ru-RU"/>
              <a:t> </a:t>
            </a:r>
            <a:r>
              <a:rPr lang="ru-RU" altLang="ru-RU"/>
              <a:t>напротив несовпавших значений</a:t>
            </a:r>
            <a:r>
              <a:rPr lang="en-US" altLang="ru-RU"/>
              <a:t> </a:t>
            </a:r>
            <a:r>
              <a:rPr lang="ru-RU" altLang="ru-RU"/>
              <a:t>найденной строки и образа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366125" y="5376545"/>
            <a:ext cx="37630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Результатом алгоритма будет значение индекса, начиная с которого полностью совпал образ и часть заданной строки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ru-RU"/>
              <a:t>Код программы</a:t>
            </a:r>
            <a:endParaRPr lang="ru-RU" altLang="ru-RU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535430" y="5874385"/>
            <a:ext cx="1900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ru-RU"/>
              <a:t>префикс-функция</a:t>
            </a:r>
            <a:endParaRPr lang="ru-RU" altLang="ru-RU"/>
          </a:p>
        </p:txBody>
      </p:sp>
      <p:pic>
        <p:nvPicPr>
          <p:cNvPr id="10" name="Замещающее содержимое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68470" y="1748790"/>
            <a:ext cx="5781040" cy="4274820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735" y="1748790"/>
            <a:ext cx="2009775" cy="1838325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4286250" y="6023610"/>
            <a:ext cx="3238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основная функция метода КМП</a:t>
            </a:r>
            <a:endParaRPr lang="ru-RU" altLang="en-US"/>
          </a:p>
        </p:txBody>
      </p:sp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0" y="5233035"/>
            <a:ext cx="3028950" cy="1009650"/>
          </a:xfrm>
          <a:prstGeom prst="rect">
            <a:avLst/>
          </a:prstGeom>
        </p:spPr>
      </p:pic>
      <p:pic>
        <p:nvPicPr>
          <p:cNvPr id="3" name="Замещающее содержимое 2"/>
          <p:cNvPicPr>
            <a:picLocks noChangeAspect="1"/>
          </p:cNvPicPr>
          <p:nvPr>
            <p:ph sz="half" idx="1"/>
          </p:nvPr>
        </p:nvPicPr>
        <p:blipFill>
          <a:blip r:embed="rId4"/>
          <a:srcRect r="21739"/>
          <a:stretch>
            <a:fillRect/>
          </a:stretch>
        </p:blipFill>
        <p:spPr>
          <a:xfrm>
            <a:off x="969010" y="1748790"/>
            <a:ext cx="3034030" cy="3999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Достоинства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54330" y="1825625"/>
            <a:ext cx="10808970" cy="34690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ym typeface="+mn-ea"/>
              </a:rPr>
              <a:t>Может работать с неотсортированными множествами данных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ym typeface="+mn-ea"/>
              </a:rPr>
              <a:t>Быстродействие достигается путем сдвига не на один символ на каждом шаге алгоритма, а засчет некоторого переменного количества символов</a:t>
            </a:r>
            <a:endParaRPr lang="ru-RU" dirty="0"/>
          </a:p>
          <a:p>
            <a:endParaRPr lang="ru-RU" altLang="en-US">
              <a:hlinkClick r:id="rId1" tooltip="" action="ppaction://hlinkfile"/>
            </a:endParaRPr>
          </a:p>
          <a:p>
            <a:r>
              <a:rPr lang="ru-RU" altLang="en-US">
                <a:hlinkClick r:id="rId1" tooltip="" action="ppaction://hlinkfile"/>
              </a:rPr>
              <a:t>https://www.youtube.com/watch?v=7g-WEBj3igk&amp;t=734s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Алгоритм Кнута-Морриса-Пратта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27355" y="728980"/>
            <a:ext cx="8465185" cy="4251960"/>
          </a:xfrm>
        </p:spPr>
        <p:txBody>
          <a:bodyPr>
            <a:normAutofit/>
          </a:bodyPr>
          <a:p>
            <a:endParaRPr lang="ru-RU" altLang="en-US"/>
          </a:p>
          <a:p>
            <a:r>
              <a:rPr lang="ru-RU" altLang="en-US"/>
              <a:t>Поиск подстроки в строке.</a:t>
            </a:r>
            <a:endParaRPr lang="ru-RU" altLang="en-US"/>
          </a:p>
          <a:p>
            <a:r>
              <a:rPr lang="ru-RU" altLang="en-US"/>
              <a:t>Подстрока - образ.</a:t>
            </a:r>
            <a:endParaRPr lang="ru-RU" altLang="en-US"/>
          </a:p>
          <a:p>
            <a:r>
              <a:rPr lang="ru-RU" altLang="en-US"/>
              <a:t>Строка - исходная последовательность символов.</a:t>
            </a:r>
            <a:endParaRPr lang="ru-RU" altLang="en-US"/>
          </a:p>
          <a:p>
            <a:r>
              <a:rPr lang="ru-RU" altLang="en-US"/>
              <a:t>Алгоритм КМП определяет индекс в строке, начиная с которого образ входит в данную строку.</a:t>
            </a:r>
            <a:endParaRPr lang="ru-RU" altLang="en-US"/>
          </a:p>
        </p:txBody>
      </p:sp>
      <p:sp>
        <p:nvSpPr>
          <p:cNvPr id="6" name="Замещающее содержимое 2"/>
          <p:cNvSpPr>
            <a:spLocks noGrp="1"/>
          </p:cNvSpPr>
          <p:nvPr/>
        </p:nvSpPr>
        <p:spPr>
          <a:xfrm>
            <a:off x="427355" y="4290060"/>
            <a:ext cx="7651115" cy="2056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en-US"/>
              <a:t>Если образ не содержится в строке, то алгоритм возвращает значение, которое невозможно воспринять как индекс в строке - например, отрицательное или дробное число.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200150" y="3597275"/>
            <a:ext cx="3023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>
                <a:sym typeface="+mn-ea"/>
              </a:rPr>
              <a:t>abcabceabcabcd</a:t>
            </a:r>
            <a:endParaRPr lang="en-US" altLang="en-US" sz="2400"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219325" y="3817620"/>
            <a:ext cx="1851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>
                <a:sym typeface="+mn-ea"/>
              </a:rPr>
              <a:t>abcabcd</a:t>
            </a:r>
            <a:endParaRPr lang="en-US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875" y="327660"/>
            <a:ext cx="11683365" cy="1161415"/>
          </a:xfrm>
        </p:spPr>
        <p:txBody>
          <a:bodyPr>
            <a:normAutofit/>
          </a:bodyPr>
          <a:p>
            <a:r>
              <a:rPr lang="ru-RU" altLang="en-US"/>
              <a:t>Этапы работы алгоритма Кнута-Морриса-Пратта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515485"/>
          </a:xfrm>
        </p:spPr>
        <p:txBody>
          <a:bodyPr>
            <a:normAutofit/>
          </a:bodyPr>
          <a:p>
            <a:r>
              <a:rPr lang="ru-RU" altLang="en-US"/>
              <a:t>1. Формирование массива</a:t>
            </a:r>
            <a:r>
              <a:rPr lang="en-US" altLang="ru-RU"/>
              <a:t> </a:t>
            </a:r>
            <a:r>
              <a:rPr lang="ru-RU" altLang="ru-RU"/>
              <a:t>префикс-функций</a:t>
            </a:r>
            <a:r>
              <a:rPr lang="ru-RU" altLang="en-US"/>
              <a:t>, в котором содержатся значения для определения смещения образа вдоль строки.</a:t>
            </a:r>
            <a:endParaRPr lang="ru-RU" altLang="en-US"/>
          </a:p>
          <a:p>
            <a:r>
              <a:rPr lang="ru-RU" altLang="en-US"/>
              <a:t>2. Поиск образа в строке. 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Заданная строка: </a:t>
            </a:r>
            <a:endParaRPr lang="ru-RU" altLang="en-US"/>
          </a:p>
          <a:p>
            <a:r>
              <a:rPr lang="en-US" altLang="en-US"/>
              <a:t>abcabceabcabcd</a:t>
            </a:r>
            <a:endParaRPr lang="en-US" altLang="en-US"/>
          </a:p>
          <a:p>
            <a:r>
              <a:rPr lang="ru-RU" altLang="en-US"/>
              <a:t>Метод КМП находит в заданной строке следующий образ: </a:t>
            </a:r>
            <a:endParaRPr lang="ru-RU" altLang="en-US"/>
          </a:p>
          <a:p>
            <a:r>
              <a:rPr lang="en-US" altLang="en-US"/>
              <a:t>abcabcd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Префикс и суффикс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333500"/>
            <a:ext cx="10668635" cy="3324225"/>
          </a:xfrm>
        </p:spPr>
        <p:txBody>
          <a:bodyPr>
            <a:normAutofit fontScale="80000"/>
          </a:bodyPr>
          <a:p>
            <a:r>
              <a:rPr lang="ru-RU" altLang="en-US" i="1"/>
              <a:t>префикс </a:t>
            </a:r>
            <a:r>
              <a:rPr lang="ru-RU" altLang="en-US"/>
              <a:t>- символы, стоящие в начале образа</a:t>
            </a:r>
            <a:endParaRPr lang="ru-RU" altLang="en-US"/>
          </a:p>
          <a:p>
            <a:r>
              <a:rPr lang="ru-RU" altLang="en-US" i="1"/>
              <a:t>суффикс </a:t>
            </a:r>
            <a:r>
              <a:rPr lang="ru-RU" altLang="en-US"/>
              <a:t>- символы, стоящие в конце образа</a:t>
            </a:r>
            <a:endParaRPr lang="ru-RU" altLang="en-US"/>
          </a:p>
          <a:p>
            <a:r>
              <a:rPr lang="ru-RU" altLang="en-US">
                <a:sym typeface="+mn-ea"/>
              </a:rPr>
              <a:t>длина суффикса = длина префикса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Свойства: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префиксы и суффиксы могут быть любой длины. 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рассматриваются все длины</a:t>
            </a:r>
            <a:r>
              <a:rPr lang="en-US" altLang="ru-RU"/>
              <a:t> </a:t>
            </a:r>
            <a:r>
              <a:rPr lang="ru-RU" altLang="en-US"/>
              <a:t>префиксов и суффиксов, кроме тех, которые равны длине самого образа, в этом случае алгоритм теряет смысл.</a:t>
            </a:r>
            <a:endParaRPr lang="ru-RU" altLang="en-US"/>
          </a:p>
          <a:p>
            <a:endParaRPr lang="ru-RU" altLang="en-US"/>
          </a:p>
        </p:txBody>
      </p:sp>
      <p:graphicFrame>
        <p:nvGraphicFramePr>
          <p:cNvPr id="4" name="Таблица 3"/>
          <p:cNvGraphicFramePr/>
          <p:nvPr/>
        </p:nvGraphicFramePr>
        <p:xfrm>
          <a:off x="666115" y="5376545"/>
          <a:ext cx="4893945" cy="6350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99135"/>
                <a:gridCol w="699135"/>
                <a:gridCol w="699135"/>
                <a:gridCol w="699135"/>
                <a:gridCol w="699135"/>
                <a:gridCol w="699135"/>
                <a:gridCol w="699135"/>
              </a:tblGrid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Замещающее содержимое 2"/>
          <p:cNvSpPr>
            <a:spLocks noGrp="1"/>
          </p:cNvSpPr>
          <p:nvPr/>
        </p:nvSpPr>
        <p:spPr>
          <a:xfrm>
            <a:off x="647700" y="4735830"/>
            <a:ext cx="1459230" cy="5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/>
              <a:t>префикс</a:t>
            </a:r>
            <a:endParaRPr lang="ru-RU" altLang="en-US"/>
          </a:p>
        </p:txBody>
      </p:sp>
      <p:graphicFrame>
        <p:nvGraphicFramePr>
          <p:cNvPr id="11" name="Таблица 10"/>
          <p:cNvGraphicFramePr/>
          <p:nvPr/>
        </p:nvGraphicFramePr>
        <p:xfrm>
          <a:off x="6414770" y="5384800"/>
          <a:ext cx="4893945" cy="6350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99135"/>
                <a:gridCol w="699135"/>
                <a:gridCol w="699135"/>
                <a:gridCol w="699135"/>
                <a:gridCol w="699135"/>
                <a:gridCol w="699135"/>
                <a:gridCol w="699135"/>
              </a:tblGrid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Замещающее содержимое 2"/>
          <p:cNvSpPr>
            <a:spLocks noGrp="1"/>
          </p:cNvSpPr>
          <p:nvPr/>
        </p:nvSpPr>
        <p:spPr>
          <a:xfrm>
            <a:off x="9849485" y="4751070"/>
            <a:ext cx="1459230" cy="5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/>
              <a:t>суффикс</a:t>
            </a:r>
            <a:endParaRPr lang="ru-RU" altLang="en-US"/>
          </a:p>
        </p:txBody>
      </p:sp>
      <p:sp>
        <p:nvSpPr>
          <p:cNvPr id="5" name="Овал 4"/>
          <p:cNvSpPr/>
          <p:nvPr/>
        </p:nvSpPr>
        <p:spPr>
          <a:xfrm>
            <a:off x="666115" y="5387340"/>
            <a:ext cx="4168775" cy="6140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Овал 6"/>
          <p:cNvSpPr/>
          <p:nvPr/>
        </p:nvSpPr>
        <p:spPr>
          <a:xfrm>
            <a:off x="7139940" y="5384165"/>
            <a:ext cx="4168775" cy="6140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Овал 13"/>
          <p:cNvSpPr/>
          <p:nvPr/>
        </p:nvSpPr>
        <p:spPr>
          <a:xfrm>
            <a:off x="666115" y="5393055"/>
            <a:ext cx="692785" cy="6140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3" name="Овал 22"/>
          <p:cNvSpPr/>
          <p:nvPr/>
        </p:nvSpPr>
        <p:spPr>
          <a:xfrm>
            <a:off x="10615930" y="5384165"/>
            <a:ext cx="692785" cy="6140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4" name="Овал 23"/>
          <p:cNvSpPr/>
          <p:nvPr/>
        </p:nvSpPr>
        <p:spPr>
          <a:xfrm>
            <a:off x="9932670" y="5384165"/>
            <a:ext cx="1376045" cy="6140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5" name="Овал 24"/>
          <p:cNvSpPr/>
          <p:nvPr/>
        </p:nvSpPr>
        <p:spPr>
          <a:xfrm>
            <a:off x="666115" y="5387975"/>
            <a:ext cx="2094230" cy="6140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6" name="Овал 25"/>
          <p:cNvSpPr/>
          <p:nvPr/>
        </p:nvSpPr>
        <p:spPr>
          <a:xfrm>
            <a:off x="9260205" y="5384165"/>
            <a:ext cx="2007235" cy="6140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8" name="Правая фигурная скобка 27"/>
          <p:cNvSpPr/>
          <p:nvPr/>
        </p:nvSpPr>
        <p:spPr>
          <a:xfrm rot="5400000">
            <a:off x="3070860" y="3792855"/>
            <a:ext cx="76200" cy="490093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9" name="Правая фигурная скобка 28"/>
          <p:cNvSpPr/>
          <p:nvPr/>
        </p:nvSpPr>
        <p:spPr>
          <a:xfrm rot="5400000">
            <a:off x="8827135" y="3792855"/>
            <a:ext cx="76200" cy="490093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Овал 5"/>
          <p:cNvSpPr/>
          <p:nvPr/>
        </p:nvSpPr>
        <p:spPr>
          <a:xfrm>
            <a:off x="666115" y="5390515"/>
            <a:ext cx="1388745" cy="6140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Овал 8"/>
          <p:cNvSpPr/>
          <p:nvPr/>
        </p:nvSpPr>
        <p:spPr>
          <a:xfrm>
            <a:off x="666115" y="5387340"/>
            <a:ext cx="2789555" cy="6140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666115" y="5393055"/>
            <a:ext cx="3464560" cy="6140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Овал 11"/>
          <p:cNvSpPr/>
          <p:nvPr/>
        </p:nvSpPr>
        <p:spPr>
          <a:xfrm>
            <a:off x="8519160" y="5401310"/>
            <a:ext cx="2789555" cy="6140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Овал 12"/>
          <p:cNvSpPr/>
          <p:nvPr/>
        </p:nvSpPr>
        <p:spPr>
          <a:xfrm>
            <a:off x="7851775" y="5407660"/>
            <a:ext cx="3464560" cy="6140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ru-RU"/>
              <a:t>Префикс и суффикс</a:t>
            </a:r>
            <a:endParaRPr lang="ru-RU" altLang="ru-RU"/>
          </a:p>
        </p:txBody>
      </p:sp>
      <p:graphicFrame>
        <p:nvGraphicFramePr>
          <p:cNvPr id="11" name="Таблица 10"/>
          <p:cNvGraphicFramePr/>
          <p:nvPr/>
        </p:nvGraphicFramePr>
        <p:xfrm>
          <a:off x="777240" y="2801620"/>
          <a:ext cx="4893945" cy="6350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99135"/>
                <a:gridCol w="699135"/>
                <a:gridCol w="699135"/>
                <a:gridCol w="699135"/>
                <a:gridCol w="699135"/>
                <a:gridCol w="699135"/>
                <a:gridCol w="699135"/>
              </a:tblGrid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Правая фигурная скобка 28"/>
          <p:cNvSpPr/>
          <p:nvPr/>
        </p:nvSpPr>
        <p:spPr>
          <a:xfrm rot="5400000">
            <a:off x="1420495" y="2818765"/>
            <a:ext cx="76200" cy="140652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468755"/>
            <a:ext cx="10901045" cy="972820"/>
          </a:xfrm>
        </p:spPr>
        <p:txBody>
          <a:bodyPr>
            <a:normAutofit fontScale="80000"/>
          </a:bodyPr>
          <a:p>
            <a:r>
              <a:rPr lang="ru-RU"/>
              <a:t>Префикс и суффикс могут рассматриваться не только относительно всего образа - то есть относительно первого и последнего символов, но и для любого символа образа.</a:t>
            </a:r>
            <a:endParaRPr lang="ru-RU"/>
          </a:p>
          <a:p>
            <a:endParaRPr lang="ru-RU"/>
          </a:p>
        </p:txBody>
      </p:sp>
      <p:sp>
        <p:nvSpPr>
          <p:cNvPr id="18" name="Замещающее содержимое 2"/>
          <p:cNvSpPr>
            <a:spLocks noGrp="1"/>
          </p:cNvSpPr>
          <p:nvPr/>
        </p:nvSpPr>
        <p:spPr>
          <a:xfrm>
            <a:off x="7626985" y="2158365"/>
            <a:ext cx="1459230" cy="5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/>
              <a:t>суффикс</a:t>
            </a:r>
            <a:endParaRPr lang="ru-RU" altLang="en-US"/>
          </a:p>
        </p:txBody>
      </p:sp>
      <p:sp>
        <p:nvSpPr>
          <p:cNvPr id="22" name="Замещающее содержимое 2"/>
          <p:cNvSpPr>
            <a:spLocks noGrp="1"/>
          </p:cNvSpPr>
          <p:nvPr/>
        </p:nvSpPr>
        <p:spPr>
          <a:xfrm>
            <a:off x="647700" y="2155825"/>
            <a:ext cx="1459230" cy="5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/>
              <a:t>префикс</a:t>
            </a:r>
            <a:endParaRPr lang="ru-RU" altLang="en-US"/>
          </a:p>
        </p:txBody>
      </p:sp>
      <p:sp>
        <p:nvSpPr>
          <p:cNvPr id="25" name="Овал 24"/>
          <p:cNvSpPr/>
          <p:nvPr/>
        </p:nvSpPr>
        <p:spPr>
          <a:xfrm>
            <a:off x="786130" y="2804160"/>
            <a:ext cx="682625" cy="635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graphicFrame>
        <p:nvGraphicFramePr>
          <p:cNvPr id="3" name="Таблица 2"/>
          <p:cNvGraphicFramePr/>
          <p:nvPr/>
        </p:nvGraphicFramePr>
        <p:xfrm>
          <a:off x="771525" y="3796665"/>
          <a:ext cx="4893945" cy="6350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99135"/>
                <a:gridCol w="699135"/>
                <a:gridCol w="699135"/>
                <a:gridCol w="699135"/>
                <a:gridCol w="699135"/>
                <a:gridCol w="699135"/>
                <a:gridCol w="699135"/>
              </a:tblGrid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Правая фигурная скобка 8"/>
          <p:cNvSpPr/>
          <p:nvPr/>
        </p:nvSpPr>
        <p:spPr>
          <a:xfrm rot="5400000">
            <a:off x="1786890" y="3509645"/>
            <a:ext cx="76200" cy="20745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0" name="Овал 29"/>
          <p:cNvSpPr/>
          <p:nvPr/>
        </p:nvSpPr>
        <p:spPr>
          <a:xfrm>
            <a:off x="780415" y="3799205"/>
            <a:ext cx="682625" cy="635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1" name="Овал 30"/>
          <p:cNvSpPr/>
          <p:nvPr/>
        </p:nvSpPr>
        <p:spPr>
          <a:xfrm>
            <a:off x="788035" y="3796665"/>
            <a:ext cx="1374140" cy="635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graphicFrame>
        <p:nvGraphicFramePr>
          <p:cNvPr id="33" name="Таблица 32"/>
          <p:cNvGraphicFramePr/>
          <p:nvPr/>
        </p:nvGraphicFramePr>
        <p:xfrm>
          <a:off x="765810" y="4845685"/>
          <a:ext cx="4893945" cy="6350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99135"/>
                <a:gridCol w="699135"/>
                <a:gridCol w="699135"/>
                <a:gridCol w="699135"/>
                <a:gridCol w="699135"/>
                <a:gridCol w="699135"/>
                <a:gridCol w="699135"/>
              </a:tblGrid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9" name="Правая фигурная скобка 38"/>
          <p:cNvSpPr/>
          <p:nvPr/>
        </p:nvSpPr>
        <p:spPr>
          <a:xfrm rot="5400000">
            <a:off x="2117090" y="4177030"/>
            <a:ext cx="76200" cy="279019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3" name="Овал 42"/>
          <p:cNvSpPr/>
          <p:nvPr/>
        </p:nvSpPr>
        <p:spPr>
          <a:xfrm>
            <a:off x="774700" y="4848225"/>
            <a:ext cx="682625" cy="635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4" name="Овал 43"/>
          <p:cNvSpPr/>
          <p:nvPr/>
        </p:nvSpPr>
        <p:spPr>
          <a:xfrm>
            <a:off x="782320" y="4845685"/>
            <a:ext cx="1374140" cy="635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5" name="Овал 44"/>
          <p:cNvSpPr/>
          <p:nvPr/>
        </p:nvSpPr>
        <p:spPr>
          <a:xfrm>
            <a:off x="760095" y="4845685"/>
            <a:ext cx="2088515" cy="635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graphicFrame>
        <p:nvGraphicFramePr>
          <p:cNvPr id="111" name="Таблица 110"/>
          <p:cNvGraphicFramePr/>
          <p:nvPr/>
        </p:nvGraphicFramePr>
        <p:xfrm>
          <a:off x="6817995" y="2804160"/>
          <a:ext cx="4893945" cy="6350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99135"/>
                <a:gridCol w="699135"/>
                <a:gridCol w="699135"/>
                <a:gridCol w="699135"/>
                <a:gridCol w="699135"/>
                <a:gridCol w="699135"/>
                <a:gridCol w="699135"/>
              </a:tblGrid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3" name="Правая фигурная скобка 112"/>
          <p:cNvSpPr/>
          <p:nvPr/>
        </p:nvSpPr>
        <p:spPr>
          <a:xfrm rot="5400000">
            <a:off x="7482840" y="2820035"/>
            <a:ext cx="76200" cy="140652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5" name="Овал 114"/>
          <p:cNvSpPr/>
          <p:nvPr/>
        </p:nvSpPr>
        <p:spPr>
          <a:xfrm>
            <a:off x="7526020" y="2804160"/>
            <a:ext cx="682625" cy="6350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graphicFrame>
        <p:nvGraphicFramePr>
          <p:cNvPr id="122" name="Таблица 121"/>
          <p:cNvGraphicFramePr/>
          <p:nvPr/>
        </p:nvGraphicFramePr>
        <p:xfrm>
          <a:off x="6812280" y="3799205"/>
          <a:ext cx="4893945" cy="6350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99135"/>
                <a:gridCol w="699135"/>
                <a:gridCol w="699135"/>
                <a:gridCol w="699135"/>
                <a:gridCol w="699135"/>
                <a:gridCol w="699135"/>
                <a:gridCol w="699135"/>
              </a:tblGrid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3" name="Овал 122"/>
          <p:cNvSpPr/>
          <p:nvPr/>
        </p:nvSpPr>
        <p:spPr>
          <a:xfrm>
            <a:off x="8219440" y="3799205"/>
            <a:ext cx="682625" cy="6350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4" name="Правая фигурная скобка 123"/>
          <p:cNvSpPr/>
          <p:nvPr/>
        </p:nvSpPr>
        <p:spPr>
          <a:xfrm rot="5400000">
            <a:off x="7826375" y="3509645"/>
            <a:ext cx="76200" cy="20745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5" name="Овал 124"/>
          <p:cNvSpPr/>
          <p:nvPr/>
        </p:nvSpPr>
        <p:spPr>
          <a:xfrm>
            <a:off x="7539355" y="3799205"/>
            <a:ext cx="1374140" cy="6350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graphicFrame>
        <p:nvGraphicFramePr>
          <p:cNvPr id="133" name="Таблица 132"/>
          <p:cNvGraphicFramePr/>
          <p:nvPr/>
        </p:nvGraphicFramePr>
        <p:xfrm>
          <a:off x="6806565" y="4848225"/>
          <a:ext cx="4893945" cy="6350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99135"/>
                <a:gridCol w="699135"/>
                <a:gridCol w="699135"/>
                <a:gridCol w="699135"/>
                <a:gridCol w="699135"/>
                <a:gridCol w="699135"/>
                <a:gridCol w="699135"/>
              </a:tblGrid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7" name="Правая фигурная скобка 136"/>
          <p:cNvSpPr/>
          <p:nvPr/>
        </p:nvSpPr>
        <p:spPr>
          <a:xfrm rot="5400000">
            <a:off x="8163560" y="4178300"/>
            <a:ext cx="76200" cy="279019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8" name="Овал 137"/>
          <p:cNvSpPr/>
          <p:nvPr/>
        </p:nvSpPr>
        <p:spPr>
          <a:xfrm>
            <a:off x="8912860" y="4848225"/>
            <a:ext cx="682625" cy="6350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9" name="Овал 138"/>
          <p:cNvSpPr/>
          <p:nvPr/>
        </p:nvSpPr>
        <p:spPr>
          <a:xfrm>
            <a:off x="8221345" y="4852035"/>
            <a:ext cx="1374140" cy="6350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4" name="Овал 143"/>
          <p:cNvSpPr/>
          <p:nvPr/>
        </p:nvSpPr>
        <p:spPr>
          <a:xfrm>
            <a:off x="7526020" y="4852035"/>
            <a:ext cx="2084705" cy="6350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9" grpId="1" animBg="1"/>
      <p:bldP spid="18" grpId="1"/>
      <p:bldP spid="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Этап 1. Префикс-функция</a:t>
            </a:r>
            <a:endParaRPr lang="ru-RU" altLang="en-US"/>
          </a:p>
        </p:txBody>
      </p:sp>
      <p:graphicFrame>
        <p:nvGraphicFramePr>
          <p:cNvPr id="9" name="Таблица 8"/>
          <p:cNvGraphicFramePr/>
          <p:nvPr/>
        </p:nvGraphicFramePr>
        <p:xfrm>
          <a:off x="3648710" y="4751705"/>
          <a:ext cx="4893945" cy="6350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99135"/>
                <a:gridCol w="699135"/>
                <a:gridCol w="699135"/>
                <a:gridCol w="699135"/>
                <a:gridCol w="699135"/>
                <a:gridCol w="699135"/>
                <a:gridCol w="699135"/>
              </a:tblGrid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Замещающее содержимое 2"/>
          <p:cNvSpPr>
            <a:spLocks noGrp="1"/>
          </p:cNvSpPr>
          <p:nvPr/>
        </p:nvSpPr>
        <p:spPr>
          <a:xfrm>
            <a:off x="3151505" y="5440045"/>
            <a:ext cx="350520" cy="452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ym typeface="+mn-ea"/>
              </a:rPr>
              <a:t>d</a:t>
            </a:r>
            <a:endParaRPr lang="en-US">
              <a:sym typeface="+mn-ea"/>
            </a:endParaRPr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3151505" y="4805045"/>
            <a:ext cx="497205" cy="52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>
              <a:sym typeface="+mn-ea"/>
            </a:endParaRPr>
          </a:p>
        </p:txBody>
      </p:sp>
      <p:sp>
        <p:nvSpPr>
          <p:cNvPr id="33" name="Текстовое поле 32"/>
          <p:cNvSpPr txBox="1"/>
          <p:nvPr/>
        </p:nvSpPr>
        <p:spPr>
          <a:xfrm>
            <a:off x="3848735" y="54819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47700" y="1584325"/>
            <a:ext cx="11179175" cy="2719070"/>
          </a:xfrm>
        </p:spPr>
        <p:txBody>
          <a:bodyPr>
            <a:normAutofit fontScale="80000"/>
          </a:bodyPr>
          <a:p>
            <a:pPr algn="l"/>
            <a:r>
              <a:rPr lang="ru-RU">
                <a:sym typeface="+mn-ea"/>
              </a:rPr>
              <a:t>Для каждого символа образа строится префикс-функция, значения которой определяют на сколько символов должен сдвинуться образ вдоль заданной строки на каждом шаге. </a:t>
            </a:r>
            <a:endParaRPr lang="ru-RU">
              <a:sym typeface="+mn-ea"/>
            </a:endParaRPr>
          </a:p>
          <a:p>
            <a:pPr algn="l"/>
            <a:r>
              <a:rPr lang="ru-RU">
                <a:sym typeface="+mn-ea"/>
              </a:rPr>
              <a:t>Для каждого символа </a:t>
            </a:r>
            <a:r>
              <a:rPr lang="ru-RU">
                <a:sym typeface="+mn-ea"/>
              </a:rPr>
              <a:t>образа</a:t>
            </a:r>
            <a:r>
              <a:rPr lang="ru-RU">
                <a:sym typeface="+mn-ea"/>
              </a:rPr>
              <a:t> префикс-функция возвращает значение, равное максимальной длине совпадающих значений префикса и суффикса подстроки в образе, которая заканчивается этим символом. </a:t>
            </a:r>
            <a:endParaRPr lang="ru-RU">
              <a:sym typeface="+mn-ea"/>
            </a:endParaRPr>
          </a:p>
          <a:p>
            <a:pPr algn="l"/>
            <a:r>
              <a:rPr lang="ru-RU"/>
              <a:t>Значения префикс-функции заносятся в массив </a:t>
            </a:r>
            <a:r>
              <a:rPr lang="en-US"/>
              <a:t>d</a:t>
            </a:r>
            <a:r>
              <a:rPr lang="ru-RU" altLang="en-US"/>
              <a:t>,</a:t>
            </a:r>
            <a:r>
              <a:rPr lang="en-US"/>
              <a:t> </a:t>
            </a:r>
            <a:r>
              <a:rPr lang="ru-RU" altLang="en-US">
                <a:sym typeface="+mn-ea"/>
              </a:rPr>
              <a:t>длина которого равна длине образа</a:t>
            </a:r>
            <a:r>
              <a:rPr lang="en-US"/>
              <a:t>.</a:t>
            </a:r>
            <a:endParaRPr lang="en-US"/>
          </a:p>
          <a:p>
            <a:pPr algn="l"/>
            <a:r>
              <a:rPr lang="ru-RU" altLang="en-US">
                <a:sym typeface="+mn-ea"/>
              </a:rPr>
              <a:t>Для первого символа значение префикс-функции всегда равно нулю.</a:t>
            </a:r>
            <a:endParaRPr lang="ru-RU" altLang="en-US">
              <a:sym typeface="+mn-ea"/>
            </a:endParaRPr>
          </a:p>
        </p:txBody>
      </p:sp>
      <p:sp>
        <p:nvSpPr>
          <p:cNvPr id="8" name="Замещающее содержимое 2"/>
          <p:cNvSpPr>
            <a:spLocks noGrp="1"/>
          </p:cNvSpPr>
          <p:nvPr/>
        </p:nvSpPr>
        <p:spPr>
          <a:xfrm>
            <a:off x="2691130" y="4850130"/>
            <a:ext cx="944245" cy="435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en-US">
                <a:sym typeface="+mn-ea"/>
              </a:rPr>
              <a:t>образ</a:t>
            </a:r>
            <a:endParaRPr lang="ru-RU" altLang="en-US">
              <a:sym typeface="+mn-ea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3997960" y="4254500"/>
            <a:ext cx="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Текстовое поле 3"/>
          <p:cNvSpPr txBox="1"/>
          <p:nvPr/>
        </p:nvSpPr>
        <p:spPr>
          <a:xfrm>
            <a:off x="2691130" y="439229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1.</a:t>
            </a:r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Этап 1. Префикс-функция</a:t>
            </a:r>
            <a:endParaRPr lang="ru-RU" altLang="en-US"/>
          </a:p>
        </p:txBody>
      </p:sp>
      <p:graphicFrame>
        <p:nvGraphicFramePr>
          <p:cNvPr id="9" name="Таблица 8"/>
          <p:cNvGraphicFramePr/>
          <p:nvPr/>
        </p:nvGraphicFramePr>
        <p:xfrm>
          <a:off x="634365" y="1861185"/>
          <a:ext cx="4333875" cy="49720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</a:tblGrid>
              <a:tr h="497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Замещающее содержимое 2"/>
          <p:cNvSpPr>
            <a:spLocks noGrp="1"/>
          </p:cNvSpPr>
          <p:nvPr/>
        </p:nvSpPr>
        <p:spPr>
          <a:xfrm>
            <a:off x="137160" y="2442845"/>
            <a:ext cx="419100" cy="537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ym typeface="+mn-ea"/>
              </a:rPr>
              <a:t>d:</a:t>
            </a:r>
            <a:endParaRPr lang="en-US">
              <a:sym typeface="+mn-ea"/>
            </a:endParaRPr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137160" y="1914525"/>
            <a:ext cx="497205" cy="52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ym typeface="+mn-ea"/>
              </a:rPr>
              <a:t>a</a:t>
            </a:r>
            <a:endParaRPr lang="en-US">
              <a:sym typeface="+mn-ea"/>
            </a:endParaRPr>
          </a:p>
        </p:txBody>
      </p:sp>
      <p:sp>
        <p:nvSpPr>
          <p:cNvPr id="33" name="Текстовое поле 32"/>
          <p:cNvSpPr txBox="1"/>
          <p:nvPr/>
        </p:nvSpPr>
        <p:spPr>
          <a:xfrm>
            <a:off x="784225" y="24428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34" name="Текстовое поле 33"/>
          <p:cNvSpPr txBox="1"/>
          <p:nvPr/>
        </p:nvSpPr>
        <p:spPr>
          <a:xfrm>
            <a:off x="1409700" y="243649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559560" y="1299210"/>
            <a:ext cx="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Правая фигурная скобка 28"/>
          <p:cNvSpPr/>
          <p:nvPr/>
        </p:nvSpPr>
        <p:spPr>
          <a:xfrm rot="5400000">
            <a:off x="1212850" y="1857375"/>
            <a:ext cx="76200" cy="12338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678305" y="1349375"/>
            <a:ext cx="990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суффикс</a:t>
            </a:r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37160" y="1349375"/>
            <a:ext cx="1002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префикс</a:t>
            </a:r>
            <a:endParaRPr lang="ru-RU" altLang="en-US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1640840" y="1686560"/>
            <a:ext cx="233680" cy="2768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767715" y="1712595"/>
            <a:ext cx="138430" cy="285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1386205" y="1955165"/>
            <a:ext cx="346075" cy="328930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Овал 15"/>
          <p:cNvSpPr/>
          <p:nvPr/>
        </p:nvSpPr>
        <p:spPr>
          <a:xfrm>
            <a:off x="784225" y="1960245"/>
            <a:ext cx="346075" cy="32893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5956300" y="2136140"/>
            <a:ext cx="101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ru-RU"/>
          </a:p>
        </p:txBody>
      </p:sp>
      <p:pic>
        <p:nvPicPr>
          <p:cNvPr id="27" name="2384804F-3998-4D57-9195-F3826E402611-1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13680" y="1955165"/>
            <a:ext cx="2004060" cy="276225"/>
          </a:xfrm>
          <a:prstGeom prst="rect">
            <a:avLst/>
          </a:prstGeom>
        </p:spPr>
      </p:pic>
      <p:graphicFrame>
        <p:nvGraphicFramePr>
          <p:cNvPr id="28" name="Таблица 27"/>
          <p:cNvGraphicFramePr/>
          <p:nvPr/>
        </p:nvGraphicFramePr>
        <p:xfrm>
          <a:off x="634365" y="3406140"/>
          <a:ext cx="4333875" cy="49720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</a:tblGrid>
              <a:tr h="497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Замещающее содержимое 2"/>
          <p:cNvSpPr>
            <a:spLocks noGrp="1"/>
          </p:cNvSpPr>
          <p:nvPr/>
        </p:nvSpPr>
        <p:spPr>
          <a:xfrm>
            <a:off x="137160" y="3987800"/>
            <a:ext cx="419100" cy="537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ym typeface="+mn-ea"/>
              </a:rPr>
              <a:t>d:</a:t>
            </a:r>
            <a:endParaRPr lang="en-US">
              <a:sym typeface="+mn-ea"/>
            </a:endParaRPr>
          </a:p>
        </p:txBody>
      </p:sp>
      <p:sp>
        <p:nvSpPr>
          <p:cNvPr id="31" name="Замещающее содержимое 2"/>
          <p:cNvSpPr>
            <a:spLocks noGrp="1"/>
          </p:cNvSpPr>
          <p:nvPr/>
        </p:nvSpPr>
        <p:spPr>
          <a:xfrm>
            <a:off x="137160" y="3459480"/>
            <a:ext cx="497205" cy="52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ym typeface="+mn-ea"/>
              </a:rPr>
              <a:t>a</a:t>
            </a:r>
            <a:endParaRPr lang="en-US">
              <a:sym typeface="+mn-ea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784225" y="39878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37" name="Текстовое поле 36"/>
          <p:cNvSpPr txBox="1"/>
          <p:nvPr/>
        </p:nvSpPr>
        <p:spPr>
          <a:xfrm>
            <a:off x="1409700" y="39814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2173605" y="2766695"/>
            <a:ext cx="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Правая фигурная скобка 38"/>
          <p:cNvSpPr/>
          <p:nvPr/>
        </p:nvSpPr>
        <p:spPr>
          <a:xfrm rot="5400000">
            <a:off x="1528445" y="3087370"/>
            <a:ext cx="76200" cy="18383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0" name="Текстовое поле 39"/>
          <p:cNvSpPr txBox="1"/>
          <p:nvPr/>
        </p:nvSpPr>
        <p:spPr>
          <a:xfrm>
            <a:off x="2305685" y="2889250"/>
            <a:ext cx="990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суффикс</a:t>
            </a:r>
            <a:endParaRPr lang="ru-RU" altLang="en-US"/>
          </a:p>
        </p:txBody>
      </p:sp>
      <p:sp>
        <p:nvSpPr>
          <p:cNvPr id="41" name="Текстовое поле 40"/>
          <p:cNvSpPr txBox="1"/>
          <p:nvPr/>
        </p:nvSpPr>
        <p:spPr>
          <a:xfrm>
            <a:off x="137160" y="2894330"/>
            <a:ext cx="1002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префикс</a:t>
            </a:r>
            <a:endParaRPr lang="ru-RU" altLang="en-US"/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2346960" y="3182620"/>
            <a:ext cx="233680" cy="2768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767715" y="3257550"/>
            <a:ext cx="138430" cy="285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2017395" y="3505200"/>
            <a:ext cx="346075" cy="328930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5" name="Овал 44"/>
          <p:cNvSpPr/>
          <p:nvPr/>
        </p:nvSpPr>
        <p:spPr>
          <a:xfrm>
            <a:off x="767715" y="3513455"/>
            <a:ext cx="346075" cy="32893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6" name="Овал 45"/>
          <p:cNvSpPr/>
          <p:nvPr/>
        </p:nvSpPr>
        <p:spPr>
          <a:xfrm>
            <a:off x="1280160" y="3505200"/>
            <a:ext cx="1083310" cy="328930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7" name="Овал 46"/>
          <p:cNvSpPr/>
          <p:nvPr/>
        </p:nvSpPr>
        <p:spPr>
          <a:xfrm>
            <a:off x="764540" y="3513455"/>
            <a:ext cx="1020445" cy="32893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8" name="Текстовое поле 47"/>
          <p:cNvSpPr txBox="1"/>
          <p:nvPr/>
        </p:nvSpPr>
        <p:spPr>
          <a:xfrm>
            <a:off x="2035175" y="39814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pic>
        <p:nvPicPr>
          <p:cNvPr id="49" name="2384804F-3998-4D57-9195-F3826E402611-2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3680" y="3505200"/>
            <a:ext cx="3397885" cy="283845"/>
          </a:xfrm>
          <a:prstGeom prst="rect">
            <a:avLst/>
          </a:prstGeom>
        </p:spPr>
      </p:pic>
      <p:sp>
        <p:nvSpPr>
          <p:cNvPr id="50" name="Текстовое поле 49"/>
          <p:cNvSpPr txBox="1"/>
          <p:nvPr/>
        </p:nvSpPr>
        <p:spPr>
          <a:xfrm>
            <a:off x="79375" y="157924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2.</a:t>
            </a:r>
            <a:endParaRPr lang="en-US" altLang="ru-RU"/>
          </a:p>
        </p:txBody>
      </p:sp>
      <p:sp>
        <p:nvSpPr>
          <p:cNvPr id="51" name="Текстовое поле 50"/>
          <p:cNvSpPr txBox="1"/>
          <p:nvPr/>
        </p:nvSpPr>
        <p:spPr>
          <a:xfrm>
            <a:off x="37465" y="314515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3.</a:t>
            </a:r>
            <a:endParaRPr lang="en-US" altLang="ru-RU"/>
          </a:p>
        </p:txBody>
      </p:sp>
      <p:graphicFrame>
        <p:nvGraphicFramePr>
          <p:cNvPr id="52" name="Таблица 51"/>
          <p:cNvGraphicFramePr/>
          <p:nvPr/>
        </p:nvGraphicFramePr>
        <p:xfrm>
          <a:off x="647700" y="5020310"/>
          <a:ext cx="4333875" cy="49720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</a:tblGrid>
              <a:tr h="497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3" name="Замещающее содержимое 2"/>
          <p:cNvSpPr>
            <a:spLocks noGrp="1"/>
          </p:cNvSpPr>
          <p:nvPr/>
        </p:nvSpPr>
        <p:spPr>
          <a:xfrm>
            <a:off x="150495" y="5601970"/>
            <a:ext cx="419100" cy="537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ym typeface="+mn-ea"/>
              </a:rPr>
              <a:t>d:</a:t>
            </a:r>
            <a:endParaRPr lang="en-US">
              <a:sym typeface="+mn-ea"/>
            </a:endParaRPr>
          </a:p>
        </p:txBody>
      </p:sp>
      <p:sp>
        <p:nvSpPr>
          <p:cNvPr id="54" name="Замещающее содержимое 2"/>
          <p:cNvSpPr>
            <a:spLocks noGrp="1"/>
          </p:cNvSpPr>
          <p:nvPr/>
        </p:nvSpPr>
        <p:spPr>
          <a:xfrm>
            <a:off x="150495" y="5073650"/>
            <a:ext cx="497205" cy="52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ym typeface="+mn-ea"/>
              </a:rPr>
              <a:t>a</a:t>
            </a:r>
            <a:endParaRPr lang="en-US">
              <a:sym typeface="+mn-ea"/>
            </a:endParaRPr>
          </a:p>
        </p:txBody>
      </p:sp>
      <p:sp>
        <p:nvSpPr>
          <p:cNvPr id="55" name="Текстовое поле 54"/>
          <p:cNvSpPr txBox="1"/>
          <p:nvPr/>
        </p:nvSpPr>
        <p:spPr>
          <a:xfrm>
            <a:off x="797560" y="56019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56" name="Текстовое поле 55"/>
          <p:cNvSpPr txBox="1"/>
          <p:nvPr/>
        </p:nvSpPr>
        <p:spPr>
          <a:xfrm>
            <a:off x="1423035" y="55956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cxnSp>
        <p:nvCxnSpPr>
          <p:cNvPr id="57" name="Прямая со стрелкой 56"/>
          <p:cNvCxnSpPr/>
          <p:nvPr/>
        </p:nvCxnSpPr>
        <p:spPr>
          <a:xfrm>
            <a:off x="2814320" y="4462145"/>
            <a:ext cx="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Правая фигурная скобка 57"/>
          <p:cNvSpPr/>
          <p:nvPr/>
        </p:nvSpPr>
        <p:spPr>
          <a:xfrm rot="5400000">
            <a:off x="1840230" y="4403725"/>
            <a:ext cx="102235" cy="24606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9" name="Текстовое поле 58"/>
          <p:cNvSpPr txBox="1"/>
          <p:nvPr/>
        </p:nvSpPr>
        <p:spPr>
          <a:xfrm>
            <a:off x="2779395" y="4508500"/>
            <a:ext cx="990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суффикс</a:t>
            </a:r>
            <a:endParaRPr lang="ru-RU" altLang="en-US"/>
          </a:p>
        </p:txBody>
      </p:sp>
      <p:sp>
        <p:nvSpPr>
          <p:cNvPr id="60" name="Текстовое поле 59"/>
          <p:cNvSpPr txBox="1"/>
          <p:nvPr/>
        </p:nvSpPr>
        <p:spPr>
          <a:xfrm>
            <a:off x="150495" y="4508500"/>
            <a:ext cx="1002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префикс</a:t>
            </a:r>
            <a:endParaRPr lang="ru-RU" altLang="en-US"/>
          </a:p>
        </p:txBody>
      </p:sp>
      <p:cxnSp>
        <p:nvCxnSpPr>
          <p:cNvPr id="61" name="Прямая со стрелкой 60"/>
          <p:cNvCxnSpPr/>
          <p:nvPr/>
        </p:nvCxnSpPr>
        <p:spPr>
          <a:xfrm flipH="1">
            <a:off x="2887980" y="4875530"/>
            <a:ext cx="233680" cy="2768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781050" y="4871720"/>
            <a:ext cx="138430" cy="285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641600" y="5119370"/>
            <a:ext cx="346075" cy="328930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4" name="Овал 63"/>
          <p:cNvSpPr/>
          <p:nvPr/>
        </p:nvSpPr>
        <p:spPr>
          <a:xfrm>
            <a:off x="781050" y="5127625"/>
            <a:ext cx="346075" cy="32893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5" name="Овал 64"/>
          <p:cNvSpPr/>
          <p:nvPr/>
        </p:nvSpPr>
        <p:spPr>
          <a:xfrm>
            <a:off x="1922145" y="5119370"/>
            <a:ext cx="1083310" cy="328930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6" name="Овал 65"/>
          <p:cNvSpPr/>
          <p:nvPr/>
        </p:nvSpPr>
        <p:spPr>
          <a:xfrm>
            <a:off x="777875" y="5127625"/>
            <a:ext cx="1020445" cy="32893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7" name="Текстовое поле 66"/>
          <p:cNvSpPr txBox="1"/>
          <p:nvPr/>
        </p:nvSpPr>
        <p:spPr>
          <a:xfrm>
            <a:off x="2048510" y="55956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69" name="Текстовое поле 68"/>
          <p:cNvSpPr txBox="1"/>
          <p:nvPr/>
        </p:nvSpPr>
        <p:spPr>
          <a:xfrm>
            <a:off x="50800" y="475932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4.</a:t>
            </a:r>
            <a:endParaRPr lang="en-US" altLang="ru-RU"/>
          </a:p>
        </p:txBody>
      </p:sp>
      <p:sp>
        <p:nvSpPr>
          <p:cNvPr id="70" name="Овал 69"/>
          <p:cNvSpPr/>
          <p:nvPr/>
        </p:nvSpPr>
        <p:spPr>
          <a:xfrm>
            <a:off x="777875" y="5127625"/>
            <a:ext cx="1584960" cy="32893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1" name="Овал 70"/>
          <p:cNvSpPr/>
          <p:nvPr/>
        </p:nvSpPr>
        <p:spPr>
          <a:xfrm>
            <a:off x="1386205" y="5104765"/>
            <a:ext cx="1619250" cy="328930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4" name="Текстовое поле 73"/>
          <p:cNvSpPr txBox="1"/>
          <p:nvPr/>
        </p:nvSpPr>
        <p:spPr>
          <a:xfrm>
            <a:off x="2665095" y="5595620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1</a:t>
            </a:r>
            <a:endParaRPr lang="en-US" altLang="ru-RU"/>
          </a:p>
        </p:txBody>
      </p:sp>
      <p:pic>
        <p:nvPicPr>
          <p:cNvPr id="75" name="2384804F-3998-4D57-9195-F3826E402611-3" descr="C:/Users/user/AppData/Local/Temp/wpp.yGfPXZ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6710" y="5106670"/>
            <a:ext cx="4751215" cy="418465"/>
          </a:xfrm>
          <a:prstGeom prst="rect">
            <a:avLst/>
          </a:prstGeom>
        </p:spPr>
      </p:pic>
      <p:sp>
        <p:nvSpPr>
          <p:cNvPr id="76" name="Текстовое поле 75"/>
          <p:cNvSpPr txBox="1"/>
          <p:nvPr/>
        </p:nvSpPr>
        <p:spPr>
          <a:xfrm>
            <a:off x="5598160" y="5392420"/>
            <a:ext cx="219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1</a:t>
            </a:r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Этап 1. Префикс-функция</a:t>
            </a:r>
            <a:endParaRPr lang="ru-RU" altLang="en-US"/>
          </a:p>
        </p:txBody>
      </p:sp>
      <p:graphicFrame>
        <p:nvGraphicFramePr>
          <p:cNvPr id="52" name="Таблица 51"/>
          <p:cNvGraphicFramePr/>
          <p:nvPr/>
        </p:nvGraphicFramePr>
        <p:xfrm>
          <a:off x="647700" y="1828800"/>
          <a:ext cx="4333875" cy="49720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</a:tblGrid>
              <a:tr h="497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3" name="Замещающее содержимое 2"/>
          <p:cNvSpPr>
            <a:spLocks noGrp="1"/>
          </p:cNvSpPr>
          <p:nvPr/>
        </p:nvSpPr>
        <p:spPr>
          <a:xfrm>
            <a:off x="150495" y="2410460"/>
            <a:ext cx="419100" cy="537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ym typeface="+mn-ea"/>
              </a:rPr>
              <a:t>d:</a:t>
            </a:r>
            <a:endParaRPr lang="en-US">
              <a:sym typeface="+mn-ea"/>
            </a:endParaRPr>
          </a:p>
        </p:txBody>
      </p:sp>
      <p:sp>
        <p:nvSpPr>
          <p:cNvPr id="54" name="Замещающее содержимое 2"/>
          <p:cNvSpPr>
            <a:spLocks noGrp="1"/>
          </p:cNvSpPr>
          <p:nvPr/>
        </p:nvSpPr>
        <p:spPr>
          <a:xfrm>
            <a:off x="150495" y="1882140"/>
            <a:ext cx="497205" cy="52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ym typeface="+mn-ea"/>
              </a:rPr>
              <a:t>a</a:t>
            </a:r>
            <a:endParaRPr lang="en-US">
              <a:sym typeface="+mn-ea"/>
            </a:endParaRPr>
          </a:p>
        </p:txBody>
      </p:sp>
      <p:sp>
        <p:nvSpPr>
          <p:cNvPr id="55" name="Текстовое поле 54"/>
          <p:cNvSpPr txBox="1"/>
          <p:nvPr/>
        </p:nvSpPr>
        <p:spPr>
          <a:xfrm>
            <a:off x="797560" y="24104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56" name="Текстовое поле 55"/>
          <p:cNvSpPr txBox="1"/>
          <p:nvPr/>
        </p:nvSpPr>
        <p:spPr>
          <a:xfrm>
            <a:off x="1423035" y="24041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cxnSp>
        <p:nvCxnSpPr>
          <p:cNvPr id="57" name="Прямая со стрелкой 56"/>
          <p:cNvCxnSpPr/>
          <p:nvPr/>
        </p:nvCxnSpPr>
        <p:spPr>
          <a:xfrm>
            <a:off x="3437255" y="1288415"/>
            <a:ext cx="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Правая фигурная скобка 57"/>
          <p:cNvSpPr/>
          <p:nvPr/>
        </p:nvSpPr>
        <p:spPr>
          <a:xfrm rot="5400000">
            <a:off x="2128520" y="889000"/>
            <a:ext cx="126365" cy="30657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9" name="Текстовое поле 58"/>
          <p:cNvSpPr txBox="1"/>
          <p:nvPr/>
        </p:nvSpPr>
        <p:spPr>
          <a:xfrm>
            <a:off x="3470910" y="1294130"/>
            <a:ext cx="990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суффикс</a:t>
            </a:r>
            <a:endParaRPr lang="ru-RU" altLang="en-US"/>
          </a:p>
        </p:txBody>
      </p:sp>
      <p:sp>
        <p:nvSpPr>
          <p:cNvPr id="60" name="Текстовое поле 59"/>
          <p:cNvSpPr txBox="1"/>
          <p:nvPr/>
        </p:nvSpPr>
        <p:spPr>
          <a:xfrm>
            <a:off x="150495" y="1316990"/>
            <a:ext cx="1002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префикс</a:t>
            </a:r>
            <a:endParaRPr lang="ru-RU" altLang="en-US"/>
          </a:p>
        </p:txBody>
      </p:sp>
      <p:cxnSp>
        <p:nvCxnSpPr>
          <p:cNvPr id="61" name="Прямая со стрелкой 60"/>
          <p:cNvCxnSpPr/>
          <p:nvPr/>
        </p:nvCxnSpPr>
        <p:spPr>
          <a:xfrm flipH="1">
            <a:off x="3554095" y="1662430"/>
            <a:ext cx="233680" cy="2768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781050" y="1680210"/>
            <a:ext cx="138430" cy="285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264535" y="1927860"/>
            <a:ext cx="346075" cy="328930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4" name="Овал 63"/>
          <p:cNvSpPr/>
          <p:nvPr/>
        </p:nvSpPr>
        <p:spPr>
          <a:xfrm>
            <a:off x="781050" y="1936115"/>
            <a:ext cx="346075" cy="32893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5" name="Овал 64"/>
          <p:cNvSpPr/>
          <p:nvPr/>
        </p:nvSpPr>
        <p:spPr>
          <a:xfrm>
            <a:off x="2541270" y="1912620"/>
            <a:ext cx="1083310" cy="328930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6" name="Овал 65"/>
          <p:cNvSpPr/>
          <p:nvPr/>
        </p:nvSpPr>
        <p:spPr>
          <a:xfrm>
            <a:off x="777875" y="1936115"/>
            <a:ext cx="1020445" cy="32893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7" name="Текстовое поле 66"/>
          <p:cNvSpPr txBox="1"/>
          <p:nvPr/>
        </p:nvSpPr>
        <p:spPr>
          <a:xfrm>
            <a:off x="2048510" y="24041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69" name="Текстовое поле 68"/>
          <p:cNvSpPr txBox="1"/>
          <p:nvPr/>
        </p:nvSpPr>
        <p:spPr>
          <a:xfrm>
            <a:off x="50800" y="156781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5.</a:t>
            </a:r>
            <a:endParaRPr lang="en-US" altLang="ru-RU"/>
          </a:p>
        </p:txBody>
      </p:sp>
      <p:sp>
        <p:nvSpPr>
          <p:cNvPr id="70" name="Овал 69"/>
          <p:cNvSpPr/>
          <p:nvPr/>
        </p:nvSpPr>
        <p:spPr>
          <a:xfrm>
            <a:off x="777875" y="1936115"/>
            <a:ext cx="1584960" cy="32893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1" name="Овал 70"/>
          <p:cNvSpPr/>
          <p:nvPr/>
        </p:nvSpPr>
        <p:spPr>
          <a:xfrm>
            <a:off x="2005330" y="1913255"/>
            <a:ext cx="1619250" cy="328930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4" name="Текстовое поле 73"/>
          <p:cNvSpPr txBox="1"/>
          <p:nvPr/>
        </p:nvSpPr>
        <p:spPr>
          <a:xfrm>
            <a:off x="2665095" y="2404110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1</a:t>
            </a:r>
            <a:endParaRPr lang="en-US" altLang="ru-RU"/>
          </a:p>
        </p:txBody>
      </p:sp>
      <p:sp>
        <p:nvSpPr>
          <p:cNvPr id="3" name="Овал 2"/>
          <p:cNvSpPr/>
          <p:nvPr/>
        </p:nvSpPr>
        <p:spPr>
          <a:xfrm>
            <a:off x="1276985" y="1901825"/>
            <a:ext cx="2347595" cy="363855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Овал 3"/>
          <p:cNvSpPr/>
          <p:nvPr/>
        </p:nvSpPr>
        <p:spPr>
          <a:xfrm>
            <a:off x="802005" y="1936115"/>
            <a:ext cx="2288540" cy="32893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6" name="2384804F-3998-4D57-9195-F3826E402611-4" descr="C:/Users/user/AppData/Local/Temp/wpp.cvIMTQ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72075" y="1901825"/>
            <a:ext cx="5716270" cy="368109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3255645" y="2403475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2</a:t>
            </a:r>
            <a:endParaRPr lang="en-US" altLang="ru-RU"/>
          </a:p>
        </p:txBody>
      </p:sp>
      <p:graphicFrame>
        <p:nvGraphicFramePr>
          <p:cNvPr id="84" name="Таблица 83"/>
          <p:cNvGraphicFramePr/>
          <p:nvPr/>
        </p:nvGraphicFramePr>
        <p:xfrm>
          <a:off x="647065" y="3300730"/>
          <a:ext cx="4333875" cy="49720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</a:tblGrid>
              <a:tr h="497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5" name="Замещающее содержимое 2"/>
          <p:cNvSpPr>
            <a:spLocks noGrp="1"/>
          </p:cNvSpPr>
          <p:nvPr/>
        </p:nvSpPr>
        <p:spPr>
          <a:xfrm>
            <a:off x="149860" y="3882390"/>
            <a:ext cx="419100" cy="537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ym typeface="+mn-ea"/>
              </a:rPr>
              <a:t>d:</a:t>
            </a:r>
            <a:endParaRPr lang="en-US">
              <a:sym typeface="+mn-ea"/>
            </a:endParaRPr>
          </a:p>
        </p:txBody>
      </p:sp>
      <p:sp>
        <p:nvSpPr>
          <p:cNvPr id="86" name="Замещающее содержимое 2"/>
          <p:cNvSpPr>
            <a:spLocks noGrp="1"/>
          </p:cNvSpPr>
          <p:nvPr/>
        </p:nvSpPr>
        <p:spPr>
          <a:xfrm>
            <a:off x="149860" y="3354070"/>
            <a:ext cx="497205" cy="52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ym typeface="+mn-ea"/>
              </a:rPr>
              <a:t>a</a:t>
            </a:r>
            <a:endParaRPr lang="en-US">
              <a:sym typeface="+mn-ea"/>
            </a:endParaRPr>
          </a:p>
        </p:txBody>
      </p:sp>
      <p:sp>
        <p:nvSpPr>
          <p:cNvPr id="87" name="Текстовое поле 86"/>
          <p:cNvSpPr txBox="1"/>
          <p:nvPr/>
        </p:nvSpPr>
        <p:spPr>
          <a:xfrm>
            <a:off x="796925" y="38823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88" name="Текстовое поле 87"/>
          <p:cNvSpPr txBox="1"/>
          <p:nvPr/>
        </p:nvSpPr>
        <p:spPr>
          <a:xfrm>
            <a:off x="1422400" y="38760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cxnSp>
        <p:nvCxnSpPr>
          <p:cNvPr id="89" name="Прямая со стрелкой 88"/>
          <p:cNvCxnSpPr/>
          <p:nvPr/>
        </p:nvCxnSpPr>
        <p:spPr>
          <a:xfrm>
            <a:off x="4064000" y="2742565"/>
            <a:ext cx="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Правая фигурная скобка 89"/>
          <p:cNvSpPr/>
          <p:nvPr/>
        </p:nvSpPr>
        <p:spPr>
          <a:xfrm rot="5400000">
            <a:off x="2466340" y="2058035"/>
            <a:ext cx="85090" cy="369633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1" name="Текстовое поле 90"/>
          <p:cNvSpPr txBox="1"/>
          <p:nvPr/>
        </p:nvSpPr>
        <p:spPr>
          <a:xfrm>
            <a:off x="4213225" y="2783840"/>
            <a:ext cx="990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суффикс</a:t>
            </a:r>
            <a:endParaRPr lang="ru-RU" altLang="en-US"/>
          </a:p>
        </p:txBody>
      </p:sp>
      <p:sp>
        <p:nvSpPr>
          <p:cNvPr id="92" name="Текстовое поле 91"/>
          <p:cNvSpPr txBox="1"/>
          <p:nvPr/>
        </p:nvSpPr>
        <p:spPr>
          <a:xfrm>
            <a:off x="149860" y="2788920"/>
            <a:ext cx="1002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префикс</a:t>
            </a:r>
            <a:endParaRPr lang="ru-RU" altLang="en-US"/>
          </a:p>
        </p:txBody>
      </p:sp>
      <p:cxnSp>
        <p:nvCxnSpPr>
          <p:cNvPr id="93" name="Прямая со стрелкой 92"/>
          <p:cNvCxnSpPr/>
          <p:nvPr/>
        </p:nvCxnSpPr>
        <p:spPr>
          <a:xfrm flipH="1">
            <a:off x="4123690" y="3134360"/>
            <a:ext cx="233680" cy="2768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>
            <a:off x="780415" y="3152140"/>
            <a:ext cx="138430" cy="285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Текстовое поле 98"/>
          <p:cNvSpPr txBox="1"/>
          <p:nvPr/>
        </p:nvSpPr>
        <p:spPr>
          <a:xfrm>
            <a:off x="2047875" y="38760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50165" y="303974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6.</a:t>
            </a:r>
            <a:endParaRPr lang="en-US" altLang="ru-RU"/>
          </a:p>
        </p:txBody>
      </p:sp>
      <p:sp>
        <p:nvSpPr>
          <p:cNvPr id="101" name="Овал 100"/>
          <p:cNvSpPr/>
          <p:nvPr/>
        </p:nvSpPr>
        <p:spPr>
          <a:xfrm>
            <a:off x="777240" y="3408045"/>
            <a:ext cx="1584960" cy="32893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2" name="Овал 101"/>
          <p:cNvSpPr/>
          <p:nvPr/>
        </p:nvSpPr>
        <p:spPr>
          <a:xfrm>
            <a:off x="2604770" y="3411220"/>
            <a:ext cx="1619250" cy="328930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3" name="Текстовое поле 102"/>
          <p:cNvSpPr txBox="1"/>
          <p:nvPr/>
        </p:nvSpPr>
        <p:spPr>
          <a:xfrm>
            <a:off x="2664460" y="3876040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1</a:t>
            </a:r>
            <a:endParaRPr lang="en-US" altLang="ru-RU"/>
          </a:p>
        </p:txBody>
      </p:sp>
      <p:sp>
        <p:nvSpPr>
          <p:cNvPr id="106" name="Текстовое поле 105"/>
          <p:cNvSpPr txBox="1"/>
          <p:nvPr/>
        </p:nvSpPr>
        <p:spPr>
          <a:xfrm>
            <a:off x="3255010" y="3875405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2</a:t>
            </a:r>
            <a:endParaRPr lang="en-US" altLang="ru-RU"/>
          </a:p>
        </p:txBody>
      </p:sp>
      <p:sp>
        <p:nvSpPr>
          <p:cNvPr id="109" name="Текстовое поле 108"/>
          <p:cNvSpPr txBox="1"/>
          <p:nvPr/>
        </p:nvSpPr>
        <p:spPr>
          <a:xfrm>
            <a:off x="3900805" y="3882390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3</a:t>
            </a:r>
            <a:endParaRPr lang="en-US" altLang="ru-RU"/>
          </a:p>
        </p:txBody>
      </p:sp>
      <p:pic>
        <p:nvPicPr>
          <p:cNvPr id="110" name="2384804F-3998-4D57-9195-F3826E402611-5" descr="C:/Users/user/AppData/Local/Temp/wpp.HtkkUZ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1440" y="3382010"/>
            <a:ext cx="6936740" cy="412750"/>
          </a:xfrm>
          <a:prstGeom prst="rect">
            <a:avLst/>
          </a:prstGeom>
        </p:spPr>
      </p:pic>
      <p:graphicFrame>
        <p:nvGraphicFramePr>
          <p:cNvPr id="111" name="Таблица 110"/>
          <p:cNvGraphicFramePr/>
          <p:nvPr/>
        </p:nvGraphicFramePr>
        <p:xfrm>
          <a:off x="661035" y="4768215"/>
          <a:ext cx="4333875" cy="49720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</a:tblGrid>
              <a:tr h="497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2" name="Замещающее содержимое 2"/>
          <p:cNvSpPr>
            <a:spLocks noGrp="1"/>
          </p:cNvSpPr>
          <p:nvPr/>
        </p:nvSpPr>
        <p:spPr>
          <a:xfrm>
            <a:off x="163830" y="5349875"/>
            <a:ext cx="419100" cy="537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ym typeface="+mn-ea"/>
              </a:rPr>
              <a:t>d:</a:t>
            </a:r>
            <a:endParaRPr lang="en-US">
              <a:sym typeface="+mn-ea"/>
            </a:endParaRPr>
          </a:p>
        </p:txBody>
      </p:sp>
      <p:sp>
        <p:nvSpPr>
          <p:cNvPr id="113" name="Замещающее содержимое 2"/>
          <p:cNvSpPr>
            <a:spLocks noGrp="1"/>
          </p:cNvSpPr>
          <p:nvPr/>
        </p:nvSpPr>
        <p:spPr>
          <a:xfrm>
            <a:off x="163830" y="4821555"/>
            <a:ext cx="497205" cy="52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ym typeface="+mn-ea"/>
              </a:rPr>
              <a:t>a</a:t>
            </a:r>
            <a:endParaRPr lang="en-US">
              <a:sym typeface="+mn-ea"/>
            </a:endParaRPr>
          </a:p>
        </p:txBody>
      </p:sp>
      <p:sp>
        <p:nvSpPr>
          <p:cNvPr id="114" name="Текстовое поле 113"/>
          <p:cNvSpPr txBox="1"/>
          <p:nvPr/>
        </p:nvSpPr>
        <p:spPr>
          <a:xfrm>
            <a:off x="810895" y="534987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115" name="Текстовое поле 114"/>
          <p:cNvSpPr txBox="1"/>
          <p:nvPr/>
        </p:nvSpPr>
        <p:spPr>
          <a:xfrm>
            <a:off x="1436370" y="53435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cxnSp>
        <p:nvCxnSpPr>
          <p:cNvPr id="116" name="Прямая со стрелкой 115"/>
          <p:cNvCxnSpPr/>
          <p:nvPr/>
        </p:nvCxnSpPr>
        <p:spPr>
          <a:xfrm>
            <a:off x="4695825" y="4204970"/>
            <a:ext cx="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Правая фигурная скобка 116"/>
          <p:cNvSpPr/>
          <p:nvPr/>
        </p:nvSpPr>
        <p:spPr>
          <a:xfrm rot="5400000">
            <a:off x="2791460" y="3215005"/>
            <a:ext cx="76200" cy="43078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2" name="Текстовое поле 121"/>
          <p:cNvSpPr txBox="1"/>
          <p:nvPr/>
        </p:nvSpPr>
        <p:spPr>
          <a:xfrm>
            <a:off x="2061845" y="53435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123" name="Текстовое поле 122"/>
          <p:cNvSpPr txBox="1"/>
          <p:nvPr/>
        </p:nvSpPr>
        <p:spPr>
          <a:xfrm>
            <a:off x="64135" y="450723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6.</a:t>
            </a:r>
            <a:endParaRPr lang="en-US" altLang="ru-RU"/>
          </a:p>
        </p:txBody>
      </p:sp>
      <p:sp>
        <p:nvSpPr>
          <p:cNvPr id="126" name="Текстовое поле 125"/>
          <p:cNvSpPr txBox="1"/>
          <p:nvPr/>
        </p:nvSpPr>
        <p:spPr>
          <a:xfrm>
            <a:off x="2678430" y="5343525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1</a:t>
            </a:r>
            <a:endParaRPr lang="en-US" altLang="ru-RU"/>
          </a:p>
        </p:txBody>
      </p:sp>
      <p:sp>
        <p:nvSpPr>
          <p:cNvPr id="127" name="Текстовое поле 126"/>
          <p:cNvSpPr txBox="1"/>
          <p:nvPr/>
        </p:nvSpPr>
        <p:spPr>
          <a:xfrm>
            <a:off x="3268980" y="5342890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2</a:t>
            </a:r>
            <a:endParaRPr lang="en-US" altLang="ru-RU"/>
          </a:p>
        </p:txBody>
      </p:sp>
      <p:sp>
        <p:nvSpPr>
          <p:cNvPr id="128" name="Текстовое поле 127"/>
          <p:cNvSpPr txBox="1"/>
          <p:nvPr/>
        </p:nvSpPr>
        <p:spPr>
          <a:xfrm>
            <a:off x="3914775" y="5349875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3</a:t>
            </a:r>
            <a:endParaRPr lang="en-US" altLang="ru-RU"/>
          </a:p>
        </p:txBody>
      </p:sp>
      <p:sp>
        <p:nvSpPr>
          <p:cNvPr id="129" name="Текстовое поле 128"/>
          <p:cNvSpPr txBox="1"/>
          <p:nvPr/>
        </p:nvSpPr>
        <p:spPr>
          <a:xfrm>
            <a:off x="4546600" y="5349875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0</a:t>
            </a:r>
            <a:endParaRPr lang="en-US" altLang="ru-RU"/>
          </a:p>
        </p:txBody>
      </p:sp>
      <p:sp>
        <p:nvSpPr>
          <p:cNvPr id="130" name="Текстовое поле 129"/>
          <p:cNvSpPr txBox="1"/>
          <p:nvPr/>
        </p:nvSpPr>
        <p:spPr>
          <a:xfrm>
            <a:off x="6308090" y="21501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2</a:t>
            </a:r>
            <a:endParaRPr lang="en-US" altLang="ru-RU"/>
          </a:p>
        </p:txBody>
      </p:sp>
      <p:sp>
        <p:nvSpPr>
          <p:cNvPr id="131" name="Текстовое поле 130"/>
          <p:cNvSpPr txBox="1"/>
          <p:nvPr/>
        </p:nvSpPr>
        <p:spPr>
          <a:xfrm>
            <a:off x="7352030" y="367538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3</a:t>
            </a:r>
            <a:endParaRPr lang="en-US" altLang="ru-RU"/>
          </a:p>
        </p:txBody>
      </p:sp>
      <p:pic>
        <p:nvPicPr>
          <p:cNvPr id="5" name="2384804F-3998-4D57-9195-F3826E402611-6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2250" y="4965700"/>
            <a:ext cx="759732" cy="222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ru-RU" altLang="en-US"/>
              <a:t>Этап 2. Поиск образа в строке</a:t>
            </a:r>
            <a:endParaRPr lang="ru-RU" altLang="en-US"/>
          </a:p>
        </p:txBody>
      </p:sp>
      <p:graphicFrame>
        <p:nvGraphicFramePr>
          <p:cNvPr id="4" name="Таблица 3"/>
          <p:cNvGraphicFramePr/>
          <p:nvPr/>
        </p:nvGraphicFramePr>
        <p:xfrm>
          <a:off x="647700" y="2375535"/>
          <a:ext cx="3763645" cy="42735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6575"/>
                <a:gridCol w="536575"/>
                <a:gridCol w="536575"/>
                <a:gridCol w="535940"/>
                <a:gridCol w="536575"/>
                <a:gridCol w="536575"/>
                <a:gridCol w="544830"/>
              </a:tblGrid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/>
          <p:nvPr/>
        </p:nvGraphicFramePr>
        <p:xfrm>
          <a:off x="647700" y="1811020"/>
          <a:ext cx="7494270" cy="4445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</a:tblGrid>
              <a:tr h="444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e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41" name="Прямая со стрелкой 40"/>
          <p:cNvCxnSpPr/>
          <p:nvPr/>
        </p:nvCxnSpPr>
        <p:spPr>
          <a:xfrm>
            <a:off x="935990" y="1291590"/>
            <a:ext cx="0" cy="432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935990" y="2889885"/>
            <a:ext cx="0" cy="432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Текстовое поле 4"/>
          <p:cNvSpPr txBox="1"/>
          <p:nvPr/>
        </p:nvSpPr>
        <p:spPr>
          <a:xfrm>
            <a:off x="339725" y="141795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1.</a:t>
            </a:r>
            <a:endParaRPr lang="en-US" altLang="ru-RU"/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idx="1"/>
          </p:nvPr>
        </p:nvSpPr>
        <p:spPr>
          <a:xfrm>
            <a:off x="8360410" y="1258570"/>
            <a:ext cx="3649345" cy="3862705"/>
          </a:xfrm>
        </p:spPr>
        <p:txBody>
          <a:bodyPr>
            <a:normAutofit fontScale="60000"/>
          </a:bodyPr>
          <a:p>
            <a:pPr algn="l"/>
            <a:r>
              <a:rPr lang="ru-RU" altLang="en-US">
                <a:sym typeface="+mn-ea"/>
              </a:rPr>
              <a:t>Сравниваются элементы строки и образа на совпадение, начиная с первого символа образа.</a:t>
            </a:r>
            <a:endParaRPr lang="ru-RU" altLang="en-US">
              <a:sym typeface="+mn-ea"/>
            </a:endParaRPr>
          </a:p>
          <a:p>
            <a:pPr algn="l"/>
            <a:br>
              <a:rPr lang="ru-RU" dirty="0">
                <a:sym typeface="+mn-ea"/>
              </a:rPr>
            </a:br>
            <a:r>
              <a:rPr lang="ru-RU" dirty="0">
                <a:sym typeface="+mn-ea"/>
              </a:rPr>
              <a:t>	</a:t>
            </a:r>
            <a:r>
              <a:rPr lang="ru-RU" b="1" dirty="0">
                <a:sym typeface="+mn-ea"/>
              </a:rPr>
              <a:t>ЕСЛИ</a:t>
            </a:r>
            <a:r>
              <a:rPr lang="ru-RU" dirty="0">
                <a:sym typeface="+mn-ea"/>
              </a:rPr>
              <a:t> символы равны двигаемся вправо, </a:t>
            </a:r>
            <a:br>
              <a:rPr lang="ru-RU" dirty="0">
                <a:sym typeface="+mn-ea"/>
              </a:rPr>
            </a:br>
            <a:r>
              <a:rPr lang="ru-RU" b="1" dirty="0">
                <a:sym typeface="+mn-ea"/>
              </a:rPr>
              <a:t>ИНАЧЕ</a:t>
            </a:r>
            <a:r>
              <a:rPr lang="ru-RU" dirty="0">
                <a:sym typeface="+mn-ea"/>
              </a:rPr>
              <a:t> используется массив </a:t>
            </a:r>
            <a:r>
              <a:rPr lang="ru-RU" dirty="0" err="1">
                <a:sym typeface="+mn-ea"/>
              </a:rPr>
              <a:t>d</a:t>
            </a:r>
            <a:r>
              <a:rPr lang="ru-RU" dirty="0">
                <a:sym typeface="+mn-ea"/>
              </a:rPr>
              <a:t>[</a:t>
            </a:r>
            <a:r>
              <a:rPr lang="ru-RU" dirty="0" err="1">
                <a:sym typeface="+mn-ea"/>
              </a:rPr>
              <a:t>i</a:t>
            </a:r>
            <a:r>
              <a:rPr lang="ru-RU" dirty="0">
                <a:sym typeface="+mn-ea"/>
              </a:rPr>
              <a:t>]:</a:t>
            </a:r>
            <a:br>
              <a:rPr lang="ru-RU" dirty="0">
                <a:sym typeface="+mn-ea"/>
              </a:rPr>
            </a:br>
            <a:br>
              <a:rPr lang="ru-RU" dirty="0">
                <a:sym typeface="+mn-ea"/>
              </a:rPr>
            </a:br>
            <a:r>
              <a:rPr lang="ru-RU" dirty="0">
                <a:sym typeface="+mn-ea"/>
              </a:rPr>
              <a:t>Берётся символ, предшествующий не совпавшему из образа.</a:t>
            </a:r>
            <a:br>
              <a:rPr lang="ru-RU" dirty="0">
                <a:sym typeface="+mn-ea"/>
              </a:rPr>
            </a:br>
            <a:r>
              <a:rPr lang="ru-RU" dirty="0">
                <a:sym typeface="+mn-ea"/>
              </a:rPr>
              <a:t>Под этим символом в массиве </a:t>
            </a:r>
            <a:r>
              <a:rPr lang="ru-RU" dirty="0" err="1">
                <a:sym typeface="+mn-ea"/>
              </a:rPr>
              <a:t>d</a:t>
            </a:r>
            <a:r>
              <a:rPr lang="ru-RU" dirty="0">
                <a:sym typeface="+mn-ea"/>
              </a:rPr>
              <a:t> лежит значение индекса образа, на котором при смещении образа поиск должен остановиться в строке.</a:t>
            </a:r>
            <a:endParaRPr lang="ru-RU" altLang="en-US"/>
          </a:p>
          <a:p>
            <a:pPr algn="l"/>
            <a:endParaRPr lang="ru-RU" altLang="en-US">
              <a:sym typeface="+mn-ea"/>
            </a:endParaRPr>
          </a:p>
        </p:txBody>
      </p:sp>
      <p:sp>
        <p:nvSpPr>
          <p:cNvPr id="33" name="Текстовое поле 32"/>
          <p:cNvSpPr txBox="1"/>
          <p:nvPr/>
        </p:nvSpPr>
        <p:spPr>
          <a:xfrm>
            <a:off x="786765" y="63874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34" name="Текстовое поле 33"/>
          <p:cNvSpPr txBox="1"/>
          <p:nvPr/>
        </p:nvSpPr>
        <p:spPr>
          <a:xfrm>
            <a:off x="1313815" y="63874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35" name="Текстовое поле 34"/>
          <p:cNvSpPr txBox="1"/>
          <p:nvPr/>
        </p:nvSpPr>
        <p:spPr>
          <a:xfrm>
            <a:off x="1840865" y="63874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36" name="Текстовое поле 35"/>
          <p:cNvSpPr txBox="1"/>
          <p:nvPr/>
        </p:nvSpPr>
        <p:spPr>
          <a:xfrm>
            <a:off x="2386965" y="63874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1</a:t>
            </a:r>
            <a:endParaRPr lang="ru-RU" altLang="en-US"/>
          </a:p>
        </p:txBody>
      </p:sp>
      <p:sp>
        <p:nvSpPr>
          <p:cNvPr id="37" name="Текстовое поле 36"/>
          <p:cNvSpPr txBox="1"/>
          <p:nvPr/>
        </p:nvSpPr>
        <p:spPr>
          <a:xfrm>
            <a:off x="2916555" y="63874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2</a:t>
            </a:r>
            <a:endParaRPr lang="ru-RU" altLang="en-US"/>
          </a:p>
        </p:txBody>
      </p:sp>
      <p:sp>
        <p:nvSpPr>
          <p:cNvPr id="38" name="Текстовое поле 37"/>
          <p:cNvSpPr txBox="1"/>
          <p:nvPr/>
        </p:nvSpPr>
        <p:spPr>
          <a:xfrm>
            <a:off x="3460115" y="63874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3</a:t>
            </a:r>
            <a:endParaRPr lang="ru-RU" altLang="en-US"/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3987165" y="63874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786765" y="558609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0</a:t>
            </a:r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313815" y="5598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1</a:t>
            </a:r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840865" y="5598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2</a:t>
            </a:r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2386965" y="5598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3</a:t>
            </a:r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2894965" y="55918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4</a:t>
            </a:r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3460115" y="5598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5</a:t>
            </a:r>
            <a:endParaRPr lang="ru-RU" altLang="en-US"/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3987165" y="5598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6</a:t>
            </a:r>
            <a:endParaRPr lang="ru-RU" altLang="en-US"/>
          </a:p>
        </p:txBody>
      </p:sp>
      <p:graphicFrame>
        <p:nvGraphicFramePr>
          <p:cNvPr id="19" name="Таблица 18"/>
          <p:cNvGraphicFramePr/>
          <p:nvPr/>
        </p:nvGraphicFramePr>
        <p:xfrm>
          <a:off x="647700" y="5960110"/>
          <a:ext cx="3763645" cy="42735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6575"/>
                <a:gridCol w="536575"/>
                <a:gridCol w="536575"/>
                <a:gridCol w="535940"/>
                <a:gridCol w="536575"/>
                <a:gridCol w="536575"/>
                <a:gridCol w="544830"/>
              </a:tblGrid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Таблица 24"/>
          <p:cNvGraphicFramePr/>
          <p:nvPr/>
        </p:nvGraphicFramePr>
        <p:xfrm>
          <a:off x="647700" y="4117340"/>
          <a:ext cx="3763645" cy="42735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6575"/>
                <a:gridCol w="536575"/>
                <a:gridCol w="536575"/>
                <a:gridCol w="535940"/>
                <a:gridCol w="536575"/>
                <a:gridCol w="536575"/>
                <a:gridCol w="544830"/>
              </a:tblGrid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Таблица 25"/>
          <p:cNvGraphicFramePr/>
          <p:nvPr/>
        </p:nvGraphicFramePr>
        <p:xfrm>
          <a:off x="647700" y="3594100"/>
          <a:ext cx="7494270" cy="4445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</a:tblGrid>
              <a:tr h="444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7" name="Прямая со стрелкой 26"/>
          <p:cNvCxnSpPr/>
          <p:nvPr/>
        </p:nvCxnSpPr>
        <p:spPr>
          <a:xfrm>
            <a:off x="4120515" y="3082925"/>
            <a:ext cx="0" cy="432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4137660" y="5100955"/>
            <a:ext cx="0" cy="432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Текстовое поле 28"/>
          <p:cNvSpPr txBox="1"/>
          <p:nvPr/>
        </p:nvSpPr>
        <p:spPr>
          <a:xfrm>
            <a:off x="339725" y="320103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2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16" name="Овал 15"/>
          <p:cNvSpPr/>
          <p:nvPr/>
        </p:nvSpPr>
        <p:spPr>
          <a:xfrm>
            <a:off x="3380740" y="6359525"/>
            <a:ext cx="457835" cy="44069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graphicFrame>
        <p:nvGraphicFramePr>
          <p:cNvPr id="30" name="Таблица 29"/>
          <p:cNvGraphicFramePr/>
          <p:nvPr/>
        </p:nvGraphicFramePr>
        <p:xfrm>
          <a:off x="2255520" y="4633595"/>
          <a:ext cx="3763645" cy="42735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536575"/>
                <a:gridCol w="536575"/>
                <a:gridCol w="536575"/>
                <a:gridCol w="535940"/>
                <a:gridCol w="536575"/>
                <a:gridCol w="536575"/>
                <a:gridCol w="544830"/>
              </a:tblGrid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d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31" name="Прямая со стрелкой 30"/>
          <p:cNvCxnSpPr/>
          <p:nvPr/>
        </p:nvCxnSpPr>
        <p:spPr>
          <a:xfrm flipH="1" flipV="1">
            <a:off x="2655570" y="5906135"/>
            <a:ext cx="804545" cy="558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Текстовое поле 42"/>
          <p:cNvSpPr txBox="1"/>
          <p:nvPr/>
        </p:nvSpPr>
        <p:spPr>
          <a:xfrm>
            <a:off x="349885" y="635571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xNy44NTcxNDI4NTcxNDI4NTQsXCJ3aWR0aFwiOjEyNy42Nzg1NzE0Mjg1NzE0Mn0iLAoJIkxhdGV4IiA6ICJhXFxuZXEgYlxcUmlnaHRhcnJvdyAgZFsxXSA9IDAiLAoJIkxhdGV4SW1nQmFzZTY0IiA6ICJQSE4yWnlCNGJXeHVjejBpYUhSMGNEb3ZMM2QzZHk1M015NXZjbWN2TWpBd01DOXpkbWNpSUhkcFpIUm9QU0l4Tmk0ME1UaGxlQ0lnYUdWcFoyaDBQU0l5TGpJMk1tVjRJaUJ5YjJ4bFBTSnBiV2NpSUdadlkzVnpZV0pzWlQwaVptRnNjMlVpSUhacFpYZENiM2c5SWpBZ0xUYzFNQ0EzTWpVMkxqY2dNVEF3TUNJZ2VHMXNibk02ZUd4cGJtczlJbWgwZEhBNkx5OTNkM2N1ZHpNdWIzSm5MekU1T1RrdmVHeHBibXNpSUdGeWFXRXRhR2xrWkdWdVBTSjBjblZsSWlCemRIbHNaVDBpZG1WeWRHbGpZV3d0WVd4cFoyNDZJQzB3TGpVMk5tVjRPeUJ0WVhndGQybGtkR2c2SURrNEpUc2lQanhrWldaelBqeHdZWFJvSUdsa1BTSk5TbGd0TWpR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lOQzFVUlZndFRpMHlNall3SWlCa1BTSk5NVFkySUMweU1UVlVNVFU1SUMweU1UVlVNVFEzSUMweU1USlVNVFF4SUMweU1EUlVNVE01SUMweE9UZFJNVE01SUMweE9UQWdNVFEwSUMweE9ETk1NekEySURFek0wZzNNRkUxTmlBeE5EQWdOVFlnTVRVelVUVTJJREUyT0NBM01pQXhOek5JTXpJM1REUXdOaUF6TWpkSU56SlJOVFlnTXpNeUlEVTJJRE0wTjFFMU5pQXpOakFnTnpBZ016WTNTRFF5TmxFMU9UY2dOekF5SURZd01pQTNNRGRSTmpBMUlEY3hOaUEyTVRnZ056RTJVVFl5TlNBM01UWWdOak13SURjeE1sUTJNellnTnpBelZEWXpPQ0EyT1RaUk5qTTRJRFk1TWlBME56RWdNelkzU0Rjd04xRTNNaklnTXpVNUlEY3lNaUF6TkRkUk56SXlJRE16TmlBM01EZ2dNekk0VERRMU1TQXpNamRNTXpjeElERTNNMGczTURoUk56SXlJREUyTXlBM01qSWdNVFV6VVRjeU1pQXhOREFnTnpBM0lERXpNMGd6TlRGUk1UYzFJQzB5TVRBZ01UY3dJQzB5TVRKUk1UWTJJQzB5TVRVZ01UVTVJQzB5TVRWYUlpOCtQSEJoZEdnZ2FXUTlJazFLV0MweU5DMVVSVmd0U1MweFJEUTBSaUlnWkQwaVRUY3pJRFkwTjFFM015QTJOVGNnTnpjZ05qY3dWRGc1SURZNE0xRTVNQ0EyT0RNZ01UWXhJRFk0T0ZReU16UWdOamswVVRJME5pQTJPVFFnTWpRMklEWTROVlF5TVRJZ05UUXlVVEl3TkNBMU1EZ2dNVGsxSURRM01sUXhPREFnTkRFNFRERTNOaUF6T1RsUk1UYzJJRE01TmlBeE9ESWdOREF5VVRJek1TQTBORElnTWpneklEUTBNbEV6TkRVZ05EUXlJRE00TXlBek9UWlVOREl5SURJNE1GRTBNaklnTVRZNUlETTBNeUEzT1ZReE56TWdMVEV4VVRFeU15QXRNVEVnT0RJZ01qZFVOREFnTVRVd1ZqRTFPVkUwTUNBeE9EQWdORGdnTWpFM1ZEazNJRFF4TkZFeE5EY2dOakV4SURFME55QTJNak5VTVRBNUlEWXpOMUV4TURRZ05qTTNJREV3TVNBMk16ZElPVFpST0RZZ05qTTNJRGd6SURZek4xUTNOaUEyTkRCVU56TWdOalEzV2swek16WWdNekkxVmpNek1WRXpNellnTkRBMUlESTNOU0EwTURWUk1qVTRJRFF3TlNBeU5EQWdNemszVkRJd055QXpOelpVTVRneElETTFNbFF4TmpNZ016TXdUREUxTnlBek1qSk1NVE0ySURJek5sRXhNVFFnTVRVd0lERXhOQ0F4TVRSUk1URTBJRFkySURFek9DQTBNbEV4TlRRZ01qWWdNVGM0SURJMlVUSXhNU0F5TmlBeU5EVWdOVGhSTWpjd0lEZ3hJREk0TlNBeE1UUlVNekU0SURJeE9WRXpNellnTWpreElETXpOaUF6TWpWYUlpOCtQSEJoZEdnZ2FXUTlJazFLV0MweU5DMVVSVmd0VGkweU1VUXlJaUJrUFNKTk5UZ3dJRFV4TkZFMU9EQWdOVEkxSURVNU5pQTFNalZSTmpBeElEVXlOU0EyTURRZ05USTFWRFl3T1NBMU1qVlVOakV6SURVeU5GUTJNVFVnTlRJelZEWXhOeUExTWpCVU5qRTVJRFV4TjFRMk1qSWdOVEV5VVRZMU9TQTBNemdnTnpJd0lETTRNVlE0TXpFZ016QXdWRGt5TnlBeU5qTlJPVFEwSURJMU9DQTVORFFnTWpVd1ZEa3pOU0F5TXpsVU9EazRJREl5T0ZRNE5EQWdNakEwVVRZNU5pQXhNelFnTmpJeUlDMHhNbEUyTVRnZ0xUSXhJRFl4TlNBdE1qSlVOakF3SUMweU5GRTFPREFnTFRJMElEVTRNQ0F0TVRkUk5UZ3dJQzB4TXlBMU9EVWdNRkUyTWpBZ05qa2dOamN4SURFeU0wdzJPREVnTVRNelNEY3dVVFUySURFME1DQTFOaUF4TlROUk5UWWdNVFk0SURjeUlERTNNMGczTWpWTU56TTFJREU0TVZFM056UWdNakV4SURnMU1pQXlOVEJST0RVeElESTFNU0E0TXpRZ01qVTVWRGM0T1NBeU9ETlVOek0xSURNeE9VdzNNalVnTXpJM1NEY3lVVFUySURNek1pQTFOaUF6TkRkUk5UWWdNell3SURjd0lETTJOMGcyT0RGTU5qY3hJRE0zTjFFMk16Z2dOREV5SURZd09TQTBOVGhVTlRnd0lEVXhORm9pTHo0OGNHRjBhQ0JwWkQwaVRVcFlMVEkwTFZSRldDMUpMVEZFTkRVeElpQmtQU0pOTXpZMklEWTRNMUV6TmpjZ05qZ3pJRFF6T0NBMk9EaFVOVEV4SURZNU5GRTFNak1nTmprMElEVXlNeUEyT0RaUk5USXpJRFkzT1NBME5UQWdNemcwVkRNM05TQTRNMVF6TnpRZ05qaFJNemMwSURJMklEUXdNaUF5TmxFME1URWdNamNnTkRJeUlETTFVVFEwTXlBMU5TQTBOak1nTVRNeFVUUTJPU0F4TlRFZ05EY3pJREUxTWxFME56VWdNVFV6SURRNE15QXhOVE5JTkRnM1NEUTVNVkUxTURZZ01UVXpJRFV3TmlBeE5EVlJOVEEySURFME1DQTFNRE1nTVRJNVVUUTVNQ0EzT1NBME56TWdORGhVTkRRMUlEaFVOREUzSUMwNFVUUXdPU0F0TVRBZ016a3pJQzB4TUZFek5Ua2dMVEV3SURNek5pQTFWRE13TmlBek5rd3pNREFnTlRGUk1qazVJRFV5SURJNU5pQTFNRkV5T1RRZ05EZ2dNamt5SURRMlVUSXpNeUF0TVRBZ01UY3lJQzB4TUZFeE1UY2dMVEV3SURjMUlETXdWRE16SURFMU4xRXpNeUF5TURVZ05UTWdNalUxVkRFd01TQXpOREZSTVRRNElETTVPQ0F4T1RVZ05ESXdWREk0TUNBME5ESlJNek0ySURRME1pQXpOalFnTkRBd1VUTTJPU0F6T1RRZ016WTVJRE01TmxFek56QWdOREF3SURNNU5pQTFNRFZVTkRJMElEWXhObEUwTWpRZ05qSTVJRFF4TnlBMk16SlVNemM0SURZek4wZ3pOVGRSTXpVeElEWTBNeUF6TlRFZ05qUTFWRE0xTXlBMk5qUlJNelU0SURZNE15QXpOallnTmpneldrMHpOVElnTXpJMlVUTXlPU0EwTURVZ01qYzNJRFF3TlZFeU5ESWdOREExSURJeE1DQXpOelJVTVRZd0lESTVNMUV4TXpFZ01qRTBJREV4T1NBeE1qbFJNVEU1SURFeU5pQXhNVGtnTVRFNFZERXhPQ0F4TURaUk1URTRJRFl4SURFek5pQTBORlF4TnprZ01qWlJNak16SURJMklESTVNQ0E1T0V3eU9UZ2dNVEE1VERNMU1pQXpNalphSWk4K1BIQmhkR2dnYVdROUlrMUtXQzB5TkMxVVJWZ3RUaTAxUWlJZ1pEMGlUVEV4T0NBdE1qVXdWamMxTUVneU5UVldOekV3U0RFMU9GWXRNakV3U0RJMU5WWXRNalV3U0RFeE9Gb2lMejQ4Y0dGMGFDQnBaRDBpVFVwWUxUSTB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JMExWUkZXQzFPTFRWRUlpQmtQU0pOTWpJZ056RXdWamMxTUVneE5UbFdMVEkxTUVneU1sWXRNakV3U0RFeE9WWTNNVEJJTWpKYUlpOCtQSEJoZEdnZ2FXUTlJazFLV0MweU5DMVVSVmd0VGkwelJDSWdaRDBpVFRVMklETTBOMUUxTmlBek5qQWdOekFnTXpZM1NEY3dOMUUzTWpJZ016VTVJRGN5TWlBek5EZFJOekl5SURNek5pQTNNRGdnTXpJNFRETTVNQ0F6TWpkSU56SlJOVFlnTXpNeUlEVTJJRE0wTjFwTk5UWWdNVFV6VVRVMklERTJPQ0EzTWlBeE56TklOekE0VVRjeU1pQXhOak1nTnpJeUlERTFNMUUzTWpJZ01UUXdJRGN3TnlBeE16TklOekJSTlRZZ01UUXdJRFUySURFMU0xb2lMejQ4Y0dGMGFDQnBaRDBpVFVwWUxUSTBMVlJGV0MxT0xUTXdJaUJrUFNKTk9UWWdOVGcxVVRFMU1pQTJOallnTWpRNUlEWTJObEV5T1RjZ05qWTJJRE0wTlNBMk5EQlVOREl6SURVME9GRTBOakFnTkRZMUlEUTJNQ0F6TWpCUk5EWXdJREUyTlNBME1UY2dPRE5STXprM0lEUXhJRE0yTWlBeE5sUXpNREVnTFRFMVZESTFNQ0F0TWpKUk1qSTBJQzB5TWlBeE9UZ2dMVEUyVkRFek55QXhObFE0TWlBNE0xRXpPU0F4TmpVZ016a2dNekl3VVRNNUlEUTVOQ0E1TmlBMU9EVmFUVE15TVNBMU9UZFJNamt4SURZeU9TQXlOVEFnTmpJNVVUSXdPQ0EyTWprZ01UYzRJRFU1TjFFeE5UTWdOVGN4SURFME5TQTFNalZVTVRNM0lETXpNMUV4TXpjZ01UYzFJREUwTlNBeE1qVlVNVGd4SURRMlVUSXdPU0F4TmlBeU5UQWdNVFpSTWprd0lERTJJRE14T0NBME5sRXpORGNnTnpZZ016VTBJREV6TUZRek5qSWdNek16VVRNMk1pQTBOemdnTXpVMElEVXlORlF6TWpFZ05UazNXaUl2UGp3dlpHVm1jejQ4WnlCemRISnZhMlU5SW1OMWNuSmxiblJEYjJ4dmNpSWdabWxzYkQwaVkzVnljbVZ1ZEVOdmJHOXlJaUJ6ZEhKdmEyVXRkMmxrZEdnOUlqQWlJSFJ5WVc1elptOXliVDBpYzJOaGJHVW9NU3d0TVNraVBqeG5JR1JoZEdFdGJXMXNMVzV2WkdVOUltMWhkR2dpUGp4bklHUmhkR0V0Ylcxc0xXNXZaR1U5SW0xcElqNDhkWE5sSUdSaGRHRXRZejBpTVVRME5FVWlJSGhzYVc1ck9taHlaV1k5SWlOTlNsZ3RNalF0VkVWWUxVa3RNVVEwTkVVaUx6NDhMMmMrUEdjZ1pHRjBZUzF0Yld3dGJtOWtaVDBpYlc4aUlIUnlZVzV6Wm05eWJUMGlkSEpoYm5Oc1lYUmxLRGd3Tmk0NExEQXBJajQ4ZFhObElHUmhkR0V0WXowaU1qSTJNQ0lnZUd4cGJtczZhSEpsWmowaUkwMUtXQzB5TkMxVVJWZ3RUaTB5TWpZd0lpOCtQQzluUGp4bklHUmhkR0V0Ylcxc0xXNXZaR1U5SW0xcElpQjBjbUZ1YzJadmNtMDlJblJ5WVc1emJHRjBaU2d4T0RZeUxqWXNNQ2tpUGp4MWMyVWdaR0YwWVMxalBTSXhSRFEwUmlJZ2VHeHBibXM2YUhKbFpqMGlJMDFLV0MweU5DMVVSVmd0U1MweFJEUTBSaUl2UGp3dlp6NDhaeUJrWVhSaExXMXRiQzF1YjJSbFBTSnRieUlnZEhKaGJuTm1iM0p0UFNKMGNtRnVjMnhoZEdVb01qVTJPUzR6TERBcElqNDhkWE5sSUdSaGRHRXRZejBpTWpGRU1pSWdlR3hwYm1zNmFISmxaajBpSTAxS1dDMHlOQzFVUlZndFRpMHlNVVF5SWk4K1BDOW5QanhuSUdSaGRHRXRiVzFzTFc1dlpHVTlJbTFwSWlCMGNtRnVjMlp2Y20wOUluUnlZVzV6YkdGMFpTZ3pPRFEzTGpFc01Da2lQangxYzJVZ1pHRjBZUzFqUFNJeFJEUTFNU0lnZUd4cGJtczZhSEpsWmowaUkwMUtXQzB5TkMxVVJWZ3RTUzB4UkRRMU1TSXZQand2Wno0OFp5QmtZWFJoTFcxdGJDMXViMlJsUFNKdGJ5SWdkSEpoYm5ObWIzSnRQU0owY21GdWMyeGhkR1VvTkRNMk55NHhMREFwSWo0OGRYTmxJR1JoZEdFdFl6MGlOVUlpSUhoc2FXNXJPbWh5WldZOUlpTk5TbGd0TWpRdFZFVllMVTR0TlVJaUx6NDhMMmMrUEdjZ1pHRjBZUzF0Yld3dGJtOWtaVDBpYlc0aUlIUnlZVzV6Wm05eWJUMGlkSEpoYm5Oc1lYUmxLRFEyTkRVdU1Td3dLU0krUEhWelpTQmtZWFJoTFdNOUlqTXhJaUI0YkdsdWF6cG9jbVZtUFNJalRVcFlMVEkwTFZSRldDMU9MVE14SWk4K1BDOW5QanhuSUdSaGRHRXRiVzFzTFc1dlpHVTlJbTF2SWlCMGNtRnVjMlp2Y20wOUluUnlZVzV6YkdGMFpTZzFNVFExTGpFc01Da2lQangxYzJVZ1pHRjBZUzFqUFNJMVJDSWdlR3hwYm1zNmFISmxaajBpSTAxS1dDMHlOQzFVUlZndFRpMDFSQ0l2UGp3dlp6NDhaeUJrWVhSaExXMXRiQzF1YjJSbFBTSnRieUlnZEhKaGJuTm1iM0p0UFNKMGNtRnVjMnhoZEdVb05UY3dNQzQ1TERBcElqNDhkWE5sSUdSaGRHRXRZejBpTTBRaUlIaHNhVzVyT21oeVpXWTlJaU5OU2xndE1qUXRWRVZZTFU0dE0wUWlMejQ4TDJjK1BHY2daR0YwWVMxdGJXd3RibTlrWlQwaWJXNGlJSFJ5WVc1elptOXliVDBpZEhKaGJuTnNZWFJsS0RZM05UWXVOeXd3S1NJK1BIVnpaU0JrWVhSaExXTTlJak13SWlCNGJHbHVhenBvY21WbVBTSWpUVXBZTFRJMExWUkZXQzFPTFRNd0lpOCtQQzluUGp3dlp6NDhMMmMrUEM5emRtYysiLAoJIlJlYWxWaWV3U2l6ZUpzb24iIDogIntcImhlaWdodFwiOjM1MixcIndpZHRoXCI6MjU1NH0iCn0K"/>
    </extobj>
    <extobj name="2384804F-3998-4D57-9195-F3826E402611-2">
      <extobjdata type="2384804F-3998-4D57-9195-F3826E402611" data="ewoJIkltZ1NldHRpbmdKc29uIiA6ICJ7XCJoZWlnaHRcIjoxNy44NTcxNDI4NTcxNDI4NTQsXCJ3aWR0aFwiOjIxMC43MTQyODU3MTQyODU3fSIsCgkiTGF0ZXgiIDogImFcXG5lcSBjIFxcUmlnaHRhcnJvdyBhYlxcbmVxIGJjIFxcUmlnaHRhcnJvdyBkWzJdID0gMCIsCgkiTGF0ZXhJbWdCYXNlNjQiIDogIlBITjJaeUI0Yld4dWN6MGlhSFIwY0RvdkwzZDNkeTUzTXk1dmNtY3ZNakF3TUM5emRtY2lJSGRwWkhSb1BTSXlOeTR3T0RGbGVDSWdhR1ZwWjJoMFBTSXlMakkyTW1WNElpQnliMnhsUFNKcGJXY2lJR1p2WTNWellXSnNaVDBpWm1Gc2MyVWlJSFpwWlhkQ2IzZzlJakFnTFRjMU1DQXhNVGsyT1M0NElERXdNREFpSUhodGJHNXpPbmhzYVc1clBTSm9kSFJ3T2k4dmQzZDNMbmN6TG05eVp5OHhPVGs1TDNoc2FXNXJJaUJoY21saExXaHBaR1JsYmowaWRISjFaU0lnYzNSNWJHVTlJblpsY25ScFkyRnNMV0ZzYVdkdU9pQXRNQzQxTmpabGVEc2diV0Y0TFhkcFpIUm9PaUE1T0NVN0lqNDhaR1ZtY3o0OGNHRjBhQ0JwWkQwaVRVcFlMVGt4TFZSRldDMUpMVEZFTkRSRklpQmtQU0pOTXpNZ01UVTNVVE16SURJMU9DQXhNRGtnTXpRNVZESTRNQ0EwTkRGUk16TXhJRFEwTVNBek56QWdNemt5VVRNNE5pQTBNaklnTkRFMklEUXlNbEUwTWprZ05ESXlJRFF6T1NBME1UUlVORFE1SURNNU5GRTBORGtnTXpneElEUXhNaUF5TXpSVU16YzBJRFk0VVRNM05DQTBNeUF6T0RFZ016VlVOREF5SURJMlVUUXhNU0F5TnlBME1qSWdNelZSTkRReklEVTFJRFEyTXlBeE16RlJORFk1SURFMU1TQTBOek1nTVRVeVVUUTNOU0F4TlRNZ05EZ3pJREUxTTBnME9EZFJOVEEySURFMU15QTFNRFlnTVRRMFVUVXdOaUF4TXpnZ05UQXhJREV4TjFRME9ERWdOak5VTkRRNUlERXpVVFF6TmlBd0lEUXhOeUF0T0ZFME1Ea2dMVEV3SURNNU15QXRNVEJSTXpVNUlDMHhNQ0F6TXpZZ05WUXpNRFlnTXpaTU16QXdJRFV4VVRJNU9TQTFNaUF5T1RZZ05UQlJNamswSURRNElESTVNaUEwTmxFeU16TWdMVEV3SURFM01pQXRNVEJSTVRFM0lDMHhNQ0EzTlNBek1GUXpNeUF4TlRkYVRUTTFNU0F6TWpoUk16VXhJRE16TkNBek5EWWdNelV3VkRNeU15QXpPRFZVTWpjM0lEUXdOVkV5TkRJZ05EQTFJREl4TUNBek56UlVNVFl3SURJNU0xRXhNekVnTWpFMElERXhPU0F4TWpsUk1URTVJREV5TmlBeE1Ua2dNVEU0VkRFeE9DQXhNRFpSTVRFNElEWXhJREV6TmlBME5GUXhOemtnTWpaUk1qRTNJREkySURJMU5DQTFPVlF5T1RnZ01URXdVVE13TUNBeE1UUWdNekkxSURJeE4xUXpOVEVnTXpJNFdpSXZQanh3WVhSb0lHbGtQU0pOU2xndE9URXRWRVZZTFU0dE1qSTJNQ0lnWkQwaVRURTJOaUF0TWpFMVZERTFPU0F0TWpFMVZERTBOeUF0TWpFeVZERTBNU0F0TWpBMFZERXpPU0F0TVRrM1VURXpPU0F0TVRrd0lERTBOQ0F0TVRnelRETXdOaUF4TXpOSU56QlJOVFlnTVRRd0lEVTJJREUxTTFFMU5pQXhOamdnTnpJZ01UY3pTRE15TjB3ME1EWWdNekkzU0RjeVVUVTJJRE16TWlBMU5pQXpORGRSTlRZZ016WXdJRGN3SURNMk4wZzBNalpSTlRrM0lEY3dNaUEyTURJZ056QTNVVFl3TlNBM01UWWdOakU0SURjeE5sRTJNalVnTnpFMklEWXpNQ0EzTVRKVU5qTTJJRGN3TTFRMk16Z2dOamsyVVRZek9DQTJPVElnTkRjeElETTJOMGczTURkUk56SXlJRE0xT1NBM01qSWdNelEzVVRjeU1pQXpNellnTnpBNElETXlPRXcwTlRFZ016STNURE0zTVNBeE56TklOekE0VVRjeU1pQXhOak1nTnpJeUlERTFNMUUzTWpJZ01UUXdJRGN3TnlBeE16TklNelV4VVRFM05TQXRNakV3SURFM01DQXRNakV5VVRFMk5pQXRNakUxSURFMU9TQXRNakUxV2lJdlBqeHdZWFJvSUdsa1BTSk5TbGd0T1RFdFZFVllMVWt0TVVRME5UQWlJR1E5SWswek5DQXhOVGxSTXpRZ01qWTRJREV5TUNBek5UVlVNekEySURRME1sRXpOaklnTkRReUlETTVOQ0EwTVRoVU5ESTNJRE0xTlZFME1qY2dNekkySURRd09DQXpNRFpVTXpZd0lESTROVkV6TkRFZ01qZzFJRE16TUNBeU9UVlVNekU1SURNeU5WUXpNekFnTXpVNVZETTFNaUF6T0RCVU16WTJJRE00Tmtnek5qZFJNelkzSURNNE9DQXpOakVnTXpreVZETTBNQ0EwTURCVU16QTJJRFF3TkZFeU56WWdOREEwSURJME9TQXpPVEJSTWpJNElETTRNU0F5TURZZ016VTVVVEUyTWlBek1UVWdNVFF5SURJek5WUXhNakVnTVRFNVVURXlNU0EzTXlBeE5EY2dOVEJSTVRZNUlESTJJREl3TlNBeU5rZ3lNRGxSTXpJeElESTJJRE01TkNBeE1URlJOREF6SURFeU1TQTBNRFlnTVRJeFVUUXhNQ0F4TWpFZ05ERTVJREV4TWxRME1qa2dPVGhVTkRJd0lEZ3pWRE01TVNBMU5WUXpORFlnTWpWVU1qZ3lJREJVTWpBeUlDMHhNVkV4TWpjZ0xURXhJRGd4SURNM1ZETTBJREUxT1ZvaUx6NDhjR0YwYUNCcFpEMGlUVXBZTFRreExWUkZXQzFPTFRJeFJESWlJR1E5SWswMU9EQWdOVEUwVVRVNE1DQTFNalVnTlRrMklEVXlOVkUyTURFZ05USTFJRFl3TkNBMU1qVlVOakE1SURVeU5WUTJNVE1nTlRJMFZEWXhOU0ExTWpOVU5qRTNJRFV5TUZRMk1Ua2dOVEUzVkRZeU1pQTFNVEpSTmpVNUlEUXpPQ0EzTWpBZ016Z3hWRGd6TVNBek1EQlVPVEkzSURJMk0xRTVORFFnTWpVNElEazBOQ0F5TlRCVU9UTTFJREl6T1ZRNE9UZ2dNakk0VkRnME1DQXlNRFJSTmprMklERXpOQ0EyTWpJZ0xURXlVVFl4T0NBdE1qRWdOakUxSUMweU1sUTJNREFnTFRJMFVUVTRNQ0F0TWpRZ05UZ3dJQzB4TjFFMU9EQWdMVEV6SURVNE5TQXdVVFl5TUNBMk9TQTJOekVnTVRJelREWTRNU0F4TXpOSU56QlJOVFlnTVRRd0lEVTJJREUxTTFFMU5pQXhOamdnTnpJZ01UY3pTRGN5TlV3M016VWdNVGd4VVRjM05DQXlNVEVnT0RVeUlESTFNRkU0TlRFZ01qVXhJRGd6TkNBeU5UbFVOemc1SURJNE0xUTNNelVnTXpFNVREY3lOU0F6TWpkSU56SlJOVFlnTXpNeUlEVTJJRE0wTjFFMU5pQXpOakFnTnpBZ016WTNTRFk0TVV3Mk56RWdNemMzVVRZek9DQTBNVElnTmpBNUlEUTFPRlExT0RBZ05URTBXaUl2UGp4d1lYUm9JR2xrUFNKTlNsZ3RPVEV0VkVWWUxVa3RNVVEwTkVZaUlHUTlJazAzTXlBMk5EZFJOek1nTmpVM0lEYzNJRFkzTUZRNE9TQTJPRE5ST1RBZ05qZ3pJREUyTVNBMk9EaFVNak0wSURZNU5GRXlORFlnTmprMElESTBOaUEyT0RWVU1qRXlJRFUwTWxFeU1EUWdOVEE0SURFNU5TQTBOekpVTVRnd0lEUXhPRXd4TnpZZ016azVVVEUzTmlBek9UWWdNVGd5SURRd01sRXlNekVnTkRReUlESTRNeUEwTkRKUk16UTFJRFEwTWlBek9ETWdNemsyVkRReU1pQXlPREJSTkRJeUlERTJPU0F6TkRNZ056bFVNVGN6SUMweE1WRXhNak1nTFRFeElEZ3lJREkzVkRRd0lERTFNRll4TlRsUk5EQWdNVGd3SURRNElESXhOMVE1TnlBME1UUlJNVFEzSURZeE1TQXhORGNnTmpJelZERXdPU0EyTXpkUk1UQTBJRFl6TnlBeE1ERWdOak0zU0RrMlVUZzJJRFl6TnlBNE15QTJNemRVTnpZZ05qUXdWRGN6SURZME4xcE5Nek0ySURNeU5WWXpNekZSTXpNMklEUXdOU0F5TnpVZ05EQTFVVEkxT0NBME1EVWdNalF3SURNNU4xUXlNRGNnTXpjMlZERTRNU0F6TlRKVU1UWXpJRE16TUV3eE5UY2dNekl5VERFek5pQXlNelpSTVRFMElERTFNQ0F4TVRRZ01URTBVVEV4TkNBMk5pQXhNemdnTkRKUk1UVTBJREkySURFM09DQXlObEV5TVRFZ01qWWdNalExSURVNFVUSTNNQ0E0TVNBeU9EVWdNVEUwVkRNeE9DQXlNVGxSTXpNMklESTVNU0F6TXpZZ016STFXaUl2UGp4d1lYUm9JR2xrUFNKTlNsZ3RPVEV0VkVWWUxVa3RNVVEwTlRFaUlHUTlJazB6TmpZZ05qZ3pVVE0yTnlBMk9ETWdORE00SURZNE9GUTFNVEVnTmprMFVUVXlNeUEyT1RRZ05USXpJRFk0TmxFMU1qTWdOamM1SURRMU1DQXpPRFJVTXpjMUlEZ3pWRE0zTkNBMk9GRXpOelFnTWpZZ05EQXlJREkyVVRReE1TQXlOeUEwTWpJZ016VlJORFF6SURVMUlEUTJNeUF4TXpGUk5EWTVJREUxTVNBME56TWdNVFV5VVRRM05TQXhOVE1nTkRneklERTFNMGcwT0RkSU5Ea3hVVFV3TmlBeE5UTWdOVEEySURFME5WRTFNRFlnTVRRd0lEVXdNeUF4TWpsUk5Ea3dJRGM1SURRM015QTBPRlEwTkRVZ09GUTBNVGNnTFRoUk5EQTVJQzB4TUNBek9UTWdMVEV3VVRNMU9TQXRNVEFnTXpNMklEVlVNekEySURNMlRETXdNQ0ExTVZFeU9Ua2dOVElnTWprMklEVXdVVEk1TkNBME9DQXlPVElnTkRaUk1qTXpJQzB4TUNBeE56SWdMVEV3VVRFeE55QXRNVEFnTnpVZ016QlVNek1nTVRVM1VUTXpJREl3TlNBMU15QXlOVFZVTVRBeElETTBNVkV4TkRnZ016azRJREU1TlNBME1qQlVNamd3SURRME1sRXpNellnTkRReUlETTJOQ0EwTURCUk16WTVJRE01TkNBek5qa2dNemsyVVRNM01DQTBNREFnTXprMklEVXdOVlEwTWpRZ05qRTJVVFF5TkNBMk1qa2dOREUzSURZek1sUXpOemdnTmpNM1NETTFOMUV6TlRFZ05qUXpJRE0xTVNBMk5EVlVNelV6SURZMk5GRXpOVGdnTmpneklETTJOaUEyT0ROYVRUTTFNaUF6TWpaUk16STVJRFF3TlNBeU56Y2dOREExVVRJME1pQTBNRFVnTWpFd0lETTNORlF4TmpBZ01qa3pVVEV6TVNBeU1UUWdNVEU1SURFeU9WRXhNVGtnTVRJMklERXhPU0F4TVRoVU1URTRJREV3TmxFeE1UZ2dOakVnTVRNMklEUTBWREUzT1NBeU5sRXlNek1nTWpZZ01qa3dJRGs0VERJNU9DQXhNRGxNTXpVeUlETXlObG9pTHo0OGNHRjBhQ0JwWkQwaVRVcFlMVGt4TFZSRldDMU9MVFZDSWlCa1BTSk5NVEU0SUMweU5UQldOelV3U0RJMU5WWTNNVEJJTVRVNFZpMHlNVEJJTWpVMVZpMHlOVEJJTVRFNFdpSXZQanh3WVhSb0lHbGtQU0pOU2xndE9UR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a3hMVlJGV0MxT0xUVkVJaUJrUFNKTk1qSWdOekV3VmpjMU1FZ3hOVGxXTFRJMU1FZ3lNbFl0TWpFd1NERXhPVlkzTVRCSU1qSmFJaTgrUEhCaGRHZ2dhV1E5SWsxS1dDMDVNUz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Gt4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RVVpSUhoc2FXNXJPbWh5WldZOUlpTk5TbGd0T1RFdFZFVllMVWt0TVVRME5FVWlMejQ4TDJjK1BHY2daR0YwWVMxdGJXd3RibTlrWlQwaWJXOGlJSFJ5WVc1elptOXliVDBpZEhKaGJuTnNZWFJsS0Rnd05pNDRMREFwSWo0OGRYTmxJR1JoZEdFdFl6MGlNakkyTUNJZ2VHeHBibXM2YUhKbFpqMGlJMDFLV0MwNU1TMVVSVmd0VGkweU1qWXdJaTgrUEM5blBqeG5JR1JoZEdFdGJXMXNMVzV2WkdVOUltMXBJaUIwY21GdWMyWnZjbTA5SW5SeVlXNXpiR0YwWlNneE9EWXlMallzTUNraVBqeDFjMlVnWkdGMFlTMWpQU0l4UkRRMU1DSWdlR3hwYm1zNmFISmxaajBpSTAxS1dDMDVNUzFVUlZndFNTMHhSRFExTUNJdlBqd3ZaejQ4WnlCa1lYUmhMVzF0YkMxdWIyUmxQU0p0YnlJZ2RISmhibk5tYjNKdFBTSjBjbUZ1YzJ4aGRHVW9NalUzTXk0ekxEQXBJajQ4ZFhObElHUmhkR0V0WXowaU1qRkVNaUlnZUd4cGJtczZhSEpsWmowaUkwMUtXQzA1TVMxVVJWZ3RUaTB5TVVReUlpOCtQQzluUGp4bklHUmhkR0V0Ylcxc0xXNXZaR1U5SW0xcElpQjBjbUZ1YzJadmNtMDlJblJ5WVc1emJHRjBaU2d6T0RVeExqRXNNQ2tpUGp4MWMyVWdaR0YwWVMxalBTSXhSRFEwUlNJZ2VHeHBibXM2YUhKbFpqMGlJMDFLV0MwNU1TMVVSVmd0U1MweFJEUTBSU0l2UGp3dlp6NDhaeUJrWVhSaExXMXRiQzF1YjJSbFBTSnRhU0lnZEhKaGJuTm1iM0p0UFNKMGNtRnVjMnhoZEdVb05ETTRNQzR4TERBcElqNDhkWE5sSUdSaGRHRXRZejBpTVVRME5FWWlJSGhzYVc1ck9taHlaV1k5SWlOTlNsZ3RPVEV0VkVWWUxVa3RNVVEwTkVZaUx6NDhMMmMrUEdjZ1pHRjBZUzF0Yld3dGJtOWtaVDBpYlc4aUlIUnlZVzV6Wm05eWJUMGlkSEpoYm5Oc1lYUmxLRFV3T0RZdU9Td3dLU0krUEhWelpTQmtZWFJoTFdNOUlqSXlOakFpSUhoc2FXNXJPbWh5WldZOUlpTk5TbGd0T1RFdFZFVllMVTR0TWpJMk1DSXZQand2Wno0OFp5QmtZWFJoTFcxdGJDMXViMlJsUFNKdGFTSWdkSEpoYm5ObWIzSnRQU0owY21GdWMyeGhkR1VvTmpFME1pNDNMREFwSWo0OGRYTmxJR1JoZEdFdFl6MGlNVVEwTkVZaUlIaHNhVzVyT21oeVpXWTlJaU5OU2xndE9URXRWRVZZTFVrdE1VUTBORVlpTHo0OEwyYytQR2NnWkdGMFlTMXRiV3d0Ym05a1pUMGliV2tpSUhSeVlXNXpabTl5YlQwaWRISmhibk5zWVhSbEtEWTFOekV1Tnl3d0tTSStQSFZ6WlNCa1lYUmhMV005SWpGRU5EVXdJaUI0YkdsdWF6cG9jbVZtUFNJalRVcFlMVGt4TFZSRldDMUpMVEZFTkRVd0lpOCtQQzluUGp4bklHUmhkR0V0Ylcxc0xXNXZaR1U5SW0xdklpQjBjbUZ1YzJadmNtMDlJblJ5WVc1emJHRjBaU2czTWpneUxqUXNNQ2tpUGp4MWMyVWdaR0YwWVMxalBTSXlNVVF5SWlCNGJHbHVhenBvY21WbVBTSWpUVXBZTFRreExWUkZXQzFPTFRJeFJESWlMejQ4TDJjK1BHY2daR0YwWVMxdGJXd3RibTlrWlQwaWJXa2lJSFJ5WVc1elptOXliVDBpZEhKaGJuTnNZWFJsS0RnMU5qQXVNaXd3S1NJK1BIVnpaU0JrWVhSaExXTTlJakZFTkRVeElpQjRiR2x1YXpwb2NtVm1QU0lqVFVwWUxUa3hMVlJGV0MxSkxURkVORFV4SWk4K1BDOW5QanhuSUdSaGRHRXRiVzFzTFc1dlpHVTlJbTF2SWlCMGNtRnVjMlp2Y20wOUluUnlZVzV6YkdGMFpTZzVNRGd3TGpJc01Da2lQangxYzJVZ1pHRjBZUzFqUFNJMVFpSWdlR3hwYm1zNmFISmxaajBpSTAxS1dDMDVNUzFVUlZndFRpMDFRaUl2UGp3dlp6NDhaeUJrWVhSaExXMXRiQzF1YjJSbFBTSnRiaUlnZEhKaGJuTm1iM0p0UFNKMGNtRnVjMnhoZEdVb09UTTFPQzR5TERBcElqNDhkWE5sSUdSaGRHRXRZejBpTXpJaUlIaHNhVzVyT21oeVpXWTlJaU5OU2xndE9URXRWRVZZTFU0dE16SWlMejQ4TDJjK1BHY2daR0YwWVMxdGJXd3RibTlrWlQwaWJXOGlJSFJ5WVc1elptOXliVDBpZEhKaGJuTnNZWFJsS0RrNE5UZ3VNaXd3S1NJK1BIVnpaU0JrWVhSaExXTTlJalZFSWlCNGJHbHVhenBvY21WbVBTSWpUVXBZTFRreExWUkZXQzFPTFRWRUlpOCtQQzluUGp4bklHUmhkR0V0Ylcxc0xXNXZaR1U5SW0xdklpQjBjbUZ1YzJadmNtMDlJblJ5WVc1emJHRjBaU2d4TURReE5Dd3dLU0krUEhWelpTQmtZWFJoTFdNOUlqTkVJaUI0YkdsdWF6cG9jbVZtUFNJalRVcFlMVGt4TFZSRldDMU9MVE5FSWk4K1BDOW5QanhuSUdSaGRHRXRiVzFzTFc1dlpHVTlJbTF1SWlCMGNtRnVjMlp2Y20wOUluUnlZVzV6YkdGMFpTZ3hNVFEyT1M0NExEQXBJajQ4ZFhObElHUmhkR0V0WXowaU16QWlJSGhzYVc1ck9taHlaV1k5SWlOTlNsZ3RPVEV0VkVWWUxVNHRNekFpTHo0OEwyYytQQzluUGp3dlp6NDhMM04yWno0PSIsCgkiUmVhbFZpZXdTaXplSnNvbiIgOiAie1wiaGVpZ2h0XCI6MzUyLFwid2lkdGhcIjo0MjE0fSIKfQo="/>
    </extobj>
    <extobj name="2384804F-3998-4D57-9195-F3826E402611-3">
      <extobjdata type="2384804F-3998-4D57-9195-F3826E402611" data="ewoJIkltZ1NldHRpbmdKc29uIiA6ICJ7XCJoZWlnaHRcIjoyNy42Nzg1NzE0Mjg1NzE0MjcsXCJ3aWR0aFwiOjMxNC4yODU3MTQyODU3MTQzfSIsCgkiTGF0ZXgiIDogIlxcdW5kZXJicmFjZXthID0gYX0gXFxSaWdodGFycm93IGFiIFxcbmVxIGNhXFxSaWdodGFycm93IGFiY1xcbmVxIGJjYVxcUmlnaHRhcnJvdyBkWzNdID0gMSIsCgkiTGF0ZXhJbWdCYXNlNjQiIDogIlBITjJaeUI0Yld4dWN6MGlhSFIwY0RvdkwzZDNkeTUzTXk1dmNtY3ZNakF3TUM5emRtY2lJSGRwWkhSb1BTSTBNQzR6TlRWbGVDSWdhR1ZwWjJoMFBTSXpMalV5TTJWNElpQnliMnhsUFNKcGJXY2lJR1p2WTNWellXSnNaVDBpWm1Gc2MyVWlJSFpwWlhkQ2IzZzlJakFnTFRjMU1DQXhOemd6Tmk0NUlERTFOVGNpSUhodGJHNXpPbmhzYVc1clBTSm9kSFJ3T2k4dmQzZDNMbmN6TG05eVp5OHhPVGs1TDNoc2FXNXJJaUJoY21saExXaHBaR1JsYmowaWRISjFaU0lnYzNSNWJHVTlJblpsY25ScFkyRnNMV0ZzYVdkdU9pQXRNUzQ0TWpabGVEc2diV0Y0TFhkcFpIUm9PaUE1T0NVN0lqNDhaR1ZtY3o0OGNHRjBhQ0JwWkQwaVRVcFlMVFF0VkVWWUxVa3RNVVEwTkVVaUlHUTlJazB6TXlBeE5UZFJNek1nTWpVNElERXdPU0F6TkRsVU1qZ3dJRFEwTVZFek16RWdORFF4SURNM01DQXpPVEpSTXpnMklEUXlNaUEwTVRZZ05ESXlVVFF5T1NBME1qSWdORE01SURReE5GUTBORGtnTXprMFVUUTBPU0F6T0RFZ05ERXlJREl6TkZRek56UWdOamhSTXpjMElEUXpJRE00TVNBek5WUTBNRElnTWpaUk5ERXhJREkzSURReU1pQXpOVkUwTkRNZ05UVWdORFl6SURFek1WRTBOamtnTVRVeElEUTNNeUF4TlRKUk5EYzFJREUxTXlBME9ETWdNVFV6U0RRNE4xRTFNRFlnTVRVeklEVXdOaUF4TkRSUk5UQTJJREV6T0NBMU1ERWdNVEUzVkRRNE1TQTJNMVEwTkRrZ01UTlJORE0ySURBZ05ERTNJQzA0VVRRd09TQXRNVEFnTXpreklDMHhNRkV6TlRrZ0xURXdJRE16TmlBMVZETXdOaUF6Tmt3ek1EQWdOVEZSTWprNUlEVXlJREk1TmlBMU1GRXlPVFFnTkRnZ01qa3lJRFEyVVRJek15QXRNVEFnTVRjeUlDMHhNRkV4TVRjZ0xURXdJRGMxSURNd1ZETXpJREUxTjFwTk16VXhJRE15T0ZFek5URWdNek0wSURNME5pQXpOVEJVTXpJeklETTROVlF5TnpjZ05EQTFVVEkwTWlBME1EVWdNakV3SURNM05GUXhOakFnTWprelVURXpNU0F5TVRRZ01URTVJREV5T1ZFeE1Ua2dNVEkySURFeE9TQXhNVGhVTVRFNElERXdObEV4TVRnZ05qRWdNVE0ySURRMFZERTNPU0F5TmxFeU1UY2dNallnTWpVMElEVTVWREk1T0NBeE1UQlJNekF3SURFeE5DQXpNalVnTWpFM1ZETTFNU0F6TWpoYUlpOCtQSEJoZEdnZ2FXUTlJazFLV0MwME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5DMVVSVmd0VXpRdFJURTFNaUlnWkQwaVRTMHlOQ0F6TWpkTUxURTRJRE16TTBndE1WRXhNU0F6TXpNZ01UVWdNek16VkRJeUlETXlPVlF5TnlBek1qSlVNelVnTXpBNFZEVTBJREk0TkZFeE1UVWdNakF6SURJeU5TQXhOakpVTkRReElERXlNRkUwTlRRZ01USXdJRFExTnlBeE1UZFVORFl3SURrMVZqWXdWakk0VVRRMk1DQTRJRFExTnlBMFZEUTBNaUF3VVRNMU5TQXdJREkyTUNBek5sRTNOU0F4TVRnZ0xURTJJREkzT0V3dE1qUWdNamt5VmpNeU4xb2lMejQ4Y0dGMGFDQnBaRDBpVFVwWUxUUXRWRVZZTFZNMExVVXhOVE1pSUdROUlrMHRNVEFnTmpCV09UVlJMVEV3SURFeE15QXROeUF4TVRaVU9TQXhNakJSTVRVeElERXlNQ0F5TlRBZ01UY3hWRE01TmlBeU9EUlJOREEwSURJNU15QTBNVElnTXpBMVZEUXlOQ0F6TWpSVU5ETXhJRE16TVZFME16TWdNek16SURRMU1TQXpNek5JTkRZNFREUTNOQ0F6TWpkV01qa3lURFEyTmlBeU56aFJNemMxSURFeE9DQXhPVEFnTXpaUk9UVWdNQ0E0SURCUkxUVWdNQ0F0TnlBelZDMHhNQ0F5TkZZMk1Gb2lMejQ4Y0dGMGFDQnBaRDBpVFVwWUxUUXRWRVZZTFZNMExVVXhOVEVpSUdROUlrMHRNVEFnTmpCUkxURXdJREV3TkNBdE1UQWdNVEV4VkMwMUlERXhPRkV0TVNBeE1qQWdNVEFnTVRJd1VUazJJREV5TUNBeE9UQWdPRFJSTXpjMUlESWdORFkySUMweE5UaE1ORGMwSUMweE56SldMVEl3TjB3ME5qZ2dMVEl4TTBnME5URklORFEzVVRRek55QXRNakV6SURRek5DQXRNakV6VkRReU9DQXRNakE1VkRReU15QXRNakF5VkRReE5DQXRNVGczVkRNNU5pQXRNVFl6VVRNek1TQXRPRElnTWpJMElDMDBNVlE1SURCUkxUUWdNQ0F0TnlBelZDMHhNQ0F5TlZZMk1Gb2lMejQ4Y0dGMGFDQnBaRDBpVFVwWUxUUXRWRVZZTFZNMExVVXhOVEFpSUdROUlrMHRNVGdnTFRJeE0wd3RNalFnTFRJd04xWXRNVGN5VEMweE5pQXRNVFU0VVRjMUlESWdNall3SURnMFVUTXpOQ0F4TVRNZ05ERTFJREV4T1ZFME1UZ2dNVEU1SURReU55QXhNVGxVTkRRd0lERXlNRkUwTlRRZ01USXdJRFExTnlBeE1UZFVORFl3SURrNFZqWXdWakkxVVRRMk1DQTNJRFExTnlBMFZEUTBNU0F3VVRNd09DQXdJREU1TXlBdE5UVlVNalVnTFRJd05WRXlNU0F0TWpFeElERTRJQzB5TVRKVUxURWdMVEl4TTBndE1UaGFJaTgrUEhCaGRHZ2dhV1E5SWsxS1dDMDBMVlJGV0MxVE5DMUZNVFUwSWlCa1BTSk5MVEV3SURCV01USXdTRFF4TUZZd1NDMHhNRm9pTHo0OGNHRjBhQ0JwWkQwaVRVcFlMVFF0VkVWWUxVNHRNakZFTWlJZ1pEMGlUVFU0TUNBMU1UUlJOVGd3SURVeU5TQTFPVFlnTlRJMVVUWXdNU0ExTWpVZ05qQTBJRFV5TlZRMk1Ea2dOVEkxVkRZeE15QTFNalJVTmpFMUlEVXlNMVEyTVRjZ05USXdWRFl4T1NBMU1UZFVOakl5SURVeE1sRTJOVGtnTkRNNElEY3lNQ0F6T0RGVU9ETXhJRE13TUZRNU1qY2dNall6VVRrME5DQXlOVGdnT1RRMElESTFNRlE1TXpVZ01qTTVWRGc1T0NBeU1qaFVPRFF3SURJd05GRTJPVFlnTVRNMElEWXlNaUF0TVRKUk5qRTRJQzB5TVNBMk1UVWdMVEl5VkRZd01DQXRNalJSTlRnd0lDMHlOQ0ExT0RBZ0xURTNVVFU0TUNBdE1UTWdOVGcxSURCUk5qSXdJRFk1SURZM01TQXhNak5NTmpneElERXpNMGczTUZFMU5pQXhOREFnTlRZZ01UVXpVVFUySURFMk9DQTNNaUF4TnpOSU56STFURGN6TlNBeE9ERlJOemMwSURJeE1TQTROVElnTWpVd1VUZzFNU0F5TlRFZ09ETTBJREkxT1ZRM09Ea2dNamd6VkRjek5TQXpNVGxNTnpJMUlETXlOMGczTWxFMU5pQXpNeklnTlRZZ016UTNVVFUySURNMk1DQTNNQ0F6TmpkSU5qZ3hURFkzTVNBek56ZFJOak00SURReE1pQTJNRGtnTkRVNFZEVTRNQ0ExTVRSYUlpOCtQSEJoZEdnZ2FXUTlJazFLV0MwMExWUkZXQzFKTFRGRU5EUkdJaUJrUFNKTk56TWdOalEzVVRjeklEWTFOeUEzTnlBMk56QlVPRGtnTmpnelVUa3dJRFk0TXlBeE5qRWdOamc0VkRJek5DQTJPVFJSTWpRMklEWTVOQ0F5TkRZZ05qZzFWREl4TWlBMU5ESlJNakEwSURVd09DQXhPVFVnTkRjeVZERTRNQ0EwTVRoTU1UYzJJRE01T1ZFeE56WWdNemsySURFNE1pQTBNREpSTWpNeElEUTBNaUF5T0RNZ05EUXlVVE0wTlNBME5ESWdNemd6SURNNU5sUTBNaklnTWpnd1VUUXlNaUF4TmprZ016UXpJRGM1VkRFM015QXRNVEZSTVRJeklDMHhNU0E0TWlBeU4xUTBNQ0F4TlRCV01UVTVVVFF3SURFNE1DQTBPQ0F5TVRkVU9UY2dOREUwVVRFME55QTJNVEVnTVRRM0lEWXlNMVF4TURrZ05qTTNVVEV3TkNBMk16Y2dNVEF4SURZek4wZzVObEU0TmlBMk16Y2dPRE1nTmpNM1ZEYzJJRFkwTUZRM015QTJORGRhVFRNek5pQXpNalZXTXpNeFVUTXpOaUEwTURVZ01qYzFJRFF3TlZFeU5UZ2dOREExSURJME1DQXpPVGRVTWpBM0lETTNObFF4T0RFZ016VXlWREUyTXlBek16Qk1NVFUzSURNeU1rd3hNellnTWpNMlVURXhOQ0F4TlRBZ01URTBJREV4TkZFeE1UUWdOallnTVRNNElEUXlVVEUxTkNBeU5pQXhOemdnTWpaUk1qRXhJREkySURJME5TQTFPRkV5TnpBZ09ERWdNamcxSURFeE5GUXpNVGdnTWpFNVVUTXpOaUF5T1RFZ016TTJJRE15TlZvaUx6NDhjR0YwYUNCcFpEMGlUVXBZTFRRdFZFVllMVTR0TWpJMk1DSWdaRDBpVFRFMk5pQXRNakUxVkRFMU9TQXRNakUxVkRFME55QXRNakV5VkRFME1TQXRNakEwVkRFek9TQXRNVGszVVRFek9TQXRNVGt3SURFME5DQXRNVGd6VERNd05pQXhNek5JTnpCUk5UWWdNVFF3SURVMklERTFNMUUxTmlBeE5qZ2dOeklnTVRjelNETXlOMHcwTURZZ016STNTRGN5VVRVMklETXpNaUExTmlBek5EZFJOVFlnTXpZd0lEY3dJRE0yTjBnME1qWlJOVGszSURjd01pQTJNRElnTnpBM1VUWXdOU0EzTVRZZ05qRTRJRGN4TmxFMk1qVWdOekUySURZek1DQTNNVEpVTmpNMklEY3dNMVEyTXpnZ05qazJVVFl6T0NBMk9USWdORGN4SURNMk4wZzNNRGRSTnpJeUlETTFPU0EzTWpJZ016UTNVVGN5TWlBek16WWdOekE0SURNeU9FdzBOVEVnTXpJM1RETTNNU0F4TnpOSU56QTRVVGN5TWlBeE5qTWdOekl5SURFMU0xRTNNaklnTVRRd0lEY3dOeUF4TXpOSU16VXhVVEUzTlNBdE1qRXdJREUzTUNBdE1qRXlVVEUyTmlBdE1qRTFJREUxT1NBdE1qRTFXaUl2UGp4d1lYUm9JR2xrUFNKTlNsZ3ROQzFVUlZndFNTMHhSRFExTUNJZ1pEMGlUVE0wSURFMU9WRXpOQ0F5TmpnZ01USXdJRE0xTlZRek1EWWdORFF5VVRNMk1pQTBORElnTXprMElEUXhPRlEwTWpjZ016VTFVVFF5TnlBek1qWWdOREE0SURNd05sUXpOakFnTWpnMVVUTTBNU0F5T0RVZ016TXdJREk1TlZRek1Ua2dNekkxVkRNek1DQXpOVGxVTXpVeUlETTRNRlF6TmpZZ016ZzJTRE0yTjFFek5qY2dNemc0SURNMk1TQXpPVEpVTXpRd0lEUXdNRlF6TURZZ05EQTBVVEkzTmlBME1EUWdNalE1SURNNU1GRXlNamdnTXpneElESXdOaUF6TlRsUk1UWXlJRE14TlNBeE5ESWdNak0xVkRFeU1TQXhNVGxSTVRJeElEY3pJREUwTnlBMU1GRXhOamtnTWpZZ01qQTFJREkyU0RJd09WRXpNakVnTWpZZ016azBJREV4TVZFME1ETWdNVEl4SURRd05pQXhNakZSTkRFd0lERXlNU0EwTVRrZ01URXlWRFF5T1NBNU9GUTBNakFnT0ROVU16a3hJRFUxVkRNME5pQXlOVlF5T0RJZ01GUXlNRElnTFRFeFVURXlOeUF0TVRFZ09ERWdNemRVTXpRZ01UVTVXaUl2UGp4d1lYUm9JR2xrUFNKTlNsZ3ROQzFVUlZndFNTMHhSRFExTVNJZ1pEMGlUVE0yTmlBMk9ETlJNelkzSURZNE15QTBNemdnTmpnNFZEVXhNU0EyT1RSUk5USXpJRFk1TkNBMU1qTWdOamcyVVRVeU15QTJOemtnTkRVd0lETTRORlF6TnpVZ09ETlVNemMwSURZNFVUTTNOQ0F5TmlBME1ESWdNalpSTkRFeElESTNJRFF5TWlBek5WRTBORE1nTlRVZ05EWXpJREV6TVZFME5qa2dNVFV4SURRM015QXhOVEpSTkRjMUlERTFNeUEwT0RNZ01UVXpTRFE0TjBnME9URlJOVEEySURFMU15QTFNRFlnTVRRMVVUVXdOaUF4TkRBZ05UQXpJREV5T1ZFME9UQWdOemtnTkRjeklEUTRWRFEwTlNBNFZEUXhOeUF0T0ZFME1Ea2dMVEV3SURNNU15QXRNVEJSTXpVNUlDMHhNQ0F6TXpZZ05WUXpNRFlnTXpaTU16QXdJRFV4VVRJNU9TQTFNaUF5T1RZZ05UQlJNamswSURRNElESTVNaUEwTmxFeU16TWdMVEV3SURFM01pQXRNVEJSTVRFM0lDMHhNQ0EzTlNBek1GUXpNeUF4TlRkUk16TWdNakExSURVeklESTFOVlF4TURFZ016UXhVVEUwT0NBek9UZ2dNVGsxSURReU1GUXlPREFnTkRReVVUTXpOaUEwTkRJZ016WTBJRFF3TUZFek5qa2dNemswSURNMk9TQXpPVFpSTXpjd0lEUXdNQ0F6T1RZZ05UQTFWRFF5TkNBMk1UWlJOREkwSURZeU9TQTBNVGNnTmpNeVZETTNPQ0EyTXpkSU16VTNVVE0xTVNBMk5ETWdNelV4SURZME5WUXpOVE1nTmpZMFVUTTFPQ0EyT0RNZ016WTJJRFk0TTFwTk16VXlJRE15TmxFek1qa2dOREExSURJM055QTBNRFZSTWpReUlEUXdOU0F5TVRBZ016YzBWREUyTUNBeU9UTlJNVE14SURJeE5DQXhNVGtnTVRJNVVURXhPU0F4TWpZZ01URTVJREV4T0ZReE1UZ2dNVEEyVVRFeE9DQTJNU0F4TXpZZ05EUlVNVGM1SURJMlVUSXpNeUF5TmlBeU9UQWdPVGhNTWprNElERXdPVXd6TlRJZ016STJXaUl2UGp4d1lYUm9JR2xrUFNKTlNsZ3ROQzFVUlZndFRpMDFRaUlnWkQwaVRURXhPQ0F0TWpVd1ZqYzFNRWd5TlRWV056RXdTREUxT0ZZdE1qRXdTREkxTlZZdE1qVXdTREV4T0ZvaUx6NDhjR0YwYUNCcFpEMGlUVXBZTFRRdFZFVllMVTR0TXpNaUlHUTlJazB4TWpjZ05EWXpVVEV3TUNBME5qTWdPRFVnTkRnd1ZEWTVJRFV5TkZFMk9TQTFOemtnTVRFM0lEWXlNbFF5TXpNZ05qWTFVVEkyT0NBMk5qVWdNamMzSURZMk5GRXpOVEVnTmpVeUlETTVNQ0EyTVRGVU5ETXdJRFV5TWxFME16QWdORGN3SURNNU5pQTBNakZVTXpBeUlETTFNRXd5T1RrZ016UTRVVEk1T1NBek5EY2dNekE0SURNME5WUXpNemNnTXpNMlZETTNOU0F6TVRWUk5EVTNJREkyTWlBME5UY2dNVGMxVVRRMU55QTVOaUF6T1RVZ016ZFVNak00SUMweU1sRXhOVGdnTFRJeUlERXdNQ0F5TVZRME1pQXhNekJSTkRJZ01UVTRJRFl3SURFM05WUXhNRFVnTVRrelVURXpNeUF4T1RNZ01UVXhJREUzTlZReE5qa2dNVE13VVRFMk9TQXhNVGtnTVRZMklERXhNRlF4TlRrZ09UUlVNVFE0SURneVZERXpOaUEzTkZReE1qWWdOekJVTVRFNElEWTNUREV4TkNBMk5sRXhOalVnTWpFZ01qTTRJREl4VVRJNU15QXlNU0F6TWpFZ056UlJNek00SURFd055QXpNemdnTVRjMVZqRTVOVkV6TXpnZ01qa3dJREkzTkNBek1qSlJNalU1SURNeU9DQXlNVE1nTXpJNVRERTNNU0F6TXpCTU1UWTRJRE16TWxFeE5qWWdNek0xSURFMk5pQXpORGhSTVRZMklETTJOaUF4TnpRZ016WTJVVEl3TWlBek5qWWdNak15SURNM01WRXlOallnTXpjMklESTVOQ0EwTVROVU16SXlJRFV5TlZZMU16TlJNekl5SURVNU1DQXlPRGNnTmpFeVVUSTJOU0EyTWpZZ01qUXdJRFl5TmxFeU1EZ2dOakkySURFNE1TQTJNVFZVTVRReklEVTVNbFF4TXpJZ05UZ3dTREV6TlZFeE16Z2dOVGM1SURFME15QTFOemhVTVRVeklEVTNNMVF4TmpVZ05UWTJWREUzTlNBMU5UVlVNVGd6SURVME1GUXhPRFlnTlRJd1VURTROaUEwT1RnZ01UY3lJRFE0TVZReE1qY2dORFl6V2lJdlBqeHdZWFJvSUdsa1BTSk5TbGd0TkMxVVJWZ3RUaTAxUkNJZ1pEMGlUVEl5SURjeE1GWTNOVEJJTVRVNVZpMHlOVEJJTWpKV0xUSXhNRWd4TVRsV056RXdTREl5V2lJdlBqeHdZWFJvSUdsa1BTSk5TbGd0TkM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M5a1pXWnpQanhuSUhOMGNtOXJaVDBpWTNWeWNtVnVkRU52Ykc5eUlpQm1hV3hzUFNKamRYSnlaVzUwUTI5c2IzSWlJSE4wY205clpTMTNhV1IwYUQwaU1DSWdkSEpoYm5ObWIzSnRQU0p6WTJGc1pTZ3hMQzB4S1NJK1BHY2daR0YwWVMxdGJXd3RibTlrWlQwaWJXRjBhQ0krUEdjZ1pHRjBZUzF0Yld3dGJtOWtaVDBpVkdWWVFYUnZiU0lnWkdGMFlTMXRhbmd0ZEdWNFkyeGhjM005SWs5UUlqNDhaeUJrWVhSaExXMXRiQzF1YjJSbFBTSnRkVzVrWlhJaVBqeG5JR1JoZEdFdGJXMXNMVzV2WkdVOUltMXliM2NpUGp4bklHUmhkR0V0Ylcxc0xXNXZaR1U5SW0xcElqNDhkWE5sSUdSaGRHRXRZejBpTVVRME5FVWlJSGhzYVc1ck9taHlaV1k5SWlOTlNsZ3ROQzFVUlZndFNTMHhSRFEwUlNJdlBqd3ZaejQ4WnlCa1lYUmhMVzF0YkMxdWIyUmxQU0p0YnlJZ2RISmhibk5tYjNKdFBTSjBjbUZ1YzJ4aGRHVW9PREEyTGpnc01Da2lQangxYzJVZ1pHRjBZUzFqUFNJelJDSWdlR3hwYm1zNmFISmxaajBpSTAxS1dDMDBMVlJGV0MxT0xUTkVJaTgrUEM5blBqeG5JR1JoZEdFdGJXMXNMVzV2WkdVOUltMXBJaUIwY21GdWMyWnZjbTA5SW5SeVlXNXpiR0YwWlNneE9EWXlMallzTUNraVBqeDFjMlVnWkdGMFlTMWpQU0l4UkRRMFJTSWdlR3hwYm1zNmFISmxaajBpSTAxS1dDMDBMVlJGV0MxSkxURkVORFJGSWk4K1BDOW5Qand2Wno0OFp5QmtZWFJoTFcxdGJDMXViMlJsUFNKdGJ5SWdkSEpoYm5ObWIzSnRQU0owY21GdWMyeGhkR1VvTUN3dE5UQTNLU0krUEhWelpTQmtZWFJoTFdNOUlrVXhOVElpSUhoc2FXNXJPbWh5WldZOUlpTk5TbGd0TkMxVVJWZ3RVelF0UlRFMU1pSXZQangxYzJVZ1pHRjBZUzFqUFNKRk1UVXpJaUI0YkdsdWF6cG9jbVZtUFNJalRVcFlMVFF0VkVWWUxWTTBMVVV4TlRNaUlIUnlZVzV6Wm05eWJUMGlkSEpoYm5Oc1lYUmxLREU1TkRFdU5pd3dLU0l2UGp4bklHUmhkR0V0WXowaVJURTFOaUlnZEhKaGJuTm1iM0p0UFNKMGNtRnVjMnhoZEdVb056UTFMamdzTUNraVBqeDFjMlVnWkdGMFlTMWpQU0pGTVRVeElpQjRiR2x1YXpwb2NtVm1QU0lqVFVwWUxUUXRWRVZZTFZNMExVVXhOVEVpTHo0OGRYTmxJR1JoZEdFdFl6MGlSVEUxTUNJZ2VHeHBibXM2YUhKbFpqMGlJMDFLV0MwMExWUkZXQzFUTkMxRk1UVXdJaUIwY21GdWMyWnZjbTA5SW5SeVlXNXpiR0YwWlNnME5UQXNNQ2tpTHo0OEwyYytQSE4yWnlCM2FXUjBhRDBpTkRrMUxqZ2lJR2hsYVdkb2REMGlOekl3SWlCNFBTSXpOVEFpSUhrOUlpMHpNREFpSUhacFpYZENiM2c5SWpFeU15NDVJQzB6TURBZ05EazFMamdnTnpJd0lqNDhkWE5sSUdSaGRHRXRZejBpUlRFMU5DSWdlR3hwYm1zNmFISmxaajBpSTAxS1dDMDBMVlJGV0MxVE5DMUZNVFUwSWlCMGNtRnVjMlp2Y20wOUluTmpZV3hsS0RFdU9EVTVMREVwSWk4K1BDOXpkbWMrUEhOMlp5QjNhV1IwYUQwaU5EazFMamdpSUdobGFXZG9kRDBpTnpJd0lpQjRQU0l4TlRRMUxqZ2lJSGs5SWkwek1EQWlJSFpwWlhkQ2IzZzlJakV5TXk0NUlDMHpNREFnTkRrMUxqZ2dOekl3SWo0OGRYTmxJR1JoZEdFdFl6MGlSVEUxTkNJZ2VHeHBibXM2YUhKbFpqMGlJMDFLV0MwMExWUkZXQzFUTkMxRk1UVTBJaUIwY21GdWMyWnZjbTA5SW5OallXeGxLREV1T0RVNUxERXBJaTgrUEM5emRtYytQQzluUGp3dlp6NDhMMmMrUEdjZ1pHRjBZUzF0Yld3dGJtOWtaVDBpYlc4aUlIUnlZVzV6Wm05eWJUMGlkSEpoYm5Oc1lYUmxLREkyTmprdU15d3dLU0krUEhWelpTQmtZWFJoTFdNOUlqSXhSRElpSUhoc2FXNXJPbWh5WldZOUlpTk5TbGd0TkMxVVJWZ3RUaTB5TVVReUlpOCtQQzluUGp4bklHUmhkR0V0Ylcxc0xXNXZaR1U5SW0xcElpQjBjbUZ1YzJadmNtMDlJblJ5WVc1emJHRjBaU2d6T1RRM0xqRXNNQ2tpUGp4MWMyVWdaR0YwWVMxalBTSXhSRFEwUlNJZ2VHeHBibXM2YUhKbFpqMGlJMDFLV0MwMExWUkZXQzFKTFRGRU5EUkZJaTgrUEM5blBqeG5JR1JoZEdFdGJXMXNMVzV2WkdVOUltMXBJaUIwY21GdWMyWnZjbTA5SW5SeVlXNXpiR0YwWlNnME5EYzJMakVzTUNraVBqeDFjMlVnWkdGMFlTMWpQU0l4UkRRMFJpSWdlR3hwYm1zNmFISmxaajBpSTAxS1dDMDBMVlJGV0MxSkxURkVORFJHSWk4K1BDOW5QanhuSUdSaGRHRXRiVzFzTFc1dlpHVTlJbTF2SWlCMGNtRnVjMlp2Y20wOUluUnlZVzV6YkdGMFpTZzFNVGd5TGprc01Da2lQangxYzJVZ1pHRjBZUzFqUFNJeU1qWXdJaUI0YkdsdWF6cG9jbVZtUFNJalRVcFlMVFF0VkVWWUxVNHRNakkyTUNJdlBqd3ZaejQ4WnlCa1lYUmhMVzF0YkMxdWIyUmxQU0p0YVNJZ2RISmhibk5tYjNKdFBTSjBjbUZ1YzJ4aGRHVW9Oakl6T0M0M0xEQXBJajQ4ZFhObElHUmhkR0V0WXowaU1VUTBOVEFpSUhoc2FXNXJPbWh5WldZOUlpTk5TbGd0TkMxVVJWZ3RTUzB4UkRRMU1DSXZQand2Wno0OFp5QmtZWFJoTFcxdGJDMXViMlJsUFNKdGFTSWdkSEpoYm5ObWIzSnRQU0owY21GdWMyeGhkR1VvTmpZM01TNDNMREFwSWo0OGRYTmxJR1JoZEdFdFl6MGlNVVEwTkVVaUlIaHNhVzVyT21oeVpXWTlJaU5OU2xndE5DMVVSVmd0U1MweFJEUTBSU0l2UGp3dlp6NDhaeUJrWVhSaExXMXRiQzF1YjJSbFBTSnRieUlnZEhKaGJuTm1iM0p0UFNKMGNtRnVjMnhoZEdVb056UTNPQzQwTERBcElqNDhkWE5sSUdSaGRHRXRZejBpTWpGRU1pSWdlR3hwYm1zNmFISmxaajBpSTAxS1dDMDBMVlJGV0MxT0xUSXhSRElpTHo0OEwyYytQR2NnWkdGMFlTMXRiV3d0Ym05a1pUMGliV2tpSUhSeVlXNXpabTl5YlQwaWRISmhibk5zWVhSbEtEZzNOVFl1TWl3d0tTSStQSFZ6WlNCa1lYUmhMV005SWpGRU5EUkZJaUI0YkdsdWF6cG9jbVZtUFNJalRVcFlMVFF0VkVWWUxVa3RNVVEwTkVVaUx6NDhMMmMrUEdjZ1pHRjBZUzF0Yld3dGJtOWtaVDBpYldraUlIUnlZVzV6Wm05eWJUMGlkSEpoYm5Oc1lYUmxLRGt5T0RVdU1pd3dLU0krUEhWelpTQmtZWFJoTFdNOUlqRkVORFJHSWlCNGJHbHVhenBvY21WbVBTSWpUVXBZTFRRdFZFVllMVWt0TVVRME5FWWlMejQ4TDJjK1BHY2daR0YwWVMxdGJXd3RibTlrWlQwaWJXa2lJSFJ5WVc1elptOXliVDBpZEhKaGJuTnNZWFJsS0RrM01UUXVNaXd3S1NJK1BIVnpaU0JrWVhSaExXTTlJakZFTkRVd0lpQjRiR2x1YXpwb2NtVm1QU0lqVFVwWUxUUXRWRVZZTFVrdE1VUTBOVEFpTHo0OEwyYytQR2NnWkdGMFlTMXRiV3d0Ym05a1pUMGliVzhpSUhSeVlXNXpabTl5YlQwaWRISmhibk5zWVhSbEtERXdOREkxTERBcElqNDhkWE5sSUdSaGRHRXRZejBpTWpJMk1DSWdlR3hwYm1zNmFISmxaajBpSTAxS1dDMDBMVlJGV0MxT0xUSXlOakFpTHo0OEwyYytQR2NnWkdGMFlTMXRiV3d0Ym05a1pUMGliV2tpSUhSeVlXNXpabTl5YlQwaWRISmhibk5zWVhSbEtERXhORGd3TGpnc01Da2lQangxYzJVZ1pHRjBZUzFqUFNJeFJEUTBSaUlnZUd4cGJtczZhSEpsWmowaUkwMUtXQzAwTFZSRldDMUpMVEZFTkRSR0lpOCtQQzluUGp4bklHUmhkR0V0Ylcxc0xXNXZaR1U5SW0xcElpQjBjbUZ1YzJadmNtMDlJblJ5WVc1emJHRjBaU2d4TVRrd09TNDRMREFwSWo0OGRYTmxJR1JoZEdFdFl6MGlNVVEwTlRBaUlIaHNhVzVyT21oeVpXWTlJaU5OU2xndE5DMVVSVmd0U1MweFJEUTFNQ0l2UGp3dlp6NDhaeUJrWVhSaExXMXRiQzF1YjJSbFBTSnRhU0lnZEhKaGJuTm1iM0p0UFNKMGNtRnVjMnhoZEdVb01USXpOREl1T0N3d0tTSStQSFZ6WlNCa1lYUmhMV005SWpGRU5EUkZJaUI0YkdsdWF6cG9jbVZtUFNJalRVcFlMVFF0VkVWWUxVa3RNVVEwTkVVaUx6NDhMMmMrUEdjZ1pHRjBZUzF0Yld3dGJtOWtaVDBpYlc4aUlIUnlZVzV6Wm05eWJUMGlkSEpoYm5Oc1lYUmxLREV6TVRRNUxqWXNNQ2tpUGp4MWMyVWdaR0YwWVMxalBTSXlNVVF5SWlCNGJHbHVhenBvY21WbVBTSWpUVXBZTFRRdFZFVllMVTR0TWpGRU1pSXZQand2Wno0OFp5QmtZWFJoTFcxdGJDMXViMlJsUFNKdGFTSWdkSEpoYm5ObWIzSnRQU0owY21GdWMyeGhkR1VvTVRRME1qY3VNeXd3S1NJK1BIVnpaU0JrWVhSaExXTTlJakZFTkRVeElpQjRiR2x1YXpwb2NtVm1QU0lqVFVwWUxUUXRWRVZZTFVrdE1VUTBOVEVpTHo0OEwyYytQR2NnWkdGMFlTMXRiV3d0Ym05a1pUMGliVzhpSUhSeVlXNXpabTl5YlQwaWRISmhibk5zWVhSbEtERTBPVFEzTGpNc01Da2lQangxYzJVZ1pHRjBZUzFqUFNJMVFpSWdlR3hwYm1zNmFISmxaajBpSTAxS1dDMDBMVlJGV0MxT0xUVkNJaTgrUEM5blBqeG5JR1JoZEdFdGJXMXNMVzV2WkdVOUltMXVJaUIwY21GdWMyWnZjbTA5SW5SeVlXNXpiR0YwWlNneE5USXlOUzR6TERBcElqNDhkWE5sSUdSaGRHRXRZejBpTXpNaUlIaHNhVzVyT21oeVpXWTlJaU5OU2xndE5DMVVSVmd0VGkwek15SXZQand2Wno0OFp5QmtZWFJoTFcxdGJDMXViMlJsUFNKdGJ5SWdkSEpoYm5ObWIzSnRQU0owY21GdWMyeGhkR1VvTVRVM01qVXVNeXd3S1NJK1BIVnpaU0JrWVhSaExXTTlJalZFSWlCNGJHbHVhenBvY21WbVBTSWpUVXBZTFRRdFZFVllMVTR0TlVRaUx6NDhMMmMrUEdjZ1pHRjBZUzF0Yld3dGJtOWtaVDBpYlc4aUlIUnlZVzV6Wm05eWJUMGlkSEpoYm5Oc1lYUmxLREUyTWpneExqRXNNQ2tpUGp4MWMyVWdaR0YwWVMxalBTSXpSQ0lnZUd4cGJtczZhSEpsWmowaUkwMUtXQzAwTFZSRldDMU9MVE5FSWk4K1BDOW5QanhuSUdSaGRHRXRiVzFzTFc1dlpHVTlJbTF1SWlCMGNtRnVjMlp2Y20wOUluUnlZVzV6YkdGMFpTZ3hOek16Tmk0NUxEQXBJajQ4ZFhObElHUmhkR0V0WXowaU16RWlJSGhzYVc1ck9taHlaV1k5SWlOTlNsZ3ROQzFVUlZndFRpMHpNU0l2UGp3dlp6NDhMMmMrUEM5blBqd3ZjM1puUGc9PSIsCgkiUmVhbFZpZXdTaXplSnNvbiIgOiAie1wiaGVpZ2h0XCI6NTUzLjU3MTQzNDAyMDk5NjEsXCJ3aWR0aFwiOjYyODUuNzE0MTExMzI4MTI1fSIKfQo="/>
    </extobj>
    <extobj name="2384804F-3998-4D57-9195-F3826E402611-4">
      <extobjdata type="2384804F-3998-4D57-9195-F3826E402611" data="ewoJIkltZ1NldHRpbmdKc29uIiA6ICJ7XCJoZWlnaHRcIjoyNy42Nzg1NzE0Mjg1NzE0MjcsXCJ3aWR0aFwiOjQyOS40NjQyODU3MTQyODU2N30iLAoJIkxhdGV4IiA6ICJhIFxcbmVxIGIgXFxSaWdodGFycm93IFxcdW5kZXJicmFjZXthYiA9IGFifSBcXFJpZ2h0YXJyb3cgYWJjXFxuZXEgY2FiIFxcUmlnaHRhcnJvdyBhYmNhIFxcbmVxIGJjYWIgXFxSaWdodGFycm93IGRbNF0gPSAyIiwKCSJMYXRleEltZ0Jhc2U2NCIgOiAiUEhOMlp5QjRiV3h1Y3owaWFIUjBjRG92TDNkM2R5NTNNeTV2Y21jdk1qQXdNQzl6ZG1jaUlIZHBaSFJvUFNJMU5TNHhNVGhsZUNJZ2FHVnBaMmgwUFNJekxqVXlNMlY0SWlCeWIyeGxQU0pwYldjaUlHWnZZM1Z6WVdKc1pUMGlabUZzYzJVaUlIWnBaWGRDYjNnOUlqQWdMVGMxTUNBeU5ETTJNaUF4TlRVM0lpQjRiV3h1Y3pwNGJHbHVhejBpYUhSMGNEb3ZMM2QzZHk1M015NXZjbWN2TVRrNU9TOTRiR2x1YXlJZ1lYSnBZUzFvYVdSa1pXNDlJblJ5ZFdVaUlITjBlV3hsUFNKMlpYSjBhV05oYkMxaGJHbG5iam9nTFRFdU9ESTJaWGc3SUcxaGVDMTNhV1IwYURvZ09UZ2xPeUkrUEdSbFpuTStQSEJoZEdnZ2FXUTlJazFLV0MweE15MVVSVmd0U1MweFJEUTBSU0lnWkQwaVRUTXpJREUxTjFFek15QXlOVGdnTVRBNUlETTBPVlF5T0RBZ05EUXhVVE16TVNBME5ERWdNemN3SURNNU1sRXpPRFlnTkRJeUlEUXhOaUEwTWpKUk5ESTVJRFF5TWlBME16a2dOREUwVkRRME9TQXpPVFJSTkRRNUlETTRNU0EwTVRJZ01qTTBWRE0zTkNBMk9GRXpOelFnTkRNZ016Z3hJRE0xVkRRd01pQXlObEUwTVRFZ01qY2dOREl5SURNMVVUUTBNeUExTlNBME5qTWdNVE14VVRRMk9TQXhOVEVnTkRjeklERTFNbEUwTnpVZ01UVXpJRFE0TXlBeE5UTklORGczVVRVd05pQXhOVE1nTlRBMklERTBORkUxTURZZ01UTTRJRFV3TVNBeE1UZFVORGd4SURZelZEUTBPU0F4TTFFME16WWdNQ0EwTVRjZ0xUaFJOREE1SUMweE1DQXpPVE1nTFRFd1VUTTFPU0F0TVRBZ016TTJJRFZVTXpBMklETTJURE13TUNBMU1WRXlPVGtnTlRJZ01qazJJRFV3VVRJNU5DQTBPQ0F5T1RJZ05EWlJNak16SUMweE1DQXhOeklnTFRFd1VURXhOeUF0TVRBZ056VWdNekJVTXpNZ01UVTNXazB6TlRFZ016STRVVE0xTVNBek16UWdNelEySURNMU1GUXpNak1nTXpnMVZESTNOeUEwTURWUk1qUXlJRFF3TlNBeU1UQWdNemMwVkRFMk1DQXlPVE5STVRNeElESXhOQ0F4TVRrZ01USTVVVEV4T1NBeE1qWWdNVEU1SURFeE9GUXhNVGdnTVRBMlVURXhPQ0EyTVNBeE16WWdORFJVTVRjNUlESTJVVEl4TnlBeU5pQXlOVFFnTlRsVU1qazRJREV4TUZFek1EQWdNVEUwSURNeU5TQXlNVGRVTXpVeElETXlPRm9pTHo0OGNHRjBhQ0JwWkQwaVRVcFlMVEV6TFZSRldDMU9MVEl5TmpBaUlHUTlJazB4TmpZZ0xUSXhOVlF4TlRrZ0xUSXhOVlF4TkRjZ0xUSXhNbFF4TkRFZ0xUSXdORlF4TXprZ0xURTVOMUV4TXprZ0xURTVNQ0F4TkRRZ0xURTRNMHd6TURZZ01UTXpTRGN3VVRVMklERTBNQ0ExTmlBeE5UTlJOVFlnTVRZNElEY3lJREUzTTBnek1qZE1OREEySURNeU4wZzNNbEUxTmlBek16SWdOVFlnTXpRM1VUVTJJRE0yTUNBM01DQXpOamRJTkRJMlVUVTVOeUEzTURJZ05qQXlJRGN3TjFFMk1EVWdOekUySURZeE9DQTNNVFpSTmpJMUlEY3hOaUEyTXpBZ056RXlWRFl6TmlBM01ETlVOak00SURZNU5sRTJNemdnTmpreUlEUTNNU0F6TmpkSU56QTNVVGN5TWlBek5Ua2dOekl5SURNME4xRTNNaklnTXpNMklEY3dPQ0F6TWpoTU5EVXhJRE15TjB3ek56RWdNVGN6U0Rjd09GRTNNaklnTVRZeklEY3lNaUF4TlROUk56SXlJREUwTUNBM01EY2dNVE16U0RNMU1WRXhOelVnTFRJeE1DQXhOekFnTFRJeE1sRXhOallnTFRJeE5TQXhOVGtnTFRJeE5Wb2lMejQ4Y0dGMGFDQnBaRDBpVFVwWUxURXpMVlJGV0MxSkxURkVORFJHSWlCa1BTSk5Oek1nTmpRM1VUY3pJRFkxTnlBM055QTJOekJVT0RrZ05qZ3pVVGt3SURZNE15QXhOakVnTmpnNFZESXpOQ0EyT1RSUk1qUTJJRFk1TkNBeU5EWWdOamcxVkRJeE1pQTFOREpSTWpBMElEVXdPQ0F4T1RVZ05EY3lWREU0TUNBME1UaE1NVGMySURNNU9WRXhOellnTXprMklERTRNaUEwTURKUk1qTXhJRFEwTWlBeU9ETWdORFF5VVRNME5TQTBORElnTXpneklETTVObFEwTWpJZ01qZ3dVVFF5TWlBeE5qa2dNelF6SURjNVZERTNNeUF0TVRGUk1USXpJQzB4TVNBNE1pQXlOMVEwTUNBeE5UQldNVFU1VVRRd0lERTRNQ0EwT0NBeU1UZFVPVGNnTkRFMFVURTBOeUEyTVRFZ01UUTNJRFl5TTFReE1Ea2dOak0zVVRFd05DQTJNemNnTVRBeElEWXpOMGc1TmxFNE5pQTJNemNnT0RNZ05qTTNWRGMySURZME1GUTNNeUEyTkRkYVRUTXpOaUF6TWpWV016TXhVVE16TmlBME1EVWdNamMxSURRd05WRXlOVGdnTkRBMUlESTBNQ0F6T1RkVU1qQTNJRE0zTmxReE9ERWdNelV5VkRFMk15QXpNekJNTVRVM0lETXlNa3d4TXpZZ01qTTJVVEV4TkNBeE5UQWdNVEUwSURFeE5GRXhNVFFnTmpZZ01UTTRJRFF5VVRFMU5DQXlOaUF4TnpnZ01qWlJNakV4SURJMklESTBOU0ExT0ZFeU56QWdPREVnTWpnMUlERXhORlF6TVRnZ01qRTVVVE16TmlBeU9URWdNek0ySURNeU5Wb2lMejQ4Y0dGMGFDQnBaRDBpVFVwWUxURXpMVlJGV0MxT0xUSXhSRElpSUdROUlrMDFPREFnTlRFMFVUVTRNQ0ExTWpVZ05UazJJRFV5TlZFMk1ERWdOVEkxSURZd05DQTFNalZVTmpBNUlEVXlOVlEyTVRNZ05USTBWRFl4TlNBMU1qTlVOakUzSURVeU1GUTJNVGtnTlRFM1ZEWXlNaUExTVRKUk5qVTVJRFF6T0NBM01qQWdNemd4VkRnek1TQXpNREJVT1RJM0lESTJNMUU1TkRRZ01qVTRJRGswTkNBeU5UQlVPVE0xSURJek9WUTRPVGdnTWpJNFZEZzBNQ0F5TURSUk5qazJJREV6TkNBMk1qSWdMVEV5VVRZeE9DQXRNakVnTmpFMUlDMHlNbFEyTURBZ0xUSTBVVFU0TUNBdE1qUWdOVGd3SUMweE4xRTFPREFnTFRFeklEVTROU0F3VVRZeU1DQTJPU0EyTnpFZ01USXpURFk0TVNBeE16TklOekJSTlRZZ01UUXdJRFUySURFMU0xRTFOaUF4TmpnZ056SWdNVGN6U0RjeU5VdzNNelVnTVRneFVUYzNOQ0F5TVRFZ09EVXlJREkxTUZFNE5URWdNalV4SURnek5DQXlOVGxVTnpnNUlESTRNMVEzTXpVZ016RTVURGN5TlNBek1qZElOekpSTlRZZ016TXlJRFUySURNME4xRTFOaUF6TmpBZ056QWdNelkzU0RZNE1VdzJOekVnTXpjM1VUWXpPQ0EwTVRJZ05qQTVJRFExT0ZRMU9EQWdOVEUwV2lJdlBqeHdZWFJvSUdsa1BTSk5TbGd0TV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E15MVVSVmd0VXpRdFJURTFNaUlnWkQwaVRTMHlOQ0F6TWpkTUxURTRJRE16TTBndE1WRXhNU0F6TXpNZ01UVWdNek16VkRJeUlETXlPVlF5TnlBek1qSlVNelVnTXpBNFZEVTBJREk0TkZFeE1UVWdNakF6SURJeU5TQXhOakpVTkRReElERXlNRkUwTlRRZ01USXdJRFExTnlBeE1UZFVORFl3SURrMVZqWXdWakk0VVRRMk1DQTRJRFExTnlBMFZEUTBNaUF3VVRNMU5TQXdJREkyTUNBek5sRTNOU0F4TVRnZ0xURTJJREkzT0V3dE1qUWdNamt5VmpNeU4xb2lMejQ4Y0dGMGFDQnBaRDBpVFVwWUxURXpMVlJGV0MxVE5DMUZNVFV6SWlCa1BTSk5MVEV3SURZd1ZqazFVUzB4TUNBeE1UTWdMVGNnTVRFMlZEa2dNVEl3VVRFMU1TQXhNakFnTWpVd0lERTNNVlF6T1RZZ01qZzBVVFF3TkNBeU9UTWdOREV5SURNd05WUTBNalFnTXpJMFZEUXpNU0F6TXpGUk5ETXpJRE16TXlBME5URWdNek16U0RRMk9FdzBOelFnTXpJM1ZqSTVNa3cwTmpZZ01qYzRVVE0zTlNBeE1UZ2dNVGt3SURNMlVUazFJREFnT0NBd1VTMDFJREFnTFRjZ00xUXRNVEFnTWpSV05qQmFJaTgrUEhCaGRHZ2dhV1E5SWsxS1dDMHhNeTFVUlZndFV6UXRSVEUxTVNJZ1pEMGlUUzB4TUNBMk1GRXRNVEFnTVRBMElDMHhNQ0F4TVRGVUxUVWdNVEU0VVMweElERXlNQ0F4TUNBeE1qQlJPVFlnTVRJd0lERTVNQ0E0TkZFek56VWdNaUEwTmpZZ0xURTFPRXcwTnpRZ0xURTNNbFl0TWpBM1REUTJPQ0F0TWpFelNEUTFNVWcwTkRkUk5ETTNJQzB5TVRNZ05ETTBJQzB5TVROVU5ESTRJQzB5TURsVU5ESXpJQzB5TURKVU5ERTBJQzB4T0RkVU16azJJQzB4TmpOUk16TXhJQzA0TWlBeU1qUWdMVFF4VkRrZ01GRXROQ0F3SUMwM0lETlVMVEV3SURJMVZqWXdXaUl2UGp4d1lYUm9JR2xrUFNKTlNsZ3RNVE10VkVWWUxWTTBMVVV4TlRBaUlHUTlJazB0TVRnZ0xUSXhNMHd0TWpRZ0xUSXdOMVl0TVRjeVRDMHhOaUF0TVRVNFVUYzFJRElnTWpZd0lEZzBVVE16TkNBeE1UTWdOREUxSURFeE9WRTBNVGdnTVRFNUlEUXlOeUF4TVRsVU5EUXdJREV5TUZFME5UUWdNVEl3SURRMU55QXhNVGRVTkRZd0lEazRWall3VmpJMVVUUTJNQ0EzSURRMU55QTBWRFEwTVNBd1VUTXdPQ0F3SURFNU15QXROVFZVTWpVZ0xUSXdOVkV5TVNBdE1qRXhJREU0SUMweU1USlVMVEVnTFRJeE0wZ3RNVGhhSWk4K1BIQmhkR2dnYVdROUlrMUtXQzB4TXkxVVJWZ3RVelF0UlRFMU5DSWdaRDBpVFMweE1DQXdWakV5TUVnME1UQldNRWd0TVRCYUlpOCtQSEJoZEdnZ2FXUTlJazFLV0MweE15MVVSVmd0U1MweFJEUTFNQ0lnWkQwaVRUTTBJREUxT1ZFek5DQXlOamdnTVRJd0lETTFOVlF6TURZZ05EUXlVVE0yTWlBME5ESWdNemswSURReE9GUTBNamNnTXpVMVVUUXlOeUF6TWpZZ05EQTRJRE13TmxRek5qQWdNamcxVVRNME1TQXlPRFVnTXpNd0lESTVOVlF6TVRrZ016STFWRE16TUNBek5UbFVNelV5SURNNE1GUXpOallnTXpnMlNETTJOMUV6TmpjZ016ZzRJRE0yTVNBek9USlVNelF3SURRd01GUXpNRFlnTkRBMFVUSTNOaUEwTURRZ01qUTVJRE01TUZFeU1qZ2dNemd4SURJd05pQXpOVGxSTVRZeUlETXhOU0F4TkRJZ01qTTFWREV5TVNBeE1UbFJNVEl4SURjeklERTBOeUExTUZFeE5qa2dNallnTWpBMUlESTJTREl3T1ZFek1qRWdNallnTXprMElERXhNVkUwTURNZ01USXhJRFF3TmlBeE1qRlJOREV3SURFeU1TQTBNVGtnTVRFeVZEUXlPU0E1T0ZRME1qQWdPRE5VTXpreElEVTFWRE0wTmlBeU5WUXlPRElnTUZReU1ESWdMVEV4VVRFeU55QXRNVEVnT0RFZ016ZFVNelFnTVRVNVdpSXZQanh3WVhSb0lHbGtQU0pOU2xndE1UTXRWRVZZTFVrdE1VUTBOVEVpSUdROUlrMHpOallnTmpnelVUTTJOeUEyT0RNZ05ETTRJRFk0T0ZRMU1URWdOamswVVRVeU15QTJPVFFnTlRJeklEWTRObEUxTWpNZ05qYzVJRFExTUNBek9EUlVNemMxSURnelZETTNOQ0EyT0ZFek56UWdNallnTkRBeUlESTJVVFF4TVNBeU55QTBNaklnTXpWUk5EUXpJRFUxSURRMk15QXhNekZSTkRZNUlERTFNU0EwTnpNZ01UVXlVVFEzTlNBeE5UTWdORGd6SURFMU0wZzBPRGRJTkRreFVUVXdOaUF4TlRNZ05UQTJJREUwTlZFMU1EWWdNVFF3SURVd015QXhNamxSTkRrd0lEYzVJRFEzTXlBME9GUTBORFVnT0ZRME1UY2dMVGhSTkRBNUlDMHhNQ0F6T1RNZ0xURXdVVE0xT1NBdE1UQWdNek0ySURWVU16QTJJRE0yVERNd01DQTFNVkV5T1RrZ05USWdNamsySURVd1VUSTVOQ0EwT0NBeU9USWdORFpSTWpNeklDMHhNQ0F4TnpJZ0xURXdVVEV4TnlBdE1UQWdOelVnTXpCVU16TWdNVFUzVVRNeklESXdOU0ExTXlBeU5UVlVNVEF4SURNME1WRXhORGdnTXprNElERTVOU0EwTWpCVU1qZ3dJRFEwTWxFek16WWdORFF5SURNMk5DQTBNREJSTXpZNUlETTVOQ0F6TmprZ016azJVVE0zTUNBME1EQWdNemsySURVd05WUTBNalFnTmpFMlVUUXlOQ0EyTWprZ05ERTNJRFl6TWxRek56Z2dOak0zU0RNMU4xRXpOVEVnTmpReklETTFNU0EyTkRWVU16VXpJRFkyTkZFek5UZ2dOamd6SURNMk5pQTJPRE5hVFRNMU1pQXpNalpSTXpJNUlEUXdOU0F5TnpjZ05EQTFVVEkwTWlBME1EVWdNakV3SURNM05GUXhOakFnTWprelVURXpNU0F5TVRRZ01URTVJREV5T1ZFeE1Ua2dNVEkySURFeE9TQXhNVGhVTVRFNElERXdObEV4TVRnZ05qRWdNVE0ySURRMFZERTNPU0F5TmxFeU16TWdNallnTWprd0lEazRUREk1T0NBeE1EbE1NelV5SURNeU5sb2lMejQ4Y0dGMGFDQnBaRDBpVFVwWUxURXpMVlJGV0MxT0xUVkNJaUJrUFNKTk1URTRJQzB5TlRCV056VXdTREkxTlZZM01UQklNVFU0VmkweU1UQklNalUxVmkweU5UQklNVEU0V2lJdlBqeHdZWFJvSUdsa1BTSk5TbGd0TVRNdFZFVllMVTR0TXpRaUlHUTlJazAwTmpJZ01GRTBORFFnTXlBek16TWdNMUV5TVRjZ015QXhPVGtnTUVneE9UQldORFpJTWpJeFVUSTBNU0EwTmlBeU5EZ2dORFpVTWpZMUlEUTRWREkzT1NBMU0xUXlPRFlnTmpGUk1qZzNJRFl6SURJNE55QXhNVFZXTVRZMVNESTRWakl4TVV3eE56a2dORFF5VVRNek1pQTJOelFnTXpNMElEWTNOVkV6TXpZZ05qYzNJRE0xTlNBMk56ZElNemN6VERNM09TQTJOekZXTWpFeFNEUTNNVll4TmpWSU16YzVWakV4TkZFek56a2dOek1nTXpjNUlEWTJWRE00TlNBMU5GRXpPVE1nTkRjZ05EUXlJRFEyU0RRM01WWXdTRFEyTWxwTk1qa3pJREl4TVZZMU5EVk1OelFnTWpFeVRERTRNeUF5TVRGSU1qa3pXaUl2UGp4d1lYUm9JR2xrUFNKTlNsZ3RNVE10VkVWWUxVNHROVVFpSUdROUlrMHlNaUEzTVRCV056VXdTREUxT1ZZdE1qVXdTREl5VmkweU1UQklNVEU1VmpjeE1FZ3lNbG9pTHo0OGNHRjBhQ0JwWkQwaVRVcFlMVEV6TFZSRldDMU9MVE15SWlCa1BTSk5NVEE1SURReU9WRTRNaUEwTWprZ05qWWdORFEzVkRVd0lEUTVNVkUxTUNBMU5qSWdNVEF6SURZeE5GUXlNelVnTmpZMlVUTXlOaUEyTmpZZ016ZzNJRFl4TUZRME5Ea2dORFkxVVRRME9TQTBNaklnTkRJNUlETTRNMVF6T0RFZ016RTFWRE13TVNBeU5ERlJNalkxSURJeE1DQXlNREVnTVRRNVRERTBNaUE1TTB3eU1UZ2dPVEpSTXpjMUlEa3lJRE00TlNBNU4xRXpPVElnT1RrZ05EQTVJREU0TmxZeE9EbElORFE1VmpFNE5sRTBORGdnTVRneklEUXpOaUE1TlZRME1qRWdNMVl3U0RVd1ZqRTVWak14VVRVd0lETTRJRFUySURRMlZEZzJJRGd4VVRFeE5TQXhNVE1nTVRNMklERXpOMUV4TkRVZ01UUTNJREUzTUNBeE56UlVNakEwSURJeE1WUXlNek1nTWpRMFZESTJNU0F5TnpoVU1qZzBJRE13T0ZRek1EVWdNelF3VkRNeU1DQXpOamxVTXpNeklEUXdNVlF6TkRBZ05ETXhWRE0wTXlBME5qUlJNelF6SURVeU55QXpNRGtnTlRjelZESXhNaUEyTVRsUk1UYzVJRFl4T1NBeE5UUWdOakF5VkRFeE9TQTFOamxVTVRBNUlEVTFNRkV4TURrZ05UUTVJREV4TkNBMU5EbFJNVE15SURVME9TQXhOVEVnTlRNMVZERTNNQ0EwT0RsUk1UY3dJRFEyTkNBeE5UUWdORFEzVkRFd09TQTBNamxhSWk4K1BDOWtaV1p6UGp4bklITjBjbTlyWlQwaVkzVnljbVZ1ZEVOdmJHOXlJaUJtYVd4c1BTSmpkWEp5Wlc1MFEyOXNiM0lpSUhOMGNtOXJaUzEzYVdSMGFEMGlNQ0lnZEhKaGJuTm1iM0p0UFNKelkyRnNaU2d4TEMweEtTSStQR2NnWkdGMFlTMXRiV3d0Ym05a1pUMGliV0YwYUNJK1BHY2daR0YwWVMxdGJXd3RibTlrWlQwaWJXa2lQangxYzJVZ1pHRjBZUzFqUFNJeFJEUTBSU0lnZUd4cGJtczZhSEpsWmowaUkwMUtXQzB4TXkxVVJWZ3RTUzB4UkRRMFJTSXZQand2Wno0OFp5QmtZWFJoTFcxdGJDMXViMlJsUFNKdGJ5SWdkSEpoYm5ObWIzSnRQU0owY21GdWMyeGhkR1VvT0RBMkxqZ3NNQ2tpUGp4MWMyVWdaR0YwWVMxalBTSXlNall3SWlCNGJHbHVhenBvY21WbVBTSWpUVXBZTFRFekxWUkZXQzFPTFRJeU5qQWlMejQ4TDJjK1BHY2daR0YwWVMxdGJXd3RibTlrWlQwaWJXa2lJSFJ5WVc1elptOXliVDBpZEhKaGJuTnNZWFJsS0RFNE5qSXVOaXd3S1NJK1BIVnpaU0JrWVhSaExXTTlJakZFTkRSR0lpQjRiR2x1YXpwb2NtVm1QU0lqVFVwWUxURXpMVlJGV0MxSkxURkVORFJHSWk4K1BDOW5QanhuSUdSaGRHRXRiVzFzTFc1dlpHVTlJbTF2SWlCMGNtRnVjMlp2Y20wOUluUnlZVzV6YkdGMFpTZ3lOVFk1TGpNc01Da2lQangxYzJVZ1pHRjBZUzFqUFNJeU1VUXlJaUI0YkdsdWF6cG9jbVZtUFNJalRVcFlMVEV6TFZSRldDMU9MVEl4UkRJaUx6NDhMMmMrUEdjZ1pHRjBZUzF0Yld3dGJtOWtaVDBpVkdWWVFYUnZiU0lnWkdGMFlTMXRhbmd0ZEdWNFkyeGhjM005SWs5UUlpQjBjbUZ1YzJadmNtMDlJblJ5WVc1emJHRjBaU2d6T0RRM0xqRXNNQ2tpUGp4bklHUmhkR0V0Ylcxc0xXNXZaR1U5SW0xMWJtUmxjaUkrUEdjZ1pHRjBZUzF0Yld3dGJtOWtaVDBpYlhKdmR5SStQR2NnWkdGMFlTMXRiV3d0Ym05a1pUMGliV2tpUGp4MWMyVWdaR0YwWVMxalBTSXhSRFEwUlNJZ2VHeHBibXM2YUhKbFpqMGlJMDFLV0MweE15MVVSVmd0U1MweFJEUTBSU0l2UGp3dlp6NDhaeUJrWVhSaExXMXRiQzF1YjJSbFBTSnRhU0lnZEhKaGJuTm1iM0p0UFNKMGNtRnVjMnhoZEdVb05USTVMREFwSWo0OGRYTmxJR1JoZEdFdFl6MGlNVVEwTkVZaUlIaHNhVzVyT21oeVpXWTlJaU5OU2xndE1UTXRWRVZZTFVrdE1VUTBORVlpTHo0OEwyYytQR2NnWkdGMFlTMXRiV3d0Ym05a1pUMGliVzhpSUhSeVlXNXpabTl5YlQwaWRISmhibk5zWVhSbEtERXlNelV1T0N3d0tTSStQSFZ6WlNCa1lYUmhMV005SWpORUlpQjRiR2x1YXpwb2NtVm1QU0lqVFVwWUxURXpMVlJGV0MxT0xUTkVJaTgrUEM5blBqeG5JR1JoZEdFdGJXMXNMVzV2WkdVOUltMXBJaUIwY21GdWMyWnZjbTA5SW5SeVlXNXpiR0YwWlNneU1qa3hMallzTUNraVBqeDFjMlVnWkdGMFlTMWpQU0l4UkRRMFJTSWdlR3hwYm1zNmFISmxaajBpSTAxS1dDMHhNeTFVUlZndFNTMHhSRFEwUlNJdlBqd3ZaejQ4WnlCa1lYUmhMVzF0YkMxdWIyUmxQU0p0YVNJZ2RISmhibk5tYjNKdFBTSjBjbUZ1YzJ4aGRHVW9Namd5TUM0MkxEQXBJajQ4ZFhObElHUmhkR0V0WXowaU1VUTBORVlpSUhoc2FXNXJPbWh5WldZOUlpTk5TbGd0TVRNdFZFVllMVWt0TVVRME5FWWlMejQ4TDJjK1BDOW5QanhuSUdSaGRHRXRiVzFzTFc1dlpHVTlJbTF2SWlCMGNtRnVjMlp2Y20wOUluUnlZVzV6YkdGMFpTZ3dMQzAxTURjcElqNDhkWE5sSUdSaGRHRXRZejBpUlRFMU1pSWdlR3hwYm1zNmFISmxaajBpSTAxS1dDMHhNeTFVUlZndFV6UXRSVEUxTWlJdlBqeDFjMlVnWkdGMFlTMWpQU0pGTVRVeklpQjRiR2x1YXpwb2NtVm1QU0lqVFVwWUxURXpMVlJGV0MxVE5DMUZNVFV6SWlCMGNtRnVjMlp2Y20wOUluUnlZVzV6YkdGMFpTZ3lOems1TGpZc01Da2lMejQ4WnlCa1lYUmhMV005SWtVeE5UWWlJSFJ5WVc1elptOXliVDBpZEhKaGJuTnNZWFJsS0RFeE56UXVPQ3d3S1NJK1BIVnpaU0JrWVhSaExXTTlJa1V4TlRFaUlIaHNhVzVyT21oeVpXWTlJaU5OU2xndE1UTXRWRVZZTFZNMExVVXhOVEVpTHo0OGRYTmxJR1JoZEdFdFl6MGlSVEUxTUNJZ2VHeHBibXM2YUhKbFpqMGlJMDFLV0MweE15MVVSVmd0VXpRdFJURTFNQ0lnZEhKaGJuTm1iM0p0UFNKMGNtRnVjMnhoZEdVb05EVXdMREFwSWk4K1BDOW5Qanh6ZG1jZ2QybGtkR2c5SWpreU5DNDRJaUJvWldsbmFIUTlJamN5TUNJZ2VEMGlNelV3SWlCNVBTSXRNekF3SWlCMmFXVjNRbTk0UFNJeU16RXVNaUF0TXpBd0lEa3lOQzQ0SURjeU1DSStQSFZ6WlNCa1lYUmhMV005SWtVeE5UUWlJSGhzYVc1ck9taHlaV1k5SWlOTlNsZ3RNVE10VkVWWUxWTTBMVVV4TlRRaUlIUnlZVzV6Wm05eWJUMGljMk5oYkdVb015NDBOamdzTVNraUx6NDhMM04yWno0OGMzWm5JSGRwWkhSb1BTSTVNalF1T0NJZ2FHVnBaMmgwUFNJM01qQWlJSGc5SWpFNU56UXVPQ0lnZVQwaUxUTXdNQ0lnZG1sbGQwSnZlRDBpTWpNeExqSWdMVE13TUNBNU1qUXVPQ0EzTWpBaVBqeDFjMlVnWkdGMFlTMWpQU0pGTVRVMElpQjRiR2x1YXpwb2NtVm1QU0lqVFVwWUxURXpMVlJGV0MxVE5DMUZNVFUwSWlCMGNtRnVjMlp2Y20wOUluTmpZV3hsS0RNdU5EWTRMREVwSWk4K1BDOXpkbWMrUEM5blBqd3ZaejQ4TDJjK1BHY2daR0YwWVMxdGJXd3RibTlrWlQwaWJXOGlJSFJ5WVc1elptOXliVDBpZEhKaGJuTnNZWFJsS0Rjek56UXVOQ3d3S1NJK1BIVnpaU0JrWVhSaExXTTlJakl4UkRJaUlIaHNhVzVyT21oeVpXWTlJaU5OU2xndE1UTXRWRVZZTFU0dE1qRkVNaUl2UGp3dlp6NDhaeUJrWVhSaExXMXRiQzF1YjJSbFBTSnRhU0lnZEhKaGJuTm1iM0p0UFNKMGNtRnVjMnhoZEdVb09EWTFNaTR5TERBcElqNDhkWE5sSUdSaGRHRXRZejBpTVVRME5FVWlJSGhzYVc1ck9taHlaV1k5SWlOTlNsZ3RNVE10VkVWWUxVa3RNVVEwTkVVaUx6NDhMMmMrUEdjZ1pHRjBZUzF0Yld3dGJtOWtaVDBpYldraUlIUnlZVzV6Wm05eWJUMGlkSEpoYm5Oc1lYUmxLRGt4T0RFdU1pd3dLU0krUEhWelpTQmtZWFJoTFdNOUlqRkVORFJHSWlCNGJHbHVhenBvY21WbVBTSWpUVXBZTFRFekxWUkZXQzFKTFRGRU5EUkdJaTgrUEM5blBqeG5JR1JoZEdFdGJXMXNMVzV2WkdVOUltMXBJaUIwY21GdWMyWnZjbTA5SW5SeVlXNXpiR0YwWlNnNU5qRXdMaklzTUNraVBqeDFjMlVnWkdGMFlTMWpQU0l4UkRRMU1DSWdlR3hwYm1zNmFISmxaajBpSTAxS1dDMHhNeTFVUlZndFNTMHhSRFExTUNJdlBqd3ZaejQ4WnlCa1lYUmhMVzF0YkMxdWIyUmxQU0p0YnlJZ2RISmhibk5tYjNKdFBTSjBjbUZ1YzJ4aGRHVW9NVEF6TWpFc01Da2lQangxYzJVZ1pHRjBZUzFqUFNJeU1qWXdJaUI0YkdsdWF6cG9jbVZtUFNJalRVcFlMVEV6TFZSRldDMU9MVEl5TmpBaUx6NDhMMmMrUEdjZ1pHRjBZUzF0Yld3dGJtOWtaVDBpYldraUlIUnlZVzV6Wm05eWJUMGlkSEpoYm5Oc1lYUmxLREV4TXpjMkxqZ3NNQ2tpUGp4MWMyVWdaR0YwWVMxalBTSXhSRFExTUNJZ2VHeHBibXM2YUhKbFpqMGlJMDFLV0MweE15MVVSVmd0U1MweFJEUTFNQ0l2UGp3dlp6NDhaeUJrWVhSaExXMXRiQzF1YjJSbFBTSnRhU0lnZEhKaGJuTm1iM0p0UFNKMGNtRnVjMnhoZEdVb01URTRNRGt1T0N3d0tTSStQSFZ6WlNCa1lYUmhMV005SWpGRU5EUkZJaUI0YkdsdWF6cG9jbVZtUFNJalRVcFlMVEV6TFZSRldDMUpMVEZFTkRSRklpOCtQQzluUGp4bklHUmhkR0V0Ylcxc0xXNXZaR1U5SW0xcElpQjBjbUZ1YzJadmNtMDlJblJ5WVc1emJHRjBaU2d4TWpNek9DNDRMREFwSWo0OGRYTmxJR1JoZEdFdFl6MGlNVVEwTkVZaUlIaHNhVzVyT21oeVpXWTlJaU5OU2xndE1UTXRWRVZZTFVrdE1VUTBORVlpTHo0OEwyYytQR2NnWkdGMFlTMXRiV3d0Ym05a1pUMGliVzhpSUhSeVlXNXpabTl5YlQwaWRISmhibk5zWVhSbEtERXpNRFExTGpZc01Da2lQangxYzJVZ1pHRjBZUzFqUFNJeU1VUXlJaUI0YkdsdWF6cG9jbVZtUFNJalRVcFlMVEV6TFZSRldDMU9MVEl4UkRJaUx6NDhMMmMrUEdjZ1pHRjBZUzF0Yld3dGJtOWtaVDBpYldraUlIUnlZVzV6Wm05eWJUMGlkSEpoYm5Oc1lYUmxLREUwTXpJekxqTXNNQ2tpUGp4MWMyVWdaR0YwWVMxalBTSXhSRFEwUlNJZ2VHeHBibXM2YUhKbFpqMGlJMDFLV0MweE15MVVSVmd0U1MweFJEUTBSU0l2UGp3dlp6NDhaeUJrWVhSaExXMXRiQzF1YjJSbFBTSnRhU0lnZEhKaGJuTm1iM0p0UFNKMGNtRnVjMnhoZEdVb01UUTROVEl1TXl3d0tTSStQSFZ6WlNCa1lYUmhMV005SWpGRU5EUkdJaUI0YkdsdWF6cG9jbVZtUFNJalRVcFlMVEV6TFZSRldDMUpMVEZFTkRSR0lpOCtQQzluUGp4bklHUmhkR0V0Ylcxc0xXNXZaR1U5SW0xcElpQjBjbUZ1YzJadmNtMDlJblJ5WVc1emJHRjBaU2d4TlRJNE1TNHpMREFwSWo0OGRYTmxJR1JoZEdFdFl6MGlNVVEwTlRBaUlIaHNhVzVyT21oeVpXWTlJaU5OU2xndE1UTXRWRVZZTFVrdE1VUTBOVEFpTHo0OEwyYytQR2NnWkdGMFlTMXRiV3d0Ym05a1pUMGliV2tpSUhSeVlXNXpabTl5YlQwaWRISmhibk5zWVhSbEtERTFOekUwTGpNc01Da2lQangxYzJVZ1pHRjBZUzFqUFNJeFJEUTBSU0lnZUd4cGJtczZhSEpsWmowaUkwMUtXQzB4TXkxVVJWZ3RTUzB4UkRRMFJTSXZQand2Wno0OFp5QmtZWFJoTFcxdGJDMXViMlJsUFNKdGJ5SWdkSEpoYm5ObWIzSnRQU0owY21GdWMyeGhkR1VvTVRZMU1qRXVNU3d3S1NJK1BIVnpaU0JrWVhSaExXTTlJakl5TmpBaUlIaHNhVzVyT21oeVpXWTlJaU5OU2xndE1UTXRWRVZZTFU0dE1qSTJNQ0l2UGp3dlp6NDhaeUJrWVhSaExXMXRiQzF1YjJSbFBTSnRhU0lnZEhKaGJuTm1iM0p0UFNKMGNtRnVjMnhoZEdVb01UYzFOell1T1N3d0tTSStQSFZ6WlNCa1lYUmhMV005SWpGRU5EUkdJaUI0YkdsdWF6cG9jbVZtUFNJalRVcFlMVEV6TFZSRldDMUpMVEZFTkRSR0lpOCtQQzluUGp4bklHUmhkR0V0Ylcxc0xXNXZaR1U5SW0xcElpQjBjbUZ1YzJadmNtMDlJblJ5WVc1emJHRjBaU2d4T0RBd05TNDVMREFwSWo0OGRYTmxJR1JoZEdFdFl6MGlNVVEwTlRBaUlIaHNhVzVyT21oeVpXWTlJaU5OU2xndE1UTXRWRVZZTFVrdE1VUTBOVEFpTHo0OEwyYytQR2NnWkdGMFlTMXRiV3d0Ym05a1pUMGliV2tpSUhSeVlXNXpabTl5YlQwaWRISmhibk5zWVhSbEtERTRORE00TGprc01Da2lQangxYzJVZ1pHRjBZUzFqUFNJeFJEUTBSU0lnZUd4cGJtczZhSEpsWmowaUkwMUtXQzB4TXkxVVJWZ3RTUzB4UkRRMFJTSXZQand2Wno0OFp5QmtZWFJoTFcxdGJDMXViMlJsUFNKdGFTSWdkSEpoYm5ObWIzSnRQU0owY21GdWMyeGhkR1VvTVRnNU5qY3VPU3d3S1NJK1BIVnpaU0JrWVhSaExXTTlJakZFTkRSR0lpQjRiR2x1YXpwb2NtVm1QU0lqVFVwWUxURXpMVlJGV0MxSkxURkVORFJHSWk4K1BDOW5QanhuSUdSaGRHRXRiVzFzTFc1dlpHVTlJbTF2SWlCMGNtRnVjMlp2Y20wOUluUnlZVzV6YkdGMFpTZ3hPVFkzTkM0M0xEQXBJajQ4ZFhObElHUmhkR0V0WXowaU1qRkVNaUlnZUd4cGJtczZhSEpsWmowaUkwMUtXQzB4TXkxVVJWZ3RUaTB5TVVReUlpOCtQQzluUGp4bklHUmhkR0V0Ylcxc0xXNXZaR1U5SW0xcElpQjBjbUZ1YzJadmNtMDlJblJ5WVc1emJHRjBaU2d5TURrMU1pNDBMREFwSWo0OGRYTmxJR1JoZEdFdFl6MGlNVVEwTlRFaUlIaHNhVzVyT21oeVpXWTlJaU5OU2xndE1UTXRWRVZZTFVrdE1VUTBOVEVpTHo0OEwyYytQR2NnWkdGMFlTMXRiV3d0Ym05a1pUMGliVzhpSUhSeVlXNXpabTl5YlQwaWRISmhibk5zWVhSbEtESXhORGN5TGpRc01Da2lQangxYzJVZ1pHRjBZUzFqUFNJMVFpSWdlR3hwYm1zNmFISmxaajBpSTAxS1dDMHhNeTFVUlZndFRpMDFRaUl2UGp3dlp6NDhaeUJrWVhSaExXMXRiQzF1YjJSbFBTSnRiaUlnZEhKaGJuTm1iM0p0UFNKMGNtRnVjMnhoZEdVb01qRTNOVEF1TkN3d0tTSStQSFZ6WlNCa1lYUmhMV005SWpNMElpQjRiR2x1YXpwb2NtVm1QU0lqVFVwWUxURXpMVlJGV0MxT0xUTTBJaTgrUEM5blBqeG5JR1JoZEdFdGJXMXNMVzV2WkdVOUltMXZJaUIwY21GdWMyWnZjbTA5SW5SeVlXNXpiR0YwWlNneU1qSTFNQzQwTERBcElqNDhkWE5sSUdSaGRHRXRZejBpTlVRaUlIaHNhVzVyT21oeVpXWTlJaU5OU2xndE1UTXRWRVZZTFU0dE5VUWlMejQ4TDJjK1BHY2daR0YwWVMxdGJXd3RibTlrWlQwaWJXOGlJSFJ5WVc1elptOXliVDBpZEhKaGJuTnNZWFJsS0RJeU9EQTJMaklzTUNraVBqeDFjMlVnWkdGMFlTMWpQU0l6UkNJZ2VHeHBibXM2YUhKbFpqMGlJMDFLV0MweE15MVVSVmd0VGkwelJDSXZQand2Wno0OFp5QmtZWFJoTFcxdGJDMXViMlJsUFNKdGJpSWdkSEpoYm5ObWIzSnRQU0owY21GdWMyeGhkR1VvTWpNNE5qSXNNQ2tpUGp4MWMyVWdaR0YwWVMxalBTSXpNaUlnZUd4cGJtczZhSEpsWmowaUkwMUtXQzB4TXkxVVJWZ3RUaTB6TWlJdlBqd3ZaejQ4TDJjK1BDOW5Qand2YzNablBnPT0iLAoJIlJlYWxWaWV3U2l6ZUpzb24iIDogIntcImhlaWdodFwiOjU1My41NzE0MzQwMjA5OTYxLFwid2lkdGhcIjo4NTg5LjI4NTg4ODY3MTg3NX0iCn0K"/>
    </extobj>
    <extobj name="2384804F-3998-4D57-9195-F3826E402611-5">
      <extobjdata type="2384804F-3998-4D57-9195-F3826E402611" data="ewoJIkltZ1NldHRpbmdKc29uIiA6ICJ7XCJoZWlnaHRcIjoyNy42Nzg1NzE0Mjg1NzE0MjcsXCJ3aWR0aFwiOjQ1OC45Mjg1NzE0Mjg1NzE0fSIsCgkiTGF0ZXgiIDogImEgXFxuZXEgYyBcXFJpZ2h0YXJyb3cgYWIgXFxuZXEgYmMgXFxSaWdodGFycm93IFxcdW5kZXJicmFjZXthYmMgPSBhYmN9XFxSaWdodGFycm93IGFiY2EgXFxuZXEgY2FiYyBcXFJpZ2h0YXJyb3cgYWJjYWIgXFxuZXEgYmNhYmMgXFxSaWdodGFycm93IGRbNV0gPSAzIiwKCSJMYXRleEltZ0Jhc2U2NCIgOiAiUEhOMlp5QjRiV3h1Y3owaWFIUjBjRG92TDNkM2R5NTNNeTV2Y21jdk1qQXdNQzl6ZG1jaUlIZHBaSFJvUFNJM01TNDROamRsZUNJZ2FHVnBaMmgwUFNJekxqVXlNMlY0SWlCeWIyeGxQU0pwYldjaUlHWnZZM1Z6WVdKc1pUMGlabUZzYzJVaUlIWnBaWGRDYjNnOUlqQWdMVGMxTUNBek1UYzJOUzR4SURFMU5UY2lJSGh0Ykc1ek9uaHNhVzVyUFNKb2RIUndPaTh2ZDNkM0xuY3pMbTl5Wnk4eE9UazVMM2hzYVc1cklpQmhjbWxoTFdocFpHUmxiajBpZEhKMVpTSWdjM1I1YkdVOUluWmxjblJwWTJGc0xXRnNhV2R1T2lBdE1TNDRNalpsZURzZ2JXRjRMWGRwWkhSb09pQTVPQ1U3SWo0OFpHVm1jejQ4Y0dGMGFDQnBaRDBpVFVwWUxURTJMVlJGV0MxSkxURkVORFJGSWlCa1BTSk5Nek1nTVRVM1VUTXpJREkxT0NBeE1Ea2dNelE1VkRJNE1DQTBOREZSTXpNeElEUTBNU0F6TnpBZ016a3lVVE00TmlBME1qSWdOREUySURReU1sRTBNamtnTkRJeUlEUXpPU0EwTVRSVU5EUTVJRE01TkZFME5Ea2dNemd4SURReE1pQXlNelJVTXpjMElEWTRVVE0zTkNBME15QXpPREVnTXpWVU5EQXlJREkyVVRReE1TQXlOeUEwTWpJZ016VlJORFF6SURVMUlEUTJNeUF4TXpGUk5EWTVJREUxTVNBME56TWdNVFV5VVRRM05TQXhOVE1nTkRneklERTFNMGcwT0RkUk5UQTJJREUxTXlBMU1EWWdNVFEwVVRVd05pQXhNemdnTlRBeElERXhOMVEwT0RFZ05qTlVORFE1SURFelVUUXpOaUF3SURReE55QXRPRkUwTURrZ0xURXdJRE01TXlBdE1UQlJNelU1SUMweE1DQXpNellnTlZRek1EWWdNelpNTXpBd0lEVXhVVEk1T1NBMU1pQXlPVFlnTlRCUk1qazBJRFE0SURJNU1pQTBObEV5TXpNZ0xURXdJREUzTWlBdE1UQlJNVEUzSUMweE1DQTNOU0F6TUZRek15QXhOVGRhVFRNMU1TQXpNamhSTXpVeElETXpOQ0F6TkRZZ016VXdWRE15TXlBek9EVlVNamMzSURRd05WRXlORElnTkRBMUlESXhNQ0F6TnpSVU1UWXdJREk1TTFFeE16RWdNakUwSURFeE9TQXhNamxSTVRFNUlERXlOaUF4TVRrZ01URTRWREV4T0NBeE1EWlJNVEU0SURZeElERXpOaUEwTkZReE56a2dNalpSTWpFM0lESTJJREkxTkNBMU9WUXlPVGdnTVRFd1VUTXdNQ0F4TVRRZ016STFJREl4TjFRek5URWdNekk0V2lJdlBqeHdZWFJvSUdsa1BTSk5TbGd0TVRZdFZFVllMVTR0TWpJMk1DSWdaRDBpVFRFMk5pQXRNakUxVkRFMU9TQXRNakUxVkRFME55QXRNakV5VkRFME1TQXRNakEwVkRFek9TQXRNVGszVVRFek9TQXRNVGt3SURFME5DQXRNVGd6VERNd05pQXhNek5JTnpCUk5UWWdNVFF3SURVMklERTFNMUUxTmlBeE5qZ2dOeklnTVRjelNETXlOMHcwTURZZ016STNTRGN5VVRVMklETXpNaUExTmlBek5EZFJOVFlnTXpZd0lEY3dJRE0yTjBnME1qWlJOVGszSURjd01pQTJNRElnTnpBM1VUWXdOU0EzTVRZZ05qRTRJRGN4TmxFMk1qVWdOekUySURZek1DQTNNVEpVTmpNMklEY3dNMVEyTXpnZ05qazJVVFl6T0NBMk9USWdORGN4SURNMk4wZzNNRGRSTnpJeUlETTFPU0EzTWpJZ016UTNVVGN5TWlBek16WWdOekE0SURNeU9FdzBOVEVnTXpJM1RETTNNU0F4TnpOSU56QTRVVGN5TWlBeE5qTWdOekl5SURFMU0xRTNNaklnTVRRd0lEY3dOeUF4TXpOSU16VXhVVEUzTlNBdE1qRXdJREUzTUNBdE1qRXlVVEUyTmlBdE1qRTFJREUxT1NBdE1qRTFXaUl2UGp4d1lYUm9JR2xrUFNKTlNsZ3RNVFl0VkVWWUxVa3RNVVEwTlRBaUlHUTlJazB6TkNBeE5UbFJNelFnTWpZNElERXlNQ0F6TlRWVU16QTJJRFEwTWxFek5qSWdORFF5SURNNU5DQTBNVGhVTkRJM0lETTFOVkUwTWpjZ016STJJRFF3T0NBek1EWlVNell3SURJNE5WRXpOREVnTWpnMUlETXpNQ0F5T1RWVU16RTVJRE15TlZRek16QWdNelU1VkRNMU1pQXpPREJVTXpZMklETTROa2d6TmpkUk16WTNJRE00T0NBek5qRWdNemt5VkRNME1DQTBNREJVTXpBMklEUXdORkV5TnpZZ05EQTBJREkwT1NBek9UQlJNakk0SURNNE1TQXlNRFlnTXpVNVVURTJNaUF6TVRVZ01UUXlJREl6TlZReE1qRWdNVEU1VVRFeU1TQTNNeUF4TkRjZ05UQlJNVFk1SURJMklESXdOU0F5TmtneU1EbFJNekl4SURJMklETTVOQ0F4TVRGUk5EQXpJREV5TVNBME1EWWdNVEl4VVRReE1DQXhNakVnTkRFNUlERXhNbFEwTWprZ09UaFVOREl3SURnelZETTVNU0ExTlZRek5EWWdNalZVTWpneUlEQlVNakF5SUMweE1WRXhNamNnTFRFeElEZ3hJRE0zVkRNMElERTFPVm9pTHo0OGNHRjBhQ0JwWkQwaVRVcFlMVEUyTFZSRldDMU9MVEl4UkRJaUlHUTlJazAxT0RBZ05URTBVVFU0TUNBMU1qVWdOVGsySURVeU5WRTJNREVnTlRJMUlEWXdOQ0ExTWpWVU5qQTVJRFV5TlZRMk1UTWdOVEkwVkRZeE5TQTFNak5VTmpFM0lEVXlNRlEyTVRrZ05URTNWRFl5TWlBMU1USlJOalU1SURRek9DQTNNakFnTXpneFZEZ3pNU0F6TURCVU9USTNJREkyTTFFNU5EUWdNalU0SURrME5DQXlOVEJVT1RNMUlESXpPVlE0T1RnZ01qSTRWRGcwTUNBeU1EUlJOamsySURFek5DQTJNaklnTFRFeVVUWXhPQ0F0TWpFZ05qRTFJQzB5TWxRMk1EQWdMVEkwVVRVNE1DQXRNalFnTlRnd0lDMHhOMUUxT0RBZ0xURXpJRFU0TlNBd1VUWXlNQ0EyT1NBMk56RWdNVEl6VERZNE1TQXhNek5JTnpCUk5UWWdNVFF3SURVMklERTFNMUUxTmlBeE5qZ2dOeklnTVRjelNEY3lOVXczTXpVZ01UZ3hVVGMzTkNBeU1URWdPRFV5SURJMU1GRTROVEVnTWpVeElEZ3pOQ0F5TlRsVU56ZzVJREk0TTFRM016VWdNekU1VERjeU5TQXpNamRJTnpKUk5UWWdNek15SURVMklETTBOMUUxTmlBek5qQWdOekFnTXpZM1NEWTRNVXcyTnpFZ016YzNVVFl6T0NBME1USWdOakE1SURRMU9GUTFPREFnTlRFMFdpSXZQanh3WVhSb0lHbGtQU0pOU2xndE1UWXRWRVZZTFVrdE1VUTBORVlpSUdROUlrMDNNeUEyTkRkUk56TWdOalUzSURjM0lEWTNNRlE0T1NBMk9ETlJPVEFnTmpneklERTJNU0EyT0RoVU1qTTBJRFk1TkZFeU5EWWdOamswSURJME5pQTJPRFZVTWpFeUlEVTBNbEV5TURRZ05UQTRJREU1TlNBME56SlVNVGd3SURReE9Fd3hOellnTXprNVVURTNOaUF6T1RZZ01UZ3lJRFF3TWxFeU16RWdORFF5SURJNE15QTBOREpSTXpRMUlEUTBNaUF6T0RNZ016azJWRFF5TWlBeU9EQlJOREl5SURFMk9TQXpORE1nTnpsVU1UY3pJQzB4TVZFeE1qTWdMVEV4SURneUlESTNWRFF3SURFMU1GWXhOVGxSTkRBZ01UZ3dJRFE0SURJeE4xUTVOeUEwTVRSUk1UUTNJRFl4TVNBeE5EY2dOakl6VkRFd09TQTJNemRSTVRBMElEWXpOeUF4TURFZ05qTTNTRGsyVVRnMklEWXpOeUE0TXlBMk16ZFVOellnTmpRd1ZEY3pJRFkwTjFwTk16TTJJRE15TlZZek16RlJNek0ySURRd05TQXlOelVnTkRBMVVUSTFPQ0EwTURVZ01qUXdJRE01TjFReU1EY2dNemMyVkRFNE1TQXpOVEpVTVRZeklETXpNRXd4TlRjZ016SXlUREV6TmlBeU16WlJNVEUwSURFMU1DQXhNVFFnTVRFMFVURXhOQ0EyTmlBeE16Z2dOREpSTVRVMElESTJJREUzT0NBeU5sRXlNVEVnTWpZZ01qUTFJRFU0VVRJM01DQTRNU0F5T0RVZ01URTBWRE14T0NBeU1UbFJNek0ySURJNU1TQXpNellnTXpJMVdpSXZQanh3WVhSb0lHbGtQU0pOU2xndE1UW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hOaTFVUlZndFV6UXRSVEUxTWlJZ1pEMGlUUzB5TkNBek1qZE1MVEU0SURNek0wZ3RNVkV4TVNBek16TWdNVFVnTXpNelZESXlJRE15T1ZReU55QXpNakpVTXpVZ016QTRWRFUwSURJNE5GRXhNVFVnTWpBeklESXlOU0F4TmpKVU5EUXhJREV5TUZFME5UUWdNVEl3SURRMU55QXhNVGRVTkRZd0lEazFWall3VmpJNFVUUTJNQ0E0SURRMU55QTBWRFEwTWlBd1VUTTFOU0F3SURJMk1DQXpObEUzTlNBeE1UZ2dMVEUySURJM09Fd3RNalFnTWpreVZqTXlOMW9pTHo0OGNHRjBhQ0JwWkQwaVRVcFlMVEUyTFZSRldDMVROQzFGTVRVeklpQmtQU0pOTFRFd0lEWXdWamsxVVMweE1DQXhNVE1nTFRjZ01URTJWRGtnTVRJd1VURTFNU0F4TWpBZ01qVXdJREUzTVZRek9UWWdNamcwVVRRd05DQXlPVE1nTkRFeUlETXdOVlEwTWpRZ016STBWRFF6TVNBek16RlJORE16SURNek15QTBOVEVnTXpNelNEUTJPRXcwTnpRZ016STNWakk1TWt3ME5qWWdNamM0VVRNM05TQXhNVGdnTVRrd0lETTJVVGsxSURBZ09DQXdVUzAxSURBZ0xUY2dNMVF0TVRBZ01qUldOakJhSWk4K1BIQmhkR2dnYVdROUlrMUtXQzB4TmkxVVJWZ3RVelF0UlRFMU1TSWdaRDBpVFMweE1DQTJNRkV0TVRBZ01UQTBJQzB4TUNBeE1URlVMVFVnTVRFNFVTMHhJREV5TUNBeE1DQXhNakJST1RZZ01USXdJREU1TUNBNE5GRXpOelVnTWlBME5qWWdMVEUxT0V3ME56UWdMVEUzTWxZdE1qQTNURFEyT0NBdE1qRXpTRFExTVVnME5EZFJORE0zSUMweU1UTWdORE0wSUMweU1UTlVOREk0SUMweU1EbFVOREl6SUMweU1ESlVOREUwSUMweE9EZFVNemsySUMweE5qTlJNek14SUMwNE1pQXlNalFnTFRReFZEa2dNRkV0TkNBd0lDMDNJRE5VTFRFd0lESTFWall3V2lJdlBqeHdZWFJvSUdsa1BTSk5TbGd0TVRZdFZFVllMVk0wTFVVeE5UQWlJR1E5SWswdE1UZ2dMVEl4TTB3dE1qUWdMVEl3TjFZdE1UY3lUQzB4TmlBdE1UVTRVVGMxSURJZ01qWXdJRGcwVVRNek5DQXhNVE1nTkRFMUlERXhPVkUwTVRnZ01URTVJRFF5TnlBeE1UbFVORFF3SURFeU1GRTBOVFFnTVRJd0lEUTFOeUF4TVRkVU5EWXdJRGs0VmpZd1ZqSTFVVFEyTUNBM0lEUTFOeUEwVkRRME1TQXdVVE13T0NBd0lERTVNeUF0TlRWVU1qVWdMVEl3TlZFeU1TQXRNakV4SURFNElDMHlNVEpVTFRFZ0xUSXhNMGd0TVRoYUlpOCtQSEJoZEdnZ2FXUTlJazFLV0MweE5pMVVSVmd0VXpRdFJURTFOQ0lnWkQwaVRTMHhNQ0F3VmpFeU1FZzBNVEJXTUVndE1UQmFJaTgrUEhCaGRHZ2dhV1E5SWsxS1dDMHhOaTFVUlZndFNTMHhSRFExTVNJZ1pEMGlUVE0yTmlBMk9ETlJNelkzSURZNE15QTBNemdnTmpnNFZEVXhNU0EyT1RSUk5USXpJRFk1TkNBMU1qTWdOamcyVVRVeU15QTJOemtnTkRVd0lETTRORlF6TnpVZ09ETlVNemMwSURZNFVUTTNOQ0F5TmlBME1ESWdNalpSTkRFeElESTNJRFF5TWlBek5WRTBORE1nTlRVZ05EWXpJREV6TVZFME5qa2dNVFV4SURRM015QXhOVEpSTkRjMUlERTFNeUEwT0RNZ01UVXpTRFE0TjBnME9URlJOVEEySURFMU15QTFNRFlnTVRRMVVUVXdOaUF4TkRBZ05UQXpJREV5T1ZFME9UQWdOemtnTkRjeklEUTRWRFEwTlNBNFZEUXhOeUF0T0ZFME1Ea2dMVEV3SURNNU15QXRNVEJSTXpVNUlDMHhNQ0F6TXpZZ05WUXpNRFlnTXpaTU16QXdJRFV4VVRJNU9TQTFNaUF5T1RZZ05UQlJNamswSURRNElESTVNaUEwTmxFeU16TWdMVEV3SURFM01pQXRNVEJSTVRFM0lDMHhNQ0EzTlNBek1GUXpNeUF4TlRkUk16TWdNakExSURVeklESTFOVlF4TURFZ016UXhVVEUwT0NBek9UZ2dNVGsxSURReU1GUXlPREFnTkRReVVUTXpOaUEwTkRJZ016WTBJRFF3TUZFek5qa2dNemswSURNMk9TQXpPVFpSTXpjd0lEUXdNQ0F6T1RZZ05UQTFWRFF5TkNBMk1UWlJOREkwSURZeU9TQTBNVGNnTmpNeVZETTNPQ0EyTXpkSU16VTNVVE0xTVNBMk5ETWdNelV4SURZME5WUXpOVE1nTmpZMFVUTTFPQ0EyT0RNZ016WTJJRFk0TTFwTk16VXlJRE15TmxFek1qa2dOREExSURJM055QTBNRFZSTWpReUlEUXdOU0F5TVRBZ016YzBWREUyTUNBeU9UTlJNVE14SURJeE5DQXhNVGtnTVRJNVVURXhPU0F4TWpZZ01URTVJREV4T0ZReE1UZ2dNVEEyVVRFeE9DQTJNU0F4TXpZZ05EUlVNVGM1SURJMlVUSXpNeUF5TmlBeU9UQWdPVGhNTWprNElERXdPVXd6TlRJZ016STJXaUl2UGp4d1lYUm9JR2xrUFNKTlNsZ3RNVFl0VkVWWUxVNHROVUlpSUdROUlrMHhNVGdnTFRJMU1GWTNOVEJJTWpVMVZqY3hNRWd4TlRoV0xUSXhNRWd5TlRWV0xUSTFNRWd4TVRoYUlpOCtQSEJoZEdnZ2FXUTlJazFLV0MweE5pMVVSVmd0VGkwek5TSWdaRDBpVFRFMk5DQXhOVGRSTVRZMElERXpNeUF4TkRnZ01URTNWREV3T1NBeE1ERklNVEF5VVRFME9DQXlNaUF5TWpRZ01qSlJNamswSURJeUlETXlOaUE0TWxFek5EVWdNVEUxSURNME5TQXlNVEJSTXpRMUlETXhNeUF6TVRnZ016UTVVVEk1TWlBek9ESWdNall3SURNNE1rZ3lOVFJSTVRjMklETTRNaUF4TXpZZ016RTBVVEV6TWlBek1EY2dNVEk1SURNd05sUXhNVFFnTXpBMFVUazNJRE13TkNBNU5TQXpNVEJST1RNZ016RTBJRGt6SURRNE5WWTJNVFJST1RNZ05qWTBJRGs0SURZMk5GRXhNREFnTmpZMklERXdNaUEyTmpaUk1UQXpJRFkyTmlBeE1qTWdOalU0VkRFM09DQTJOREpVTWpVeklEWXpORkV6TWpRZ05qTTBJRE00T1NBMk5qSlJNemszSURZMk5pQTBNRElnTmpZMlVUUXhNQ0EyTmpZZ05ERXdJRFkwT0ZZMk16VlJNekk0SURVek9DQXlNRFVnTlRNNFVURTNOQ0ExTXpnZ01UUTVJRFUwTkV3eE16a2dOVFEyVmpNM05GRXhOVGdnTXpnNElERTJPU0F6T1RaVU1qQTFJRFF4TWxReU5UWWdOREl3VVRNek55QTBNakFnTXpreklETTFOVlEwTkRrZ01qQXhVVFEwT1NBeE1Ea2dNemcxSURRMFZESXlPU0F0TWpKUk1UUTRJQzB5TWlBNU9TQXpNbFExTUNBeE5UUlJOVEFnTVRjNElEWXhJREU1TWxRNE5DQXlNVEJVTVRBM0lESXhORkV4TXpJZ01qRTBJREUwT0NBeE9UZFVNVFkwSURFMU4xb2lMejQ4Y0dGMGFDQnBaRDBpVFVwWUxURTJMVlJGV0MxT0xUVkVJaUJrUFNKTk1qSWdOekV3VmpjMU1FZ3hOVGxXTFRJMU1FZ3lNbFl0TWpFd1NERXhPVlkzTVRCSU1qSmFJaTgrUEhCaGRHZ2dhV1E5SWsxS1dDMHhOaTFVUlZndFRpMHpNeUlnWkQwaVRURXlOeUEwTmpOUk1UQXdJRFEyTXlBNE5TQTBPREJVTmprZ05USTBVVFk1SURVM09TQXhNVGNnTmpJeVZESXpNeUEyTmpWUk1qWTRJRFkyTlNBeU56Y2dOalkwVVRNMU1TQTJOVElnTXprd0lEWXhNVlEwTXpBZ05USXlVVFF6TUNBME56QWdNemsySURReU1WUXpNRElnTXpVd1RESTVPU0F6TkRoUk1qazVJRE0wTnlBek1EZ2dNelExVkRNek55QXpNelpVTXpjMUlETXhOVkUwTlRjZ01qWXlJRFExTnlBeE56VlJORFUzSURrMklETTVOU0F6TjFReU16Z2dMVEl5VVRFMU9DQXRNaklnTVRBd0lESXhWRFF5SURFek1GRTBNaUF4TlRnZ05qQWdNVGMxVkRFd05TQXhPVE5STVRNeklERTVNeUF4TlRFZ01UYzFWREUyT1NBeE16QlJNVFk1SURFeE9TQXhOallnTVRFd1ZERTFPU0E1TkZReE5EZ2dPREpVTVRNMklEYzBWREV5TmlBM01GUXhNVGdnTmpkTU1URTBJRFkyVVRFMk5TQXlNU0F5TXpnZ01qRlJNamt6SURJeElETXlNU0EzTkZFek16Z2dNVEEzSURNek9DQXhOelZXTVRrMVVUTXpPQ0F5T1RBZ01qYzBJRE15TWxFeU5Ua2dNekk0SURJeE15QXpNamxNTVRjeElETXpNRXd4TmpnZ016TXlVVEUyTmlBek16VWdNVFkySURNME9GRXhOallnTXpZMklERTNOQ0F6TmpaUk1qQXlJRE0yTmlBeU16SWdNemN4VVRJMk5pQXpOellnTWprMElEUXhNMVF6TWpJZ05USTFWalV6TTFFek1qSWdOVGt3SURJNE55QTJNVEpSTWpZMUlEWXlOaUF5TkRBZ05qSTJVVEl3T0NBMk1qWWdNVGd4SURZeE5WUXhORE1nTlRreVZERXpNaUExT0RCSU1UTTFVVEV6T0NBMU56a2dNVFF6SURVM09GUXhOVE1nTlRjelZERTJOU0ExTmpaVU1UYzFJRFUxTlZReE9ETWdOVFF3VkRFNE5pQTFNakJSTVRnMklEUTVPQ0F4TnpJZ05EZ3hWREV5TnlBME5qTm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RMFJTSWdlR3hwYm1zNmFISmxaajBpSTAxS1dDMHhOaTFVUlZndFNTMHhSRFEwUlNJdlBqd3ZaejQ4WnlCa1lYUmhMVzF0YkMxdWIyUmxQU0p0YnlJZ2RISmhibk5tYjNKdFBTSjBjbUZ1YzJ4aGRHVW9PREEyTGpnc01Da2lQangxYzJVZ1pHRjBZUzFqUFNJeU1qWXdJaUI0YkdsdWF6cG9jbVZtUFNJalRVcFlMVEUyTFZSRldDMU9MVEl5TmpBaUx6NDhMMmMrUEdjZ1pHRjBZUzF0Yld3dGJtOWtaVDBpYldraUlIUnlZVzV6Wm05eWJUMGlkSEpoYm5Oc1lYUmxLREU0TmpJdU5pd3dLU0krUEhWelpTQmtZWFJoTFdNOUlqRkVORFV3SWlCNGJHbHVhenBvY21WbVBTSWpUVXBZTFRFMkxWUkZXQzFKTFRGRU5EVXdJaTgrUEM5blBqeG5JR1JoZEdFdGJXMXNMVzV2WkdVOUltMXZJaUIwY21GdWMyWnZjbTA5SW5SeVlXNXpiR0YwWlNneU5UY3pMak1zTUNraVBqeDFjMlVnWkdGMFlTMWpQU0l5TVVReUlpQjRiR2x1YXpwb2NtVm1QU0lqVFVwWUxURTJMVlJGV0MxT0xUSXhSRElpTHo0OEwyYytQR2NnWkdGMFlTMXRiV3d0Ym05a1pUMGliV2tpSUhSeVlXNXpabTl5YlQwaWRISmhibk5zWVhSbEtETTROVEV1TVN3d0tTSStQSFZ6WlNCa1lYUmhMV005SWpGRU5EUkZJaUI0YkdsdWF6cG9jbVZtUFNJalRVcFlMVEUyTFZSRldDMUpMVEZFTkRSRklpOCtQQzluUGp4bklHUmhkR0V0Ylcxc0xXNXZaR1U5SW0xcElpQjBjbUZ1YzJadmNtMDlJblJ5WVc1emJHRjBaU2cwTXpnd0xqRXNNQ2tpUGp4MWMyVWdaR0YwWVMxalBTSXhSRFEwUmlJZ2VHeHBibXM2YUhKbFpqMGlJMDFLV0MweE5pMVVSVmd0U1MweFJEUTBSaUl2UGp3dlp6NDhaeUJrWVhSaExXMXRiQzF1YjJSbFBTSnRieUlnZEhKaGJuTm1iM0p0UFNKMGNtRnVjMnhoZEdVb05UQTROaTQ1TERBcElqNDhkWE5sSUdSaGRHRXRZejBpTWpJMk1DSWdlR3hwYm1zNmFISmxaajBpSTAxS1dDMHhOaTFVUlZndFRpMHlNall3SWk4K1BDOW5QanhuSUdSaGRHRXRiVzFzTFc1dlpHVTlJbTFwSWlCMGNtRnVjMlp2Y20wOUluUnlZVzV6YkdGMFpTZzJNVFF5TGpjc01Da2lQangxYzJVZ1pHRjBZUzFqUFNJeFJEUTBSaUlnZUd4cGJtczZhSEpsWmowaUkwMUtXQzB4TmkxVVJWZ3RTUzB4UkRRMFJpSXZQand2Wno0OFp5QmtZWFJoTFcxdGJDMXViMlJsUFNKdGFTSWdkSEpoYm5ObWIzSnRQU0owY21GdWMyeGhkR1VvTmpVM01TNDNMREFwSWo0OGRYTmxJR1JoZEdFdFl6MGlNVVEwTlRBaUlIaHNhVzVyT21oeVpXWTlJaU5OU2xndE1UWXRWRVZZTFVrdE1VUTBOVEFpTHo0OEwyYytQR2NnWkdGMFlTMXRiV3d0Ym05a1pUMGliVzhpSUhSeVlXNXpabTl5YlQwaWRISmhibk5zWVhSbEtEY3lPREl1TkN3d0tTSStQSFZ6WlNCa1lYUmhMV005SWpJeFJESWlJSGhzYVc1ck9taHlaV1k5SWlOTlNsZ3RNVFl0VkVWWUxVNHRNakZFTWlJdlBqd3ZaejQ4WnlCa1lYUmhMVzF0YkMxdWIyUmxQU0pVWlZoQmRHOXRJaUJrWVhSaExXMXFlQzEwWlhoamJHRnpjejBpVDFBaUlIUnlZVzV6Wm05eWJUMGlkSEpoYm5Oc1lYUmxLRGcxTmpBdU1pd3dLU0krUEdjZ1pHRjBZUzF0Yld3dGJtOWtaVDBpYlhWdVpHVnlJajQ4WnlCa1lYUmhMVzF0YkMxdWIyUmxQU0p0Y205M0lqNDhaeUJrWVhSaExXMXRiQzF1YjJSbFBTSnRhU0krUEhWelpTQmtZWFJoTFdNOUlqRkVORFJGSWlCNGJHbHVhenBvY21WbVBTSWpUVXBZTFRFMkxWUkZXQzFKTFRGRU5EUkZJaTgrUEM5blBqeG5JR1JoZEdFdGJXMXNMVzV2WkdVOUltMXBJaUIwY21GdWMyWnZjbTA5SW5SeVlXNXpiR0YwWlNnMU1qa3NNQ2tpUGp4MWMyVWdaR0YwWVMxalBTSXhSRFEwUmlJZ2VHeHBibXM2YUhKbFpqMGlJMDFLV0MweE5pMVVSVmd0U1MweFJEUTBSaUl2UGp3dlp6NDhaeUJrWVhSaExXMXRiQzF1YjJSbFBTSnRhU0lnZEhKaGJuTm1iM0p0UFNKMGNtRnVjMnhoZEdVb09UVTRMREFwSWo0OGRYTmxJR1JoZEdFdFl6MGlNVVEwTlRBaUlIaHNhVzVyT21oeVpXWTlJaU5OU2xndE1UWXRWRVZZTFVrdE1VUTBOVEFpTHo0OEwyYytQR2NnWkdGMFlTMXRiV3d0Ym05a1pUMGliVzhpSUhSeVlXNXpabTl5YlQwaWRISmhibk5zWVhSbEtERTJOamd1T0N3d0tTSStQSFZ6WlNCa1lYUmhMV005SWpORUlpQjRiR2x1YXpwb2NtVm1QU0lqVFVwWUxURTJMVlJGV0MxT0xUTkVJaTgrUEM5blBqeG5JR1JoZEdFdGJXMXNMVzV2WkdVOUltMXBJaUIwY21GdWMyWnZjbTA5SW5SeVlXNXpiR0YwWlNneU56STBMallzTUNraVBqeDFjMlVnWkdGMFlTMWpQU0l4UkRRMFJTSWdlR3hwYm1zNmFISmxaajBpSTAxS1dDMHhOaTFVUlZndFNTMHhSRFEwUlNJdlBqd3ZaejQ4WnlCa1lYUmhMVzF0YkMxdWIyUmxQU0p0YVNJZ2RISmhibk5tYjNKdFBTSjBjbUZ1YzJ4aGRHVW9NekkxTXk0MkxEQXBJajQ4ZFhObElHUmhkR0V0WXowaU1VUTBORVlpSUhoc2FXNXJPbWh5WldZOUlpTk5TbGd0TVRZdFZFVllMVWt0TVVRME5FWWlMejQ4TDJjK1BHY2daR0YwWVMxdGJXd3RibTlrWlQwaWJXa2lJSFJ5WVc1elptOXliVDBpZEhKaGJuTnNZWFJsS0RNMk9ESXVOaXd3S1NJK1BIVnpaU0JrWVhSaExXTTlJakZFTkRVd0lpQjRiR2x1YXpwb2NtVm1QU0lqVFVwWUxURTJMVlJGV0MxSkxURkVORFV3SWk4K1BDOW5Qand2Wno0OFp5QmtZWFJoTFcxdGJDMXViMlJsUFNKdGJ5SWdkSEpoYm5ObWIzSnRQU0owY21GdWMyeGhkR1VvTUN3dE5UQTNLU0krUEhWelpTQmtZWFJoTFdNOUlrVXhOVElpSUhoc2FXNXJPbWh5WldZOUlpTk5TbGd0TVRZdFZFVllMVk0wTFVVeE5USWlMejQ4ZFhObElHUmhkR0V0WXowaVJURTFNeUlnZUd4cGJtczZhSEpsWmowaUkwMUtXQzB4TmkxVVJWZ3RVelF0UlRFMU15SWdkSEpoYm5ObWIzSnRQU0owY21GdWMyeGhkR1VvTXpZMk5TNDJMREFwSWk4K1BHY2daR0YwWVMxalBTSkZNVFUySWlCMGNtRnVjMlp2Y20wOUluUnlZVzV6YkdGMFpTZ3hOakEzTGpnc01Da2lQangxYzJVZ1pHRjBZUzFqUFNKRk1UVXhJaUI0YkdsdWF6cG9jbVZtUFNJalRVcFlMVEUyTFZSRldDMVROQzFGTVRVeElpOCtQSFZ6WlNCa1lYUmhMV005SWtVeE5UQWlJSGhzYVc1ck9taHlaV1k5SWlOTlNsZ3RNVFl0VkVWWUxWTTBMVVV4TlRBaUlIUnlZVzV6Wm05eWJUMGlkSEpoYm5Oc1lYUmxLRFExTUN3d0tTSXZQand2Wno0OGMzWm5JSGRwWkhSb1BTSXhNelUzTGpnaUlHaGxhV2RvZEQwaU56SXdJaUI0UFNJek5UQWlJSGs5SWkwek1EQWlJSFpwWlhkQ2IzZzlJak16T1M0MElDMHpNREFnTVRNMU55NDRJRGN5TUNJK1BIVnpaU0JrWVhSaExXTTlJa1V4TlRRaUlIaHNhVzVyT21oeVpXWTlJaU5OU2xndE1UWXRWRVZZTFZNMExVVXhOVFFpSUhSeVlXNXpabTl5YlQwaWMyTmhiR1VvTlM0d09USXNNU2tpTHo0OEwzTjJaejQ4YzNabklIZHBaSFJvUFNJeE16VTNMamdpSUdobGFXZG9kRDBpTnpJd0lpQjRQU0l5TkRBM0xqZ2lJSGs5SWkwek1EQWlJSFpwWlhkQ2IzZzlJak16T1M0MElDMHpNREFnTVRNMU55NDRJRGN5TUNJK1BIVnpaU0JrWVhSaExXTTlJa1V4TlRRaUlIaHNhVzVyT21oeVpXWTlJaU5OU2xndE1UWXRWRVZZTFZNMExVVXhOVFFpSUhSeVlXNXpabTl5YlQwaWMyTmhiR1VvTlM0d09USXNNU2tpTHo0OEwzTjJaejQ4TDJjK1BDOW5Qand2Wno0OFp5QmtZWFJoTFcxdGJDMXViMlJsUFNKdGJ5SWdkSEpoYm5ObWIzSnRQU0owY21GdWMyeGhkR1VvTVRJNU5UTXVOaXd3S1NJK1BIVnpaU0JrWVhSaExXTTlJakl4UkRJaUlIaHNhVzVyT21oeVpXWTlJaU5OU2xndE1UWXRWRVZZTFU0dE1qRkVNaUl2UGp3dlp6NDhaeUJrWVhSaExXMXRiQzF1YjJSbFBTSnRhU0lnZEhKaGJuTm1iM0p0UFNKMGNtRnVjMnhoZEdVb01UUXlNekV1TXl3d0tTSStQSFZ6WlNCa1lYUmhMV005SWpGRU5EUkZJaUI0YkdsdWF6cG9jbVZtUFNJalRVcFlMVEUyTFZSRldDMUpMVEZFTkRSRklpOCtQQzluUGp4bklHUmhkR0V0Ylcxc0xXNXZaR1U5SW0xcElpQjBjbUZ1YzJadmNtMDlJblJ5WVc1emJHRjBaU2d4TkRjMk1DNHpMREFwSWo0OGRYTmxJR1JoZEdFdFl6MGlNVVEwTkVZaUlIaHNhVzVyT21oeVpXWTlJaU5OU2xndE1UWXRWRVZZTFVrdE1VUTBORVlpTHo0OEwyYytQR2NnWkdGMFlTMXRiV3d0Ym05a1pUMGliV2tpSUhSeVlXNXpabTl5YlQwaWRISmhibk5zWVhSbEtERTFNVGc1TGpNc01Da2lQangxYzJVZ1pHRjBZUzFqUFNJeFJEUTFNQ0lnZUd4cGJtczZhSEpsWmowaUkwMUtXQzB4TmkxVVJWZ3RTUzB4UkRRMU1DSXZQand2Wno0OFp5QmtZWFJoTFcxdGJDMXViMlJsUFNKdGFTSWdkSEpoYm5ObWIzSnRQU0owY21GdWMyeGhkR1VvTVRVMk1qSXVNeXd3S1NJK1BIVnpaU0JrWVhSaExXTTlJakZFTkRSRklpQjRiR2x1YXpwb2NtVm1QU0lqVFVwWUxURTJMVlJGV0MxSkxURkVORFJGSWk4K1BDOW5QanhuSUdSaGRHRXRiVzFzTFc1dlpHVTlJbTF2SWlCMGNtRnVjMlp2Y20wOUluUnlZVzV6YkdGMFpTZ3hOalF5T1M0eExEQXBJajQ4ZFhObElHUmhkR0V0WXowaU1qSTJNQ0lnZUd4cGJtczZhSEpsWmowaUkwMUtXQzB4TmkxVVJWZ3RUaTB5TWpZd0lpOCtQQzluUGp4bklHUmhkR0V0Ylcxc0xXNXZaR1U5SW0xcElpQjBjbUZ1YzJadmNtMDlJblJ5WVc1emJHRjBaU2d4TnpRNE5DNDVMREFwSWo0OGRYTmxJR1JoZEdFdFl6MGlNVVEwTlRBaUlIaHNhVzVyT21oeVpXWTlJaU5OU2xndE1UWXRWRVZZTFVrdE1VUTBOVEFpTHo0OEwyYytQR2NnWkdGMFlTMXRiV3d0Ym05a1pUMGliV2tpSUhSeVlXNXpabTl5YlQwaWRISmhibk5zWVhSbEtERTNPVEUzTGprc01Da2lQangxYzJVZ1pHRjBZUzFqUFNJeFJEUTBSU0lnZUd4cGJtczZhSEpsWmowaUkwMUtXQzB4TmkxVVJWZ3RTUzB4UkRRMFJTSXZQand2Wno0OFp5QmtZWFJoTFcxdGJDMXViMlJsUFNKdGFTSWdkSEpoYm5ObWIzSnRQU0owY21GdWMyeGhkR1VvTVRnME5EWXVPU3d3S1NJK1BIVnpaU0JrWVhSaExXTTlJakZFTkRSR0lpQjRiR2x1YXpwb2NtVm1QU0lqVFVwWUxURTJMVlJGV0MxSkxURkVORFJHSWk4K1BDOW5QanhuSUdSaGRHRXRiVzFzTFc1dlpHVTlJbTFwSWlCMGNtRnVjMlp2Y20wOUluUnlZVzV6YkdGMFpTZ3hPRGczTlM0NUxEQXBJajQ4ZFhObElHUmhkR0V0WXowaU1VUTBOVEFpSUhoc2FXNXJPbWh5WldZOUlpTk5TbGd0TVRZdFZFVllMVWt0TVVRME5UQWlMejQ4TDJjK1BHY2daR0YwWVMxdGJXd3RibTlrWlQwaWJXOGlJSFJ5WVc1elptOXliVDBpZEhKaGJuTnNZWFJsS0RFNU5UZzJMamNzTUNraVBqeDFjMlVnWkdGMFlTMWpQU0l5TVVReUlpQjRiR2x1YXpwb2NtVm1QU0lqVFVwWUxURTJMVlJGV0MxT0xUSXhSRElpTHo0OEwyYytQR2NnWkdGMFlTMXRiV3d0Ym05a1pUMGliV2tpSUhSeVlXNXpabTl5YlQwaWRISmhibk5zWVhSbEtESXdPRFkwTGpRc01Da2lQangxYzJVZ1pHRjBZUzFqUFNJeFJEUTBSU0lnZUd4cGJtczZhSEpsWmowaUkwMUtXQzB4TmkxVVJWZ3RTUzB4UkRRMFJTSXZQand2Wno0OFp5QmtZWFJoTFcxdGJDMXViMlJsUFNKdGFTSWdkSEpoYm5ObWIzSnRQU0owY21GdWMyeGhkR1VvTWpFek9UTXVOQ3d3S1NJK1BIVnpaU0JrWVhSaExXTTlJakZFTkRSR0lpQjRiR2x1YXpwb2NtVm1QU0lqVFVwWUxURTJMVlJGV0MxSkxURkVORFJHSWk4K1BDOW5QanhuSUdSaGRHRXRiVzFzTFc1dlpHVTlJbTFwSWlCMGNtRnVjMlp2Y20wOUluUnlZVzV6YkdGMFpTZ3lNVGd5TWk0MExEQXBJajQ4ZFhObElHUmhkR0V0WXowaU1VUTBOVEFpSUhoc2FXNXJPbWh5WldZOUlpTk5TbGd0TVRZdFZFVllMVWt0TVVRME5UQWlMejQ4TDJjK1BHY2daR0YwWVMxdGJXd3RibTlrWlQwaWJXa2lJSFJ5WVc1elptOXliVDBpZEhKaGJuTnNZWFJsS0RJeU1qVTFMalFzTUNraVBqeDFjMlVnWkdGMFlTMWpQU0l4UkRRMFJTSWdlR3hwYm1zNmFISmxaajBpSTAxS1dDMHhOaTFVUlZndFNTMHhSRFEwUlNJdlBqd3ZaejQ4WnlCa1lYUmhMVzF0YkMxdWIyUmxQU0p0YVNJZ2RISmhibk5tYjNKdFBTSjBjbUZ1YzJ4aGRHVW9NakkzT0RRdU5Dd3dLU0krUEhWelpTQmtZWFJoTFdNOUlqRkVORFJHSWlCNGJHbHVhenBvY21WbVBTSWpUVXBZTFRFMkxWUkZXQzFKTFRGRU5EUkdJaTgrUEM5blBqeG5JR1JoZEdFdGJXMXNMVzV2WkdVOUltMXZJaUIwY21GdWMyWnZjbTA5SW5SeVlXNXpiR0YwWlNneU16UTVNUzR5TERBcElqNDhkWE5sSUdSaGRHRXRZejBpTWpJMk1DSWdlR3hwYm1zNmFISmxaajBpSTAxS1dDMHhOaTFVUlZndFRpMHlNall3SWk4K1BDOW5QanhuSUdSaGRHRXRiVzFzTFc1dlpHVTlJbTFwSWlCMGNtRnVjMlp2Y20wOUluUnlZVzV6YkdGMFpTZ3lORFUwTnl3d0tTSStQSFZ6WlNCa1lYUmhMV005SWpGRU5EUkdJaUI0YkdsdWF6cG9jbVZtUFNJalRVcFlMVEUyTFZSRldDMUpMVEZFTkRSR0lpOCtQQzluUGp4bklHUmhkR0V0Ylcxc0xXNXZaR1U5SW0xcElpQjBjbUZ1YzJadmNtMDlJblJ5WVc1emJHRjBaU2d5TkRrM05pd3dLU0krUEhWelpTQmtZWFJoTFdNOUlqRkVORFV3SWlCNGJHbHVhenBvY21WbVBTSWpUVXBZTFRFMkxWUkZXQzFKTFRGRU5EVXdJaTgrUEM5blBqeG5JR1JoZEdFdGJXMXNMVzV2WkdVOUltMXBJaUIwY21GdWMyWnZjbTA5SW5SeVlXNXpiR0YwWlNneU5UUXdPU3d3S1NJK1BIVnpaU0JrWVhSaExXTTlJakZFTkRSRklpQjRiR2x1YXpwb2NtVm1QU0lqVFVwWUxURTJMVlJGV0MxSkxURkVORFJGSWk4K1BDOW5QanhuSUdSaGRHRXRiVzFzTFc1dlpHVTlJbTFwSWlCMGNtRnVjMlp2Y20wOUluUnlZVzV6YkdGMFpTZ3lOVGt6T0N3d0tTSStQSFZ6WlNCa1lYUmhMV005SWpGRU5EUkdJaUI0YkdsdWF6cG9jbVZtUFNJalRVcFlMVEUyTFZSRldDMUpMVEZFTkRSR0lpOCtQQzluUGp4bklHUmhkR0V0Ylcxc0xXNXZaR1U5SW0xcElpQjBjbUZ1YzJadmNtMDlJblJ5WVc1emJHRjBaU2d5TmpNMk55d3dLU0krUEhWelpTQmtZWFJoTFdNOUlqRkVORFV3SWlCNGJHbHVhenBvY21WbVBTSWpUVXBZTFRFMkxWUkZXQzFKTFRGRU5EVXdJaTgrUEM5blBqeG5JR1JoZEdFdGJXMXNMVzV2WkdVOUltMXZJaUIwY21GdWMyWnZjbTA5SW5SeVlXNXpiR0YwWlNneU56QTNOeTQ0TERBcElqNDhkWE5sSUdSaGRHRXRZejBpTWpGRU1pSWdlR3hwYm1zNmFISmxaajBpSTAxS1dDMHhOaTFVUlZndFRpMHlNVVF5SWk4K1BDOW5QanhuSUdSaGRHRXRiVzFzTFc1dlpHVTlJbTFwSWlCMGNtRnVjMlp2Y20wOUluUnlZVzV6YkdGMFpTZ3lPRE0xTlM0MkxEQXBJajQ4ZFhObElHUmhkR0V0WXowaU1VUTBOVEVpSUhoc2FXNXJPbWh5WldZOUlpTk5TbGd0TVRZdFZFVllMVWt0TVVRME5URWlMejQ4TDJjK1BHY2daR0YwWVMxdGJXd3RibTlrWlQwaWJXOGlJSFJ5WVc1elptOXliVDBpZEhKaGJuTnNZWFJsS0RJNE9EYzFMallzTUNraVBqeDFjMlVnWkdGMFlTMWpQU0kxUWlJZ2VHeHBibXM2YUhKbFpqMGlJMDFLV0MweE5pMVVSVmd0VGkwMVFpSXZQand2Wno0OFp5QmtZWFJoTFcxdGJDMXViMlJsUFNKdGJpSWdkSEpoYm5ObWIzSnRQU0owY21GdWMyeGhkR1VvTWpreE5UTXVOaXd3S1NJK1BIVnpaU0JrWVhSaExXTTlJak0xSWlCNGJHbHVhenBvY21WbVBTSWpUVXBZTFRFMkxWUkZXQzFPTFRNMUlpOCtQQzluUGp4bklHUmhkR0V0Ylcxc0xXNXZaR1U5SW0xdklpQjBjbUZ1YzJadmNtMDlJblJ5WVc1emJHRjBaU2d5T1RZMU15NDJMREFwSWo0OGRYTmxJR1JoZEdFdFl6MGlOVVFpSUhoc2FXNXJPbWh5WldZOUlpTk5TbGd0TVRZdFZFVllMVTR0TlVRaUx6NDhMMmMrUEdjZ1pHRjBZUzF0Yld3dGJtOWtaVDBpYlc4aUlIUnlZVzV6Wm05eWJUMGlkSEpoYm5Oc1lYUmxLRE13TWpBNUxqTXNNQ2tpUGp4MWMyVWdaR0YwWVMxalBTSXpSQ0lnZUd4cGJtczZhSEpsWmowaUkwMUtXQzB4TmkxVVJWZ3RUaTB6UkNJdlBqd3ZaejQ4WnlCa1lYUmhMVzF0YkMxdWIyUmxQU0p0YmlJZ2RISmhibk5tYjNKdFBTSjBjbUZ1YzJ4aGRHVW9NekV5TmpVdU1Td3dLU0krUEhWelpTQmtZWFJoTFdNOUlqTXpJaUI0YkdsdWF6cG9jbVZtUFNJalRVcFlMVEUyTFZSRldDMU9MVE16SWk4K1BDOW5Qand2Wno0OEwyYytQQzl6ZG1jKyIsCgkiUmVhbFZpZXdTaXplSnNvbiIgOiAie1wiaGVpZ2h0XCI6NTUzLjU3MTQzNDAyMDk5NjEsXCJ3aWR0aFwiOjkxNzguNTcxMTY2OTkyMTg4fSIKfQo="/>
    </extobj>
    <extobj name="2384804F-3998-4D57-9195-F3826E402611-6">
      <extobjdata type="2384804F-3998-4D57-9195-F3826E402611" data="ewoJIkltZ1NldHRpbmdKc29uIiA6ICJ7XCJoZWlnaHRcIjoxNy44NTcxNDI4NTcxNDI4NTQsXCJ3aWR0aFwiOjU5LjgyMTQyODU3MTQyODU2fSIsCgkiTGF0ZXgiIDogImRbNl0gPSAwIiwKCSJMYXRleEltZ0Jhc2U2NCIgOiAiUEhOMlp5QjRiV3h1Y3owaWFIUjBjRG92TDNkM2R5NTNNeTV2Y21jdk1qQXdNQzl6ZG1jaUlIZHBaSFJvUFNJM0xqY3hOR1Y0SWlCb1pXbG5hSFE5SWpJdU1qWXlaWGdpSUhKdmJHVTlJbWx0WnlJZ1ptOWpkWE5oWW14bFBTSm1ZV3h6WlNJZ2RtbGxkMEp2ZUQwaU1DQXROelV3SURNME1Ea3VOaUF4TURBd0lpQjRiV3h1Y3pwNGJHbHVhejBpYUhSMGNEb3ZMM2QzZHk1M015NXZjbWN2TVRrNU9TOTRiR2x1YXlJZ1lYSnBZUzFvYVdSa1pXNDlJblJ5ZFdVaUlITjBlV3hsUFNKMlpYSjBhV05oYkMxaGJHbG5iam9nTFRBdU5UWTJaWGc3SUcxaGVDMTNhV1IwYURvZ09UZ2xPeUkrUEdSbFpuTStQSEJoZEdnZ2FXUTlJazFLV0MwNExWUkZXQzFKTFRGRU5EVXhJaUJrUFNKTk16WTJJRFk0TTFFek5qY2dOamd6SURRek9DQTJPRGhVTlRFeElEWTVORkUxTWpNZ05qazBJRFV5TXlBMk9EWlJOVEl6SURZM09TQTBOVEFnTXpnMFZETTNOU0E0TTFRek56UWdOamhSTXpjMElESTJJRFF3TWlBeU5sRTBNVEVnTWpjZ05ESXlJRE0xVVRRME15QTFOU0EwTmpNZ01UTXhVVFEyT1NBeE5URWdORGN6SURFMU1sRTBOelVnTVRVeklEUTRNeUF4TlROSU5EZzNTRFE1TVZFMU1EWWdNVFV6SURVd05pQXhORFZSTlRBMklERTBNQ0ExTURNZ01USTVVVFE1TUNBM09TQTBOek1nTkRoVU5EUTFJRGhVTkRFM0lDMDRVVFF3T1NBdE1UQWdNemt6SUMweE1GRXpOVGtnTFRFd0lETXpOaUExVkRNd05pQXpOa3d6TURBZ05URlJNams1SURVeUlESTVOaUExTUZFeU9UUWdORGdnTWpreUlEUTJVVEl6TXlBdE1UQWdNVGN5SUMweE1GRXhNVGNnTFRFd0lEYzFJRE13VkRNeklERTFOMUV6TXlBeU1EVWdOVE1nTWpVMVZERXdNU0F6TkRGUk1UUTRJRE01T0NBeE9UVWdOREl3VkRJNE1DQTBOREpSTXpNMklEUTBNaUF6TmpRZ05EQXdVVE0yT1NBek9UUWdNelk1SURNNU5sRXpOekFnTkRBd0lETTVOaUExTURWVU5ESTBJRFl4TmxFME1qUWdOakk1SURReE55QTJNekpVTXpjNElEWXpOMGd6TlRkUk16VXhJRFkwTXlBek5URWdOalExVkRNMU15QTJOalJSTXpVNElEWTRNeUF6TmpZZ05qZ3pXazB6TlRJZ016STJVVE15T1NBME1EVWdNamMzSURRd05WRXlORElnTkRBMUlESXhNQ0F6TnpSVU1UWXdJREk1TTFFeE16RWdNakUwSURFeE9TQXhNamxSTVRFNUlERXlOaUF4TVRrZ01URTRWREV4T0NBeE1EWlJNVEU0SURZeElERXpOaUEwTkZReE56a2dNalpSTWpNeklESTJJREk1TUNBNU9Fd3lPVGdnTVRBNVRETTFNaUF6TWpaYUlpOCtQSEJoZEdnZ2FXUTlJazFLV0MwNExWUkZXQzFPTFRWQ0lpQmtQU0pOTVRFNElDMHlOVEJXTnpVd1NESTFOVlkzTVRCSU1UVTRWaTB5TVRCSU1qVTFWaTB5TlRCSU1URTRXaUl2UGp4d1lYUm9JR2xrUFNKTlNsZ3RPQzFVUlZndFRpMHpOaUlnWkQwaVRUUXlJRE14TTFFME1pQTBOellnTVRJeklEVTNNVlF6TURNZ05qWTJVVE0zTWlBMk5qWWdOREF5SURZek1GUTBNeklnTlRVd1VUUXpNaUExTWpVZ05ERTRJRFV4TUZRek56a2dORGsxVVRNMU5pQTBPVFVnTXpReElEVXdPVlF6TWpZZ05UUTRVVE15TmlBMU9USWdNemN6SURZd01WRXpOVEVnTmpJeklETXhNU0EyTWpaUk1qUXdJRFl5TmlBeE9UUWdOVFkyVVRFME55QTFNREFnTVRRM0lETTJORXd4TkRnZ016WXdVVEUxTXlBek5qWWdNVFUySURNM00xRXhPVGNnTkRNeklESTJNeUEwTXpOSU1qWTNVVE14TXlBME16TWdNelE0SURReE5GRXpOeklnTkRBd0lETTVOaUF6TnpSVU5ETTFJRE14TjFFME5UWWdNalk0SURRMU5pQXlNVEJXTVRreVVUUTFOaUF4TmprZ05EVXhJREUwT1ZFME5EQWdPVEFnTXpnM0lETTBWREkxTXlBdE1qSlJNakkxSUMweU1pQXhPVGtnTFRFMFZERTBNeUF4TmxRNU1pQTNOVlExTmlBeE56SlVORElnTXpFeldrMHlOVGNnTXprM1VUSXlOeUF6T1RjZ01qQTFJRE00TUZReE56RWdNek0xVkRFMU5DQXlOemhVTVRRNElESXhObEV4TkRnZ01UTXpJREUyTUNBNU4xUXhPVGdnTXpsUk1qSXlJREl4SURJMU1TQXlNVkV6TURJZ01qRWdNekk1SURVNVVUTTBNaUEzTnlBek5EY2dNVEEwVkRNMU1pQXlNRGxSTXpVeUlESTRPU0F6TkRjZ016RTJWRE15T1NBek5qRlJNekF5SURNNU55QXlOVGNnTXprM1dpSXZQanh3WVhSb0lHbGtQU0pOU2xndE9DMVVSVmd0VGkwMVJDSWdaRDBpVFRJeUlEY3hNRlkzTlRCSU1UVTVWaTB5TlRCSU1qSldMVEl4TUVneE1UbFdOekV3U0RJeVdpSXZQanh3WVhSb0lHbGtQU0pOU2xndE9DMVVSVmd0VGkwelJDSWdaRDBpVFRVMklETTBOMUUxTmlBek5qQWdOekFnTXpZM1NEY3dOMUUzTWpJZ016VTVJRGN5TWlBek5EZFJOekl5SURNek5pQTNNRGdnTXpJNFRETTVNQ0F6TWpkSU56SlJOVFlnTXpNeUlEVTJJRE0wTjFwTk5UWWdNVFV6VVRVMklERTJPQ0EzTWlBeE56TklOekE0VVRjeU1pQXhOak1nTnpJeUlERTFNMUUzTWpJZ01UUXdJRGN3TnlBeE16TklOekJSTlRZZ01UUXdJRFUySURFMU0xb2lMejQ4Y0dGMGFDQnBaRDBpVFVwWUxUZ3RWRVZZTFU0dE16QWlJR1E5SWswNU5pQTFPRFZSTVRVeUlEWTJOaUF5TkRrZ05qWTJVVEk1TnlBMk5qWWdNelExSURZME1GUTBNak1nTlRRNFVUUTJNQ0EwTmpVZ05EWXdJRE15TUZFME5qQWdNVFkxSURReE55QTRNMUV6T1RjZ05ERWdNell5SURFMlZETXdNU0F0TVRWVU1qVXdJQzB5TWxFeU1qUWdMVEl5SURFNU9DQXRNVFpVTVRNM0lERTJWRGd5SURnelVUTTVJREUyTlNBek9TQXpNakJSTXprZ05EazBJRGsySURVNE5WcE5Nekl4SURVNU4xRXlPVEVnTmpJNUlESTFNQ0EyTWpsUk1qQTRJRFl5T1NBeE56Z2dOVGszVVRFMU15QTFOekVnTVRRMUlEVXlOVlF4TXpjZ016TXpVVEV6TnlBeE56VWdNVFExSURFeU5WUXhPREVnTkRaUk1qQTVJREUySURJMU1DQXhObEV5T1RBZ01UWWdNekU0SURRMlVUTTBOeUEzTmlBek5UUWdNVE13VkRNMk1pQXpNek5STXpZeUlEUTNPQ0F6TlRRZ05USTBWRE15TVNBMU9UZG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RMU1TSWdlR3hwYm1zNmFISmxaajBpSTAxS1dDMDRMVlJGV0MxSkxURkVORFV4SWk4K1BDOW5QanhuSUdSaGRHRXRiVzFzTFc1dlpHVTlJbTF2SWlCMGNtRnVjMlp2Y20wOUluUnlZVzV6YkdGMFpTZzFNakFzTUNraVBqeDFjMlVnWkdGMFlTMWpQU0kxUWlJZ2VHeHBibXM2YUhKbFpqMGlJMDFLV0MwNExWUkZXQzFPTFRWQ0lpOCtQQzluUGp4bklHUmhkR0V0Ylcxc0xXNXZaR1U5SW0xdUlpQjBjbUZ1YzJadmNtMDlJblJ5WVc1emJHRjBaU2czT1Rnc01Da2lQangxYzJVZ1pHRjBZUzFqUFNJek5pSWdlR3hwYm1zNmFISmxaajBpSTAxS1dDMDRMVlJGV0MxT0xUTTJJaTgrUEM5blBqeG5JR1JoZEdFdGJXMXNMVzV2WkdVOUltMXZJaUIwY21GdWMyWnZjbTA5SW5SeVlXNXpiR0YwWlNneE1qazRMREFwSWo0OGRYTmxJR1JoZEdFdFl6MGlOVVFpSUhoc2FXNXJPbWh5WldZOUlpTk5TbGd0T0MxVVJWZ3RUaTAxUkNJdlBqd3ZaejQ4WnlCa1lYUmhMVzF0YkMxdWIyUmxQU0p0YnlJZ2RISmhibk5tYjNKdFBTSjBjbUZ1YzJ4aGRHVW9NVGcxTXk0NExEQXBJajQ4ZFhObElHUmhkR0V0WXowaU0wUWlJSGhzYVc1ck9taHlaV1k5SWlOTlNsZ3RPQzFVUlZndFRpMHpSQ0l2UGp3dlp6NDhaeUJrWVhSaExXMXRiQzF1YjJSbFBTSnRiaUlnZEhKaGJuTm1iM0p0UFNKMGNtRnVjMnhoZEdVb01qa3dPUzQyTERBcElqNDhkWE5sSUdSaGRHRXRZejBpTXpBaUlIaHNhVzVyT21oeVpXWTlJaU5OU2xndE9DMVVSVmd0VGkwek1DSXZQand2Wno0OEwyYytQQzluUGp3dmMzWm5QZz09IiwKCSJSZWFsVmlld1NpemVKc29uIiA6ICJ7XCJoZWlnaHRcIjozNTEsXCJ3aWR0aFwiOjExOTZ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3166</Words>
  <Application>WPS Presentation</Application>
  <PresentationFormat>宽屏</PresentationFormat>
  <Paragraphs>755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Алгоритм Кнута-Морриса-Пратта</vt:lpstr>
      <vt:lpstr>Алгоритм Кнута-Морриса-Пратта</vt:lpstr>
      <vt:lpstr>Этапы работы алгоритма Кнута-Морриса-Пратта</vt:lpstr>
      <vt:lpstr>Префикс и суффикс</vt:lpstr>
      <vt:lpstr>Префикс и суффикс</vt:lpstr>
      <vt:lpstr>Этап 1. Префикс-функция</vt:lpstr>
      <vt:lpstr>Этап 1. Префикс-функция</vt:lpstr>
      <vt:lpstr>Этап 1. Префикс-функция</vt:lpstr>
      <vt:lpstr>Этап 2. Поиск образа в строке</vt:lpstr>
      <vt:lpstr>Этап 2. Поиск образа в строке</vt:lpstr>
      <vt:lpstr>Код программы</vt:lpstr>
      <vt:lpstr>Достоинства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Иван Прядеин</cp:lastModifiedBy>
  <cp:revision>19</cp:revision>
  <dcterms:created xsi:type="dcterms:W3CDTF">2023-02-20T16:55:00Z</dcterms:created>
  <dcterms:modified xsi:type="dcterms:W3CDTF">2023-03-27T12:14:24Z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1049-11.2.0.11513</vt:lpwstr>
  </property>
  <property fmtid="{D5CDD505-2E9C-101B-9397-08002B2CF9AE}" pid="3" name="ICV">
    <vt:lpwstr>5E6B2E64567B45D3AABEB1979EFA9C4B</vt:lpwstr>
  </property>
</Properties>
</file>