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7"/>
  </p:notesMasterIdLst>
  <p:sldIdLst>
    <p:sldId id="256" r:id="rId2"/>
    <p:sldId id="261" r:id="rId3"/>
    <p:sldId id="269" r:id="rId4"/>
    <p:sldId id="263" r:id="rId5"/>
    <p:sldId id="270" r:id="rId6"/>
  </p:sldIdLst>
  <p:sldSz cx="9144000" cy="5143500" type="screen16x9"/>
  <p:notesSz cx="6858000" cy="9144000"/>
  <p:embeddedFontLst>
    <p:embeddedFont>
      <p:font typeface="Kanit" panose="020B0604020202020204" charset="-34"/>
      <p:regular r:id="rId8"/>
      <p:bold r:id="rId9"/>
      <p:italic r:id="rId10"/>
      <p:boldItalic r:id="rId11"/>
    </p:embeddedFont>
    <p:embeddedFont>
      <p:font typeface="Kanit Light" panose="020B0604020202020204" charset="-34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italic r:id="rId17"/>
    </p:embeddedFont>
    <p:embeddedFont>
      <p:font typeface="Orbitron" panose="020B0604020202020204" charset="0"/>
      <p:regular r:id="rId18"/>
      <p:bold r:id="rId19"/>
    </p:embeddedFont>
    <p:embeddedFont>
      <p:font typeface="Raleway" pitchFamily="2" charset="-52"/>
      <p:regular r:id="rId20"/>
      <p:bold r:id="rId21"/>
      <p:italic r:id="rId22"/>
      <p:boldItalic r:id="rId23"/>
    </p:embeddedFont>
    <p:embeddedFont>
      <p:font typeface="TruthCYR Thin" panose="02000503030000020004" pitchFamily="50" charset="-52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2F9388-8642-4768-B52B-A3B65BAD16C2}">
  <a:tblStyle styleId="{802F9388-8642-4768-B52B-A3B65BAD16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779BC0-75FF-4D3A-850A-D2DBAA7C79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25d80b4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25d80b4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ff18b49f31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ff18b49f31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54450" y="1307025"/>
            <a:ext cx="56823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54575" y="3450425"/>
            <a:ext cx="5682300" cy="4095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8657175" y="772575"/>
            <a:ext cx="74100" cy="1788450"/>
            <a:chOff x="8657175" y="772575"/>
            <a:chExt cx="74100" cy="1788450"/>
          </a:xfrm>
        </p:grpSpPr>
        <p:sp>
          <p:nvSpPr>
            <p:cNvPr id="14" name="Google Shape;14;p2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8809575" y="448502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57175" y="4637450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809575" y="478987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21" name="Google Shape;21;p2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25" name="Google Shape;25;p2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3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4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/>
          <p:nvPr/>
        </p:nvSpPr>
        <p:spPr>
          <a:xfrm>
            <a:off x="8504775" y="41040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8352375" y="42564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8504775" y="44088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57" name="Google Shape;57;p5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60" name="Google Shape;6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 flipH="1">
            <a:off x="727300" y="1631503"/>
            <a:ext cx="31617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 flipH="1">
            <a:off x="727300" y="625225"/>
            <a:ext cx="3161700" cy="10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>
            <a:spLocks noGrp="1"/>
          </p:cNvSpPr>
          <p:nvPr>
            <p:ph type="pic" idx="2"/>
          </p:nvPr>
        </p:nvSpPr>
        <p:spPr>
          <a:xfrm flipH="1">
            <a:off x="5755800" y="587675"/>
            <a:ext cx="2745000" cy="3968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 flipH="1">
            <a:off x="1344625" y="3117873"/>
            <a:ext cx="4207500" cy="1437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5"/>
          <p:cNvSpPr>
            <a:spLocks noGrp="1"/>
          </p:cNvSpPr>
          <p:nvPr>
            <p:ph type="pic" idx="4"/>
          </p:nvPr>
        </p:nvSpPr>
        <p:spPr>
          <a:xfrm flipH="1">
            <a:off x="4066825" y="587675"/>
            <a:ext cx="1485300" cy="23619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23" name="Google Shape;12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1"/>
          </p:nvPr>
        </p:nvSpPr>
        <p:spPr>
          <a:xfrm>
            <a:off x="1055850" y="1306475"/>
            <a:ext cx="3048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2"/>
          </p:nvPr>
        </p:nvSpPr>
        <p:spPr>
          <a:xfrm>
            <a:off x="1055850" y="1832375"/>
            <a:ext cx="3048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3"/>
          </p:nvPr>
        </p:nvSpPr>
        <p:spPr>
          <a:xfrm>
            <a:off x="5039850" y="1832375"/>
            <a:ext cx="3048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4"/>
          </p:nvPr>
        </p:nvSpPr>
        <p:spPr>
          <a:xfrm>
            <a:off x="1055850" y="3580700"/>
            <a:ext cx="3048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5"/>
          </p:nvPr>
        </p:nvSpPr>
        <p:spPr>
          <a:xfrm>
            <a:off x="5039850" y="3580700"/>
            <a:ext cx="3048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6"/>
          </p:nvPr>
        </p:nvSpPr>
        <p:spPr>
          <a:xfrm>
            <a:off x="1055850" y="3054800"/>
            <a:ext cx="3048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7"/>
          </p:nvPr>
        </p:nvSpPr>
        <p:spPr>
          <a:xfrm>
            <a:off x="5039850" y="1306475"/>
            <a:ext cx="3048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8"/>
          </p:nvPr>
        </p:nvSpPr>
        <p:spPr>
          <a:xfrm>
            <a:off x="5039850" y="3054800"/>
            <a:ext cx="3048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8" r:id="rId6"/>
    <p:sldLayoutId id="2147483661" r:id="rId7"/>
    <p:sldLayoutId id="2147483664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1730850" y="1574850"/>
            <a:ext cx="56823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/>
              <a:t>Moving to Peter</a:t>
            </a:r>
            <a:endParaRPr lang="en-US" sz="7200" dirty="0"/>
          </a:p>
        </p:txBody>
      </p:sp>
      <p:grpSp>
        <p:nvGrpSpPr>
          <p:cNvPr id="201" name="Google Shape;201;p26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02" name="Google Shape;202;p26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tx1"/>
                </a:solidFill>
                <a:latin typeface="TruthCYR Thin" panose="02000503030000020004" pitchFamily="50" charset="-52"/>
                <a:ea typeface="Verdana" panose="020B0604030504040204" pitchFamily="34" charset="0"/>
              </a:rPr>
              <a:t>ОБЩАЯ ИНФОРМАЦИЯ</a:t>
            </a:r>
            <a:endParaRPr b="1" dirty="0">
              <a:solidFill>
                <a:schemeClr val="tx1"/>
              </a:solidFill>
              <a:latin typeface="TruthCYR Thin" panose="02000503030000020004" pitchFamily="50" charset="-52"/>
              <a:ea typeface="Verdana" panose="020B0604030504040204" pitchFamily="34" charset="0"/>
            </a:endParaRPr>
          </a:p>
        </p:txBody>
      </p:sp>
      <p:sp>
        <p:nvSpPr>
          <p:cNvPr id="268" name="Google Shape;268;p31"/>
          <p:cNvSpPr txBox="1">
            <a:spLocks noGrp="1"/>
          </p:cNvSpPr>
          <p:nvPr>
            <p:ph type="subTitle" idx="3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СОЗДАНИЕ СЮЖЕТНОЙ ХОРРОР ИГРЫ, СОДЕРЖАЩЕЙ В СЕБЕ МИНИ-ИГРЫ НА РАЗЛИЧНЫХ УРОВНЯХ </a:t>
            </a:r>
            <a:endParaRPr dirty="0"/>
          </a:p>
        </p:txBody>
      </p:sp>
      <p:sp>
        <p:nvSpPr>
          <p:cNvPr id="269" name="Google Shape;269;p31"/>
          <p:cNvSpPr txBox="1">
            <a:spLocks noGrp="1"/>
          </p:cNvSpPr>
          <p:nvPr>
            <p:ph type="subTitle" idx="1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ИДЕЯ</a:t>
            </a:r>
            <a:endParaRPr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0" name="Google Shape;270;p31"/>
          <p:cNvSpPr txBox="1">
            <a:spLocks noGrp="1"/>
          </p:cNvSpPr>
          <p:nvPr>
            <p:ph type="subTitle" idx="2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ПРЕДЫСТОРИЯ</a:t>
            </a:r>
            <a:endParaRPr dirty="0"/>
          </a:p>
        </p:txBody>
      </p:sp>
      <p:sp>
        <p:nvSpPr>
          <p:cNvPr id="271" name="Google Shape;271;p31"/>
          <p:cNvSpPr txBox="1">
            <a:spLocks noGrp="1"/>
          </p:cNvSpPr>
          <p:nvPr>
            <p:ph type="subTitle" idx="4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ГЛАВНЫЙ ГЕРОЙ ПРИЕЗЖАЕТ В ПЕТЕРБУРГ И ИЩЕТ МЕСТО ДЛЯ ЖИТЕЛЬСТВА. ПЕРЕД НИМ ВСТАЕТ ВЫБОР: ОБЩЕЖИТИЕ, КОММУНАЛЬНАЯ КВАРТИРА ОТ СОБСТВЕННИКА И ГОСТИНИЦА</a:t>
            </a:r>
            <a:endParaRPr dirty="0"/>
          </a:p>
        </p:txBody>
      </p:sp>
      <p:grpSp>
        <p:nvGrpSpPr>
          <p:cNvPr id="272" name="Google Shape;272;p31"/>
          <p:cNvGrpSpPr/>
          <p:nvPr/>
        </p:nvGrpSpPr>
        <p:grpSpPr>
          <a:xfrm rot="5400000">
            <a:off x="1577175" y="654550"/>
            <a:ext cx="74100" cy="1788450"/>
            <a:chOff x="8657175" y="772575"/>
            <a:chExt cx="74100" cy="1788450"/>
          </a:xfrm>
        </p:grpSpPr>
        <p:sp>
          <p:nvSpPr>
            <p:cNvPr id="273" name="Google Shape;273;p31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СТРУКТУРА</a:t>
            </a:r>
            <a:endParaRPr dirty="0"/>
          </a:p>
        </p:txBody>
      </p:sp>
      <p:sp>
        <p:nvSpPr>
          <p:cNvPr id="384" name="Google Shape;384;p39"/>
          <p:cNvSpPr/>
          <p:nvPr/>
        </p:nvSpPr>
        <p:spPr>
          <a:xfrm>
            <a:off x="1531125" y="1361700"/>
            <a:ext cx="91500" cy="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9"/>
          <p:cNvSpPr/>
          <p:nvPr/>
        </p:nvSpPr>
        <p:spPr>
          <a:xfrm>
            <a:off x="3495025" y="1361700"/>
            <a:ext cx="91500" cy="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9"/>
          <p:cNvSpPr/>
          <p:nvPr/>
        </p:nvSpPr>
        <p:spPr>
          <a:xfrm>
            <a:off x="5458925" y="1361700"/>
            <a:ext cx="91500" cy="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9"/>
          <p:cNvSpPr/>
          <p:nvPr/>
        </p:nvSpPr>
        <p:spPr>
          <a:xfrm>
            <a:off x="7422825" y="1361700"/>
            <a:ext cx="91500" cy="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9"/>
          <p:cNvSpPr txBox="1"/>
          <p:nvPr/>
        </p:nvSpPr>
        <p:spPr>
          <a:xfrm flipH="1">
            <a:off x="713175" y="1882077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ЗАСТАВКА</a:t>
            </a:r>
            <a:endParaRPr sz="1200" dirty="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389" name="Google Shape;389;p39"/>
          <p:cNvSpPr txBox="1"/>
          <p:nvPr/>
        </p:nvSpPr>
        <p:spPr>
          <a:xfrm flipH="1">
            <a:off x="2677075" y="1882077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МЕНЮ</a:t>
            </a:r>
            <a:endParaRPr sz="1200" dirty="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 flipH="1">
            <a:off x="4646033" y="1882082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1 УРОВЕНЬ</a:t>
            </a:r>
            <a:endParaRPr sz="1200" dirty="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391" name="Google Shape;391;p39"/>
          <p:cNvSpPr txBox="1"/>
          <p:nvPr/>
        </p:nvSpPr>
        <p:spPr>
          <a:xfrm flipH="1">
            <a:off x="6604875" y="1882077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МИНИ-ИГРА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ЛАБИРИНТ</a:t>
            </a:r>
            <a:endParaRPr sz="1200" dirty="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cxnSp>
        <p:nvCxnSpPr>
          <p:cNvPr id="392" name="Google Shape;392;p39"/>
          <p:cNvCxnSpPr>
            <a:cxnSpLocks/>
            <a:stCxn id="384" idx="3"/>
            <a:endCxn id="385" idx="1"/>
          </p:cNvCxnSpPr>
          <p:nvPr/>
        </p:nvCxnSpPr>
        <p:spPr>
          <a:xfrm>
            <a:off x="1622625" y="1407450"/>
            <a:ext cx="1872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39"/>
          <p:cNvCxnSpPr>
            <a:stCxn id="385" idx="3"/>
            <a:endCxn id="386" idx="1"/>
          </p:cNvCxnSpPr>
          <p:nvPr/>
        </p:nvCxnSpPr>
        <p:spPr>
          <a:xfrm>
            <a:off x="3586525" y="1407450"/>
            <a:ext cx="1872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39"/>
          <p:cNvCxnSpPr>
            <a:stCxn id="386" idx="3"/>
            <a:endCxn id="387" idx="1"/>
          </p:cNvCxnSpPr>
          <p:nvPr/>
        </p:nvCxnSpPr>
        <p:spPr>
          <a:xfrm>
            <a:off x="5550425" y="1407450"/>
            <a:ext cx="1872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39"/>
          <p:cNvCxnSpPr>
            <a:cxnSpLocks/>
            <a:stCxn id="384" idx="2"/>
            <a:endCxn id="396" idx="0"/>
          </p:cNvCxnSpPr>
          <p:nvPr/>
        </p:nvCxnSpPr>
        <p:spPr>
          <a:xfrm>
            <a:off x="1576875" y="14532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39"/>
          <p:cNvCxnSpPr>
            <a:stCxn id="385" idx="2"/>
            <a:endCxn id="398" idx="0"/>
          </p:cNvCxnSpPr>
          <p:nvPr/>
        </p:nvCxnSpPr>
        <p:spPr>
          <a:xfrm>
            <a:off x="3540775" y="14532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39"/>
          <p:cNvCxnSpPr>
            <a:stCxn id="386" idx="2"/>
            <a:endCxn id="400" idx="0"/>
          </p:cNvCxnSpPr>
          <p:nvPr/>
        </p:nvCxnSpPr>
        <p:spPr>
          <a:xfrm>
            <a:off x="5504675" y="14532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39"/>
          <p:cNvCxnSpPr>
            <a:stCxn id="387" idx="2"/>
            <a:endCxn id="402" idx="0"/>
          </p:cNvCxnSpPr>
          <p:nvPr/>
        </p:nvCxnSpPr>
        <p:spPr>
          <a:xfrm>
            <a:off x="7468575" y="14532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39"/>
          <p:cNvSpPr/>
          <p:nvPr/>
        </p:nvSpPr>
        <p:spPr>
          <a:xfrm>
            <a:off x="1531125" y="3348550"/>
            <a:ext cx="91500" cy="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9"/>
          <p:cNvSpPr/>
          <p:nvPr/>
        </p:nvSpPr>
        <p:spPr>
          <a:xfrm>
            <a:off x="3495025" y="3348550"/>
            <a:ext cx="91500" cy="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9"/>
          <p:cNvSpPr/>
          <p:nvPr/>
        </p:nvSpPr>
        <p:spPr>
          <a:xfrm>
            <a:off x="5458925" y="3348550"/>
            <a:ext cx="91500" cy="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9"/>
          <p:cNvSpPr txBox="1"/>
          <p:nvPr/>
        </p:nvSpPr>
        <p:spPr>
          <a:xfrm flipH="1">
            <a:off x="713155" y="3868932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2 УРОВЕНЬ</a:t>
            </a:r>
            <a:endParaRPr sz="1200" dirty="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408" name="Google Shape;408;p39"/>
          <p:cNvSpPr txBox="1"/>
          <p:nvPr/>
        </p:nvSpPr>
        <p:spPr>
          <a:xfrm flipH="1">
            <a:off x="2677064" y="3868927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МИНИ-ИГРА СОН/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МИНИ-ИГРА ПОБЕГ</a:t>
            </a:r>
            <a:endParaRPr sz="1200" dirty="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 flipH="1">
            <a:off x="4640970" y="3868927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3 УРОВЕНЬ</a:t>
            </a:r>
            <a:endParaRPr sz="1200" dirty="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cxnSp>
        <p:nvCxnSpPr>
          <p:cNvPr id="411" name="Google Shape;411;p39"/>
          <p:cNvCxnSpPr>
            <a:stCxn id="403" idx="3"/>
            <a:endCxn id="404" idx="1"/>
          </p:cNvCxnSpPr>
          <p:nvPr/>
        </p:nvCxnSpPr>
        <p:spPr>
          <a:xfrm>
            <a:off x="1622625" y="3394300"/>
            <a:ext cx="1872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39"/>
          <p:cNvCxnSpPr>
            <a:stCxn id="404" idx="3"/>
            <a:endCxn id="405" idx="1"/>
          </p:cNvCxnSpPr>
          <p:nvPr/>
        </p:nvCxnSpPr>
        <p:spPr>
          <a:xfrm>
            <a:off x="3586525" y="3394300"/>
            <a:ext cx="1872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39"/>
          <p:cNvCxnSpPr>
            <a:stCxn id="403" idx="2"/>
            <a:endCxn id="415" idx="0"/>
          </p:cNvCxnSpPr>
          <p:nvPr/>
        </p:nvCxnSpPr>
        <p:spPr>
          <a:xfrm>
            <a:off x="1576875" y="34400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39"/>
          <p:cNvCxnSpPr>
            <a:stCxn id="404" idx="2"/>
            <a:endCxn id="417" idx="0"/>
          </p:cNvCxnSpPr>
          <p:nvPr/>
        </p:nvCxnSpPr>
        <p:spPr>
          <a:xfrm>
            <a:off x="3540775" y="34400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39"/>
          <p:cNvCxnSpPr>
            <a:stCxn id="405" idx="2"/>
            <a:endCxn id="419" idx="0"/>
          </p:cNvCxnSpPr>
          <p:nvPr/>
        </p:nvCxnSpPr>
        <p:spPr>
          <a:xfrm>
            <a:off x="5504675" y="34400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39"/>
          <p:cNvCxnSpPr>
            <a:stCxn id="387" idx="3"/>
            <a:endCxn id="403" idx="1"/>
          </p:cNvCxnSpPr>
          <p:nvPr/>
        </p:nvCxnSpPr>
        <p:spPr>
          <a:xfrm flipH="1">
            <a:off x="1531125" y="1407450"/>
            <a:ext cx="5983200" cy="1986900"/>
          </a:xfrm>
          <a:prstGeom prst="bentConnector5">
            <a:avLst>
              <a:gd name="adj1" fmla="val -14294"/>
              <a:gd name="adj2" fmla="val 64689"/>
              <a:gd name="adj3" fmla="val 11015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3" name="Google Shape;423;p39"/>
          <p:cNvGrpSpPr/>
          <p:nvPr/>
        </p:nvGrpSpPr>
        <p:grpSpPr>
          <a:xfrm>
            <a:off x="8197500" y="3204825"/>
            <a:ext cx="226500" cy="378950"/>
            <a:chOff x="7894100" y="3762250"/>
            <a:chExt cx="226500" cy="378950"/>
          </a:xfrm>
        </p:grpSpPr>
        <p:sp>
          <p:nvSpPr>
            <p:cNvPr id="424" name="Google Shape;424;p39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>
            <a:spLocks noGrp="1"/>
          </p:cNvSpPr>
          <p:nvPr>
            <p:ph type="subTitle" idx="2"/>
          </p:nvPr>
        </p:nvSpPr>
        <p:spPr>
          <a:xfrm>
            <a:off x="1055850" y="1832375"/>
            <a:ext cx="3048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 ВАМИ ВЕДЕТСЯ ОХОТА. УПРАВЛЯЙТЕ ГЛАВНЫМ ГЕРОЕМ, ЧТОБЫ ВЫБРАТЬСЯ ИЗ ОБЩЕЖИТИЯ,ОСТАВШИСЬ НЕЗАМЕЧЕННЫМ</a:t>
            </a:r>
            <a:endParaRPr dirty="0"/>
          </a:p>
        </p:txBody>
      </p:sp>
      <p:sp>
        <p:nvSpPr>
          <p:cNvPr id="292" name="Google Shape;292;p33"/>
          <p:cNvSpPr txBox="1">
            <a:spLocks noGrp="1"/>
          </p:cNvSpPr>
          <p:nvPr>
            <p:ph type="subTitle" idx="3"/>
          </p:nvPr>
        </p:nvSpPr>
        <p:spPr>
          <a:xfrm>
            <a:off x="5039850" y="1832375"/>
            <a:ext cx="3048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КОММУНАЛКЕ, ЕСЛИ ВАМ ПОВЕЗЕТ, ПРЕДСТАВИТСЯ ВОЗМОЖНОСТЬ ПОСПАТЬ. БУДЕТ ЛИ ЭТОТ СОН ПОСЛЕДНИМ – РЕШИТ ТО, СПРАВИТЕСЬ ЛИ ВЫ С ЛОГИЧЕСКОЙ ЗАДАЧЕЙ</a:t>
            </a:r>
            <a:endParaRPr dirty="0"/>
          </a:p>
        </p:txBody>
      </p:sp>
      <p:sp>
        <p:nvSpPr>
          <p:cNvPr id="293" name="Google Shape;293;p33"/>
          <p:cNvSpPr txBox="1">
            <a:spLocks noGrp="1"/>
          </p:cNvSpPr>
          <p:nvPr>
            <p:ph type="subTitle" idx="4"/>
          </p:nvPr>
        </p:nvSpPr>
        <p:spPr>
          <a:xfrm>
            <a:off x="2315028" y="3580700"/>
            <a:ext cx="3048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СКОРЕЕ УБЕГАЙТЕ ОТ ЖУТКОГО ВЛАДЕЛЬЦА КОММУНАЛКИ, ЧТОБЫ ОСТАТЬСЯ В ЖИВЫХ. БУДЬТЕ АККУРАТНЫ! </a:t>
            </a:r>
            <a:endParaRPr dirty="0"/>
          </a:p>
        </p:txBody>
      </p:sp>
      <p:sp>
        <p:nvSpPr>
          <p:cNvPr id="295" name="Google Shape;29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МИНИ-ИГРЫ</a:t>
            </a:r>
            <a:endParaRPr dirty="0"/>
          </a:p>
        </p:txBody>
      </p:sp>
      <p:sp>
        <p:nvSpPr>
          <p:cNvPr id="296" name="Google Shape;296;p33"/>
          <p:cNvSpPr txBox="1">
            <a:spLocks noGrp="1"/>
          </p:cNvSpPr>
          <p:nvPr>
            <p:ph type="subTitle" idx="1"/>
          </p:nvPr>
        </p:nvSpPr>
        <p:spPr>
          <a:xfrm>
            <a:off x="1055850" y="1306475"/>
            <a:ext cx="30483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ЛАБИРИНТ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6"/>
          </p:nvPr>
        </p:nvSpPr>
        <p:spPr>
          <a:xfrm>
            <a:off x="2315028" y="3054800"/>
            <a:ext cx="30483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ПОБЕГ</a:t>
            </a:r>
            <a:endParaRPr dirty="0"/>
          </a:p>
        </p:txBody>
      </p:sp>
      <p:sp>
        <p:nvSpPr>
          <p:cNvPr id="298" name="Google Shape;298;p33"/>
          <p:cNvSpPr txBox="1">
            <a:spLocks noGrp="1"/>
          </p:cNvSpPr>
          <p:nvPr>
            <p:ph type="subTitle" idx="7"/>
          </p:nvPr>
        </p:nvSpPr>
        <p:spPr>
          <a:xfrm>
            <a:off x="5039850" y="1306475"/>
            <a:ext cx="30483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СОН</a:t>
            </a:r>
            <a:endParaRPr dirty="0"/>
          </a:p>
        </p:txBody>
      </p:sp>
      <p:grpSp>
        <p:nvGrpSpPr>
          <p:cNvPr id="300" name="Google Shape;300;p33"/>
          <p:cNvGrpSpPr/>
          <p:nvPr/>
        </p:nvGrpSpPr>
        <p:grpSpPr>
          <a:xfrm>
            <a:off x="8275100" y="1095250"/>
            <a:ext cx="226500" cy="378950"/>
            <a:chOff x="7894100" y="3762250"/>
            <a:chExt cx="226500" cy="378950"/>
          </a:xfrm>
        </p:grpSpPr>
        <p:sp>
          <p:nvSpPr>
            <p:cNvPr id="301" name="Google Shape;301;p33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"/>
          <p:cNvSpPr txBox="1">
            <a:spLocks noGrp="1"/>
          </p:cNvSpPr>
          <p:nvPr>
            <p:ph type="title"/>
          </p:nvPr>
        </p:nvSpPr>
        <p:spPr>
          <a:xfrm flipH="1">
            <a:off x="701450" y="1682032"/>
            <a:ext cx="3161700" cy="10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ИГРА, СОЧЕТАЮЩАЯ В СЕБЕ НЕСКОЛЬКО ИГР</a:t>
            </a:r>
            <a:endParaRPr dirty="0"/>
          </a:p>
        </p:txBody>
      </p:sp>
      <p:grpSp>
        <p:nvGrpSpPr>
          <p:cNvPr id="436" name="Google Shape;436;p40"/>
          <p:cNvGrpSpPr/>
          <p:nvPr/>
        </p:nvGrpSpPr>
        <p:grpSpPr>
          <a:xfrm rot="5400000">
            <a:off x="861825" y="3983650"/>
            <a:ext cx="536998" cy="134100"/>
            <a:chOff x="7229775" y="947625"/>
            <a:chExt cx="536998" cy="134100"/>
          </a:xfrm>
        </p:grpSpPr>
        <p:sp>
          <p:nvSpPr>
            <p:cNvPr id="437" name="Google Shape;437;p40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8180750" y="816250"/>
            <a:ext cx="150300" cy="378950"/>
            <a:chOff x="205650" y="308475"/>
            <a:chExt cx="150300" cy="378950"/>
          </a:xfrm>
        </p:grpSpPr>
        <p:sp>
          <p:nvSpPr>
            <p:cNvPr id="442" name="Google Shape;442;p40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8B265E9-873C-3412-36D8-AF83CCD63597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19610" b="19610"/>
          <a:stretch>
            <a:fillRect/>
          </a:stretch>
        </p:blipFill>
        <p:spPr>
          <a:xfrm flipH="1">
            <a:off x="1344625" y="3063251"/>
            <a:ext cx="4207500" cy="1437900"/>
          </a:xfr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3DE2FC7-5AED-0DA4-B6C5-94B3EF64F65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l="8996" r="8996"/>
          <a:stretch>
            <a:fillRect/>
          </a:stretch>
        </p:blipFill>
        <p:spPr/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D058B3D-F71C-BB62-623D-B2E0C3FA2769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5"/>
          <a:srcRect l="7092" r="7092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Game Design Agency by Slidesgo">
  <a:themeElements>
    <a:clrScheme name="Simple Light">
      <a:dk1>
        <a:srgbClr val="FFFFFF"/>
      </a:dk1>
      <a:lt1>
        <a:srgbClr val="000000"/>
      </a:lt1>
      <a:dk2>
        <a:srgbClr val="DD3D6E"/>
      </a:dk2>
      <a:lt2>
        <a:srgbClr val="6ABF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130</Words>
  <Application>Microsoft Office PowerPoint</Application>
  <PresentationFormat>Экран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Orbitron</vt:lpstr>
      <vt:lpstr>Kanit</vt:lpstr>
      <vt:lpstr>Arial</vt:lpstr>
      <vt:lpstr>Raleway</vt:lpstr>
      <vt:lpstr>TruthCYR Thin</vt:lpstr>
      <vt:lpstr>Kanit Light</vt:lpstr>
      <vt:lpstr>Open Sans Light</vt:lpstr>
      <vt:lpstr>Game Design Agency by Slidesgo</vt:lpstr>
      <vt:lpstr>Moving to Peter</vt:lpstr>
      <vt:lpstr>ОБЩАЯ ИНФОРМАЦИЯ</vt:lpstr>
      <vt:lpstr>СТРУКТУРА</vt:lpstr>
      <vt:lpstr>МИНИ-ИГРЫ</vt:lpstr>
      <vt:lpstr>ИГРА, СОЧЕТАЮЩАЯ В СЕБЕ НЕСКОЛЬКО ИГР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to Peter</dc:title>
  <cp:lastModifiedBy>Анастасия Димова</cp:lastModifiedBy>
  <cp:revision>2</cp:revision>
  <dcterms:modified xsi:type="dcterms:W3CDTF">2024-01-19T22:55:20Z</dcterms:modified>
</cp:coreProperties>
</file>