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60" r:id="rId3"/>
    <p:sldId id="258" r:id="rId4"/>
    <p:sldId id="263" r:id="rId5"/>
    <p:sldId id="277" r:id="rId6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FBEC03-D00E-4453-AB82-9CC45C2CC680}">
  <a:tblStyle styleId="{D6FBEC03-D00E-4453-AB82-9CC45C2CC6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8" r:id="rId4"/>
    <p:sldLayoutId id="2147483659" r:id="rId5"/>
    <p:sldLayoutId id="2147483666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Programming </a:t>
            </a:r>
            <a:r>
              <a:rPr lang="en" dirty="0">
                <a:solidFill>
                  <a:schemeClr val="accent2"/>
                </a:solidFill>
              </a:rPr>
              <a:t>‘Language’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</a:t>
            </a:r>
            <a:r>
              <a:rPr lang="ru-RU" dirty="0"/>
              <a:t> Приложение для первых шагов в С++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Fast learn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forbeginners.</a:t>
            </a:r>
            <a:r>
              <a:rPr lang="en-US" sz="1400" dirty="0">
                <a:solidFill>
                  <a:schemeClr val="accent3"/>
                </a:solidFill>
              </a:rPr>
              <a:t>cpp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workshop.cpp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ru-RU" dirty="0"/>
              <a:t>Приложение, которое упростит задачу тем, кто поставил цель выучить С++, но совершенно не знает, с чего начать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ru-RU" dirty="0"/>
              <a:t>Самое трудное – понять, с чего начать, каким источникам доверять. Данное приложение решает эти проблемы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2"/>
                </a:solidFill>
              </a:rPr>
              <a:t>Предназначение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Идея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1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533" name="Google Shape;533;p31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forbeginners.</a:t>
            </a:r>
            <a:r>
              <a:rPr lang="ru-RU" dirty="0"/>
              <a:t>с</a:t>
            </a:r>
            <a:r>
              <a:rPr lang="en-US" dirty="0"/>
              <a:t>pp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workshop.cpp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191176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332550" y="1656577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ru-RU" dirty="0"/>
              <a:t>Авторская теория, которая в каждом уроке подкреплена примерами кода на С++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50" y="1191188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НЕ сухая теория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50125" y="2275927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722225" y="2721597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ru-RU" dirty="0"/>
              <a:t>После каждого блока представлена практика в виде разных типов заданий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722224" y="2275915"/>
            <a:ext cx="3931639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Практика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5114975" y="3848664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ru-RU" dirty="0"/>
              <a:t>В разделе успеваемости можно следить за успехами и отслеживать свой прогресс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5114974" y="3400200"/>
            <a:ext cx="3524045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Отслеживание результатов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Структура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forbeginners.</a:t>
            </a:r>
            <a:r>
              <a:rPr lang="ru-RU" dirty="0"/>
              <a:t>срр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workshop.c</a:t>
            </a:r>
            <a:r>
              <a:rPr lang="ru-RU" sz="1400" dirty="0">
                <a:solidFill>
                  <a:schemeClr val="accent3"/>
                </a:solidFill>
              </a:rPr>
              <a:t>рр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Классы программы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Project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2888875" y="1261450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Главный класс приложения, меню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2017623" y="1789261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Lessons</a:t>
            </a:r>
            <a:endParaRPr sz="2000"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3276123" y="1789269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Меню тем уроков, отображение пройденных и не пройденных уроков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2708926" y="2875882"/>
            <a:ext cx="1436421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0000"/>
                </a:solidFill>
                <a:latin typeface="Fira Code"/>
                <a:ea typeface="Fira Code"/>
                <a:cs typeface="Fira Code"/>
                <a:sym typeface="Fira Code"/>
              </a:rPr>
              <a:t>Practice</a:t>
            </a:r>
            <a:endParaRPr sz="2000" dirty="0">
              <a:solidFill>
                <a:srgbClr val="FF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4052096" y="2875899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Класс окна с практикой по пройденной теме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2924775" y="342912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Results</a:t>
            </a:r>
            <a:endParaRPr sz="2000" dirty="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4183275" y="342912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Класс с результатами по тестам и динамикой успехов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forbeginners.</a:t>
            </a:r>
            <a:r>
              <a:rPr lang="ru-RU" dirty="0">
                <a:solidFill>
                  <a:schemeClr val="accent3"/>
                </a:solidFill>
              </a:rPr>
              <a:t>срр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workshop.c</a:t>
            </a:r>
            <a:r>
              <a:rPr lang="ru-RU" sz="1400" dirty="0">
                <a:solidFill>
                  <a:schemeClr val="accent3"/>
                </a:solidFill>
              </a:rPr>
              <a:t>рр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stCxn id="649" idx="2"/>
            <a:endCxn id="636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>
            <a:cxnSpLocks/>
          </p:cNvCxnSpPr>
          <p:nvPr/>
        </p:nvCxnSpPr>
        <p:spPr>
          <a:xfrm>
            <a:off x="1337875" y="2072998"/>
            <a:ext cx="533258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2" name="Google Shape;652;p34"/>
          <p:cNvCxnSpPr>
            <a:cxnSpLocks/>
          </p:cNvCxnSpPr>
          <p:nvPr/>
        </p:nvCxnSpPr>
        <p:spPr>
          <a:xfrm>
            <a:off x="1337875" y="3151161"/>
            <a:ext cx="1278325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4" name="Google Shape;654;p34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" name="Google Shape;650;p34">
            <a:extLst>
              <a:ext uri="{FF2B5EF4-FFF2-40B4-BE49-F238E27FC236}">
                <a16:creationId xmlns:a16="http://schemas.microsoft.com/office/drawing/2014/main" id="{98A96159-DF08-79CC-5542-F57B1C4845C3}"/>
              </a:ext>
            </a:extLst>
          </p:cNvPr>
          <p:cNvCxnSpPr>
            <a:cxnSpLocks/>
          </p:cNvCxnSpPr>
          <p:nvPr/>
        </p:nvCxnSpPr>
        <p:spPr>
          <a:xfrm>
            <a:off x="1337875" y="2623338"/>
            <a:ext cx="871925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640;p34">
            <a:extLst>
              <a:ext uri="{FF2B5EF4-FFF2-40B4-BE49-F238E27FC236}">
                <a16:creationId xmlns:a16="http://schemas.microsoft.com/office/drawing/2014/main" id="{DCDFC191-6EA7-DB1C-B8D3-439BBF39CDEB}"/>
              </a:ext>
            </a:extLst>
          </p:cNvPr>
          <p:cNvSpPr txBox="1"/>
          <p:nvPr/>
        </p:nvSpPr>
        <p:spPr>
          <a:xfrm>
            <a:off x="2361791" y="2350944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Teoria</a:t>
            </a:r>
            <a:endParaRPr sz="20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" name="Google Shape;641;p34">
            <a:extLst>
              <a:ext uri="{FF2B5EF4-FFF2-40B4-BE49-F238E27FC236}">
                <a16:creationId xmlns:a16="http://schemas.microsoft.com/office/drawing/2014/main" id="{8A55AED4-481B-7A5E-F909-BDC96BCC7369}"/>
              </a:ext>
            </a:extLst>
          </p:cNvPr>
          <p:cNvSpPr txBox="1"/>
          <p:nvPr/>
        </p:nvSpPr>
        <p:spPr>
          <a:xfrm>
            <a:off x="3620291" y="2350961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Класс окна с теорией и примерами кода на С++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48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1"/>
                </a:solidFill>
              </a:rPr>
              <a:t>Итоги</a:t>
            </a:r>
            <a:br>
              <a:rPr lang="ru-RU" dirty="0">
                <a:solidFill>
                  <a:schemeClr val="lt1"/>
                </a:solidFill>
              </a:rPr>
            </a:b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523" name="Google Shape;2523;p48"/>
          <p:cNvSpPr txBox="1">
            <a:spLocks noGrp="1"/>
          </p:cNvSpPr>
          <p:nvPr>
            <p:ph type="subTitle" idx="1"/>
          </p:nvPr>
        </p:nvSpPr>
        <p:spPr>
          <a:xfrm>
            <a:off x="1667256" y="2271156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Создано приложение для решения проблемы «С чего начать путь в С++?»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дальнейшем планируется добавить и другие языки программирования</a:t>
            </a:r>
            <a:endParaRPr dirty="0"/>
          </a:p>
        </p:txBody>
      </p:sp>
      <p:sp>
        <p:nvSpPr>
          <p:cNvPr id="2524" name="Google Shape;2524;p4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25" name="Google Shape;2525;p4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forbeginners.</a:t>
            </a:r>
            <a:r>
              <a:rPr lang="ru-RU" dirty="0">
                <a:solidFill>
                  <a:schemeClr val="accent3"/>
                </a:solidFill>
              </a:rPr>
              <a:t>срр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2527" name="Google Shape;2527;p48"/>
          <p:cNvGrpSpPr/>
          <p:nvPr/>
        </p:nvGrpSpPr>
        <p:grpSpPr>
          <a:xfrm>
            <a:off x="1084825" y="2246100"/>
            <a:ext cx="506100" cy="2323925"/>
            <a:chOff x="1084825" y="2246100"/>
            <a:chExt cx="506100" cy="2323925"/>
          </a:xfrm>
        </p:grpSpPr>
        <p:sp>
          <p:nvSpPr>
            <p:cNvPr id="2528" name="Google Shape;2528;p4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29" name="Google Shape;2529;p48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30" name="Google Shape;2530;p4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workshop.c</a:t>
            </a:r>
            <a:r>
              <a:rPr lang="ru-RU" sz="1400" dirty="0">
                <a:solidFill>
                  <a:schemeClr val="accent3"/>
                </a:solidFill>
              </a:rPr>
              <a:t>рр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2531" name="Google Shape;2531;p48"/>
          <p:cNvGrpSpPr/>
          <p:nvPr/>
        </p:nvGrpSpPr>
        <p:grpSpPr>
          <a:xfrm>
            <a:off x="4994678" y="1173377"/>
            <a:ext cx="3439196" cy="2775803"/>
            <a:chOff x="4994678" y="1173377"/>
            <a:chExt cx="3439196" cy="2775803"/>
          </a:xfrm>
        </p:grpSpPr>
        <p:grpSp>
          <p:nvGrpSpPr>
            <p:cNvPr id="2532" name="Google Shape;2532;p48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2533" name="Google Shape;2533;p48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2534" name="Google Shape;2534;p48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2535" name="Google Shape;2535;p48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2536" name="Google Shape;2536;p48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2537" name="Google Shape;2537;p48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2538" name="Google Shape;2538;p48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2539" name="Google Shape;2539;p48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BEF07AA-1188-19FE-06DE-9EF21140B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459" y="1335293"/>
            <a:ext cx="3105028" cy="17465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Экран (16:9)</PresentationFormat>
  <Paragraphs>52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Fira Code</vt:lpstr>
      <vt:lpstr>Arial</vt:lpstr>
      <vt:lpstr>Programming Language Workshop for Beginners by Slidesgo</vt:lpstr>
      <vt:lpstr>Programming ‘Language’ {</vt:lpstr>
      <vt:lpstr>Идея { </vt:lpstr>
      <vt:lpstr>01</vt:lpstr>
      <vt:lpstr>Классы программы {</vt:lpstr>
      <vt:lpstr>Итоги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‘Language’ {</dc:title>
  <cp:lastModifiedBy>Анастасия Димова</cp:lastModifiedBy>
  <cp:revision>1</cp:revision>
  <dcterms:modified xsi:type="dcterms:W3CDTF">2023-11-15T20:40:49Z</dcterms:modified>
</cp:coreProperties>
</file>