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8"/>
  </p:notesMasterIdLst>
  <p:sldIdLst>
    <p:sldId id="256" r:id="rId2"/>
    <p:sldId id="260" r:id="rId3"/>
    <p:sldId id="277" r:id="rId4"/>
    <p:sldId id="258" r:id="rId5"/>
    <p:sldId id="259" r:id="rId6"/>
    <p:sldId id="347" r:id="rId7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9"/>
    </p:embeddedFont>
    <p:embeddedFont>
      <p:font typeface="Manjari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EE9C66-6477-40A7-83BA-3E1B9BDAE850}">
  <a:tblStyle styleId="{E4EE9C66-6477-40A7-83BA-3E1B9BDAE8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0A9EAE-1125-4C94-8AE1-79B9A658B50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6052896-8FF2-4445-9858-9F0B060F3892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D152B-66A8-4BF8-A019-5C55E0924171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8A7564C-D961-4A3F-B854-C1DCBE8294D6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103D57-EDE8-4B5E-886A-706208BE154B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95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c6a01074ef_0_18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4" name="Google Shape;2294;gc6a01074ef_0_18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fbfe6ab361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fbfe6ab361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Google Shape;3613;gc6a01074ef_0_21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4" name="Google Shape;3614;gc6a01074ef_0_21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8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6317727" y="1597507"/>
            <a:ext cx="6147380" cy="37820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rot="10800000" flipH="1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2258800" y="31797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-2266405" flipH="1">
            <a:off x="7096023" y="218951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2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14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6" name="Google Shape;27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7" name="Google Shape;277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8" name="Google Shape;278;p14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 ">
  <p:cSld name="CUSTOM_34_1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0"/>
          <p:cNvSpPr/>
          <p:nvPr/>
        </p:nvSpPr>
        <p:spPr>
          <a:xfrm rot="-4971949">
            <a:off x="-1978224" y="-993266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0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745" name="Google Shape;745;p3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30"/>
          <p:cNvSpPr/>
          <p:nvPr/>
        </p:nvSpPr>
        <p:spPr>
          <a:xfrm rot="250550" flipH="1">
            <a:off x="838717" y="3110207"/>
            <a:ext cx="5950574" cy="36610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0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1" name="Google Shape;771;p30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50"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2"/>
          <p:cNvSpPr/>
          <p:nvPr/>
        </p:nvSpPr>
        <p:spPr>
          <a:xfrm rot="5400000">
            <a:off x="-2348450" y="75713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76" r:id="rId6"/>
    <p:sldLayoutId id="2147483684" r:id="rId7"/>
    <p:sldLayoutId id="2147483698" r:id="rId8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283100" y="62019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EGE_start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006" name="Google Shape;2006;p83"/>
          <p:cNvSpPr txBox="1">
            <a:spLocks noGrp="1"/>
          </p:cNvSpPr>
          <p:nvPr>
            <p:ph type="subTitle" idx="1"/>
          </p:nvPr>
        </p:nvSpPr>
        <p:spPr>
          <a:xfrm>
            <a:off x="1283100" y="292218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сайт для подготовки к сдаче единого государственного экзамена(ЕГЭ) по математике и информатике.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- образовательная платформа</a:t>
            </a:r>
            <a:endParaRPr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Предоставляет возможность попрактиковаться в заданиях, которые вызывают трудности или составить полноценный вариант.</a:t>
            </a:r>
          </a:p>
        </p:txBody>
      </p:sp>
      <p:sp>
        <p:nvSpPr>
          <p:cNvPr id="2059" name="Google Shape;2059;p8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6" name="Google Shape;2296;p104"/>
          <p:cNvGrpSpPr/>
          <p:nvPr/>
        </p:nvGrpSpPr>
        <p:grpSpPr>
          <a:xfrm>
            <a:off x="1500300" y="1501000"/>
            <a:ext cx="2106492" cy="2837274"/>
            <a:chOff x="1500300" y="1501000"/>
            <a:chExt cx="2106492" cy="2837274"/>
          </a:xfrm>
        </p:grpSpPr>
        <p:grpSp>
          <p:nvGrpSpPr>
            <p:cNvPr id="2297" name="Google Shape;2297;p104"/>
            <p:cNvGrpSpPr/>
            <p:nvPr/>
          </p:nvGrpSpPr>
          <p:grpSpPr>
            <a:xfrm>
              <a:off x="1500300" y="3321374"/>
              <a:ext cx="2106492" cy="1016900"/>
              <a:chOff x="1500300" y="3321374"/>
              <a:chExt cx="2106492" cy="1016900"/>
            </a:xfrm>
          </p:grpSpPr>
          <p:sp>
            <p:nvSpPr>
              <p:cNvPr id="2298" name="Google Shape;2298;p104"/>
              <p:cNvSpPr/>
              <p:nvPr/>
            </p:nvSpPr>
            <p:spPr>
              <a:xfrm>
                <a:off x="2295540" y="3321374"/>
                <a:ext cx="605775" cy="354125"/>
              </a:xfrm>
              <a:custGeom>
                <a:avLst/>
                <a:gdLst/>
                <a:ahLst/>
                <a:cxnLst/>
                <a:rect l="l" t="t" r="r" b="b"/>
                <a:pathLst>
                  <a:path w="10883" h="6362" extrusionOk="0">
                    <a:moveTo>
                      <a:pt x="5472" y="1"/>
                    </a:moveTo>
                    <a:cubicBezTo>
                      <a:pt x="3496" y="1"/>
                      <a:pt x="1733" y="274"/>
                      <a:pt x="122" y="761"/>
                    </a:cubicBezTo>
                    <a:cubicBezTo>
                      <a:pt x="1" y="2432"/>
                      <a:pt x="305" y="6141"/>
                      <a:pt x="5320" y="6353"/>
                    </a:cubicBezTo>
                    <a:cubicBezTo>
                      <a:pt x="5451" y="6359"/>
                      <a:pt x="5580" y="6362"/>
                      <a:pt x="5705" y="6362"/>
                    </a:cubicBezTo>
                    <a:cubicBezTo>
                      <a:pt x="10421" y="6362"/>
                      <a:pt x="10883" y="2538"/>
                      <a:pt x="10883" y="791"/>
                    </a:cubicBezTo>
                    <a:cubicBezTo>
                      <a:pt x="9272" y="305"/>
                      <a:pt x="7478" y="1"/>
                      <a:pt x="5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104"/>
              <p:cNvSpPr/>
              <p:nvPr/>
            </p:nvSpPr>
            <p:spPr>
              <a:xfrm>
                <a:off x="1500300" y="3363679"/>
                <a:ext cx="2106492" cy="974595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7509" extrusionOk="0">
                    <a:moveTo>
                      <a:pt x="14408" y="1"/>
                    </a:moveTo>
                    <a:lnTo>
                      <a:pt x="14408" y="1"/>
                    </a:lnTo>
                    <a:cubicBezTo>
                      <a:pt x="2888" y="3435"/>
                      <a:pt x="1" y="17508"/>
                      <a:pt x="1" y="17508"/>
                    </a:cubicBezTo>
                    <a:lnTo>
                      <a:pt x="37844" y="17508"/>
                    </a:lnTo>
                    <a:cubicBezTo>
                      <a:pt x="37844" y="17508"/>
                      <a:pt x="36263" y="3557"/>
                      <a:pt x="25169" y="31"/>
                    </a:cubicBezTo>
                    <a:cubicBezTo>
                      <a:pt x="25169" y="1778"/>
                      <a:pt x="24707" y="5602"/>
                      <a:pt x="19991" y="5602"/>
                    </a:cubicBezTo>
                    <a:cubicBezTo>
                      <a:pt x="19866" y="5602"/>
                      <a:pt x="19737" y="5599"/>
                      <a:pt x="19606" y="5593"/>
                    </a:cubicBezTo>
                    <a:cubicBezTo>
                      <a:pt x="14591" y="5381"/>
                      <a:pt x="14287" y="1672"/>
                      <a:pt x="144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00" name="Google Shape;2300;p104"/>
            <p:cNvSpPr/>
            <p:nvPr/>
          </p:nvSpPr>
          <p:spPr>
            <a:xfrm>
              <a:off x="1827896" y="1955391"/>
              <a:ext cx="325418" cy="509223"/>
            </a:xfrm>
            <a:custGeom>
              <a:avLst/>
              <a:gdLst/>
              <a:ahLst/>
              <a:cxnLst/>
              <a:rect l="l" t="t" r="r" b="b"/>
              <a:pathLst>
                <a:path w="5846" h="9148" extrusionOk="0">
                  <a:moveTo>
                    <a:pt x="2098" y="0"/>
                  </a:moveTo>
                  <a:cubicBezTo>
                    <a:pt x="2098" y="0"/>
                    <a:pt x="1" y="6566"/>
                    <a:pt x="2949" y="8815"/>
                  </a:cubicBezTo>
                  <a:cubicBezTo>
                    <a:pt x="3246" y="9044"/>
                    <a:pt x="3510" y="9147"/>
                    <a:pt x="3745" y="9147"/>
                  </a:cubicBezTo>
                  <a:cubicBezTo>
                    <a:pt x="5845" y="9147"/>
                    <a:pt x="5624" y="912"/>
                    <a:pt x="5624" y="912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04"/>
            <p:cNvSpPr/>
            <p:nvPr/>
          </p:nvSpPr>
          <p:spPr>
            <a:xfrm>
              <a:off x="1780525" y="2259932"/>
              <a:ext cx="329982" cy="331652"/>
            </a:xfrm>
            <a:custGeom>
              <a:avLst/>
              <a:gdLst/>
              <a:ahLst/>
              <a:cxnLst/>
              <a:rect l="l" t="t" r="r" b="b"/>
              <a:pathLst>
                <a:path w="5928" h="5958" extrusionOk="0">
                  <a:moveTo>
                    <a:pt x="2949" y="0"/>
                  </a:moveTo>
                  <a:cubicBezTo>
                    <a:pt x="1308" y="0"/>
                    <a:pt x="1" y="1338"/>
                    <a:pt x="1" y="2979"/>
                  </a:cubicBezTo>
                  <a:cubicBezTo>
                    <a:pt x="1" y="4620"/>
                    <a:pt x="1308" y="5958"/>
                    <a:pt x="2949" y="5958"/>
                  </a:cubicBezTo>
                  <a:cubicBezTo>
                    <a:pt x="4590" y="5958"/>
                    <a:pt x="5928" y="4620"/>
                    <a:pt x="5928" y="2979"/>
                  </a:cubicBezTo>
                  <a:cubicBezTo>
                    <a:pt x="5928" y="1338"/>
                    <a:pt x="4590" y="0"/>
                    <a:pt x="2949" y="0"/>
                  </a:cubicBezTo>
                  <a:close/>
                </a:path>
              </a:pathLst>
            </a:custGeom>
            <a:solidFill>
              <a:srgbClr val="D3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04"/>
            <p:cNvSpPr/>
            <p:nvPr/>
          </p:nvSpPr>
          <p:spPr>
            <a:xfrm>
              <a:off x="3008899" y="2259932"/>
              <a:ext cx="330038" cy="331652"/>
            </a:xfrm>
            <a:custGeom>
              <a:avLst/>
              <a:gdLst/>
              <a:ahLst/>
              <a:cxnLst/>
              <a:rect l="l" t="t" r="r" b="b"/>
              <a:pathLst>
                <a:path w="5929" h="5958" extrusionOk="0">
                  <a:moveTo>
                    <a:pt x="2949" y="0"/>
                  </a:moveTo>
                  <a:cubicBezTo>
                    <a:pt x="1308" y="0"/>
                    <a:pt x="1" y="1338"/>
                    <a:pt x="1" y="2979"/>
                  </a:cubicBezTo>
                  <a:cubicBezTo>
                    <a:pt x="1" y="4620"/>
                    <a:pt x="1308" y="5958"/>
                    <a:pt x="2949" y="5958"/>
                  </a:cubicBezTo>
                  <a:cubicBezTo>
                    <a:pt x="4591" y="5958"/>
                    <a:pt x="5928" y="4620"/>
                    <a:pt x="5928" y="2979"/>
                  </a:cubicBezTo>
                  <a:cubicBezTo>
                    <a:pt x="5928" y="1338"/>
                    <a:pt x="4591" y="0"/>
                    <a:pt x="2949" y="0"/>
                  </a:cubicBezTo>
                  <a:close/>
                </a:path>
              </a:pathLst>
            </a:custGeom>
            <a:solidFill>
              <a:srgbClr val="D3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04"/>
            <p:cNvSpPr/>
            <p:nvPr/>
          </p:nvSpPr>
          <p:spPr>
            <a:xfrm>
              <a:off x="2411662" y="2659215"/>
              <a:ext cx="362101" cy="577023"/>
            </a:xfrm>
            <a:custGeom>
              <a:avLst/>
              <a:gdLst/>
              <a:ahLst/>
              <a:cxnLst/>
              <a:rect l="l" t="t" r="r" b="b"/>
              <a:pathLst>
                <a:path w="6505" h="10366" extrusionOk="0">
                  <a:moveTo>
                    <a:pt x="5988" y="1"/>
                  </a:moveTo>
                  <a:lnTo>
                    <a:pt x="851" y="700"/>
                  </a:lnTo>
                  <a:lnTo>
                    <a:pt x="0" y="10366"/>
                  </a:lnTo>
                  <a:cubicBezTo>
                    <a:pt x="1702" y="10153"/>
                    <a:pt x="4468" y="9362"/>
                    <a:pt x="6505" y="6596"/>
                  </a:cubicBezTo>
                  <a:lnTo>
                    <a:pt x="5988" y="1"/>
                  </a:lnTo>
                  <a:close/>
                </a:path>
              </a:pathLst>
            </a:custGeom>
            <a:solidFill>
              <a:srgbClr val="D3A373"/>
            </a:solidFill>
            <a:ln w="9525" cap="flat" cmpd="sng">
              <a:solidFill>
                <a:srgbClr val="D3A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04"/>
            <p:cNvSpPr/>
            <p:nvPr/>
          </p:nvSpPr>
          <p:spPr>
            <a:xfrm>
              <a:off x="1986933" y="1574644"/>
              <a:ext cx="1155717" cy="1387895"/>
            </a:xfrm>
            <a:custGeom>
              <a:avLst/>
              <a:gdLst/>
              <a:ahLst/>
              <a:cxnLst/>
              <a:rect l="l" t="t" r="r" b="b"/>
              <a:pathLst>
                <a:path w="20762" h="24933" extrusionOk="0">
                  <a:moveTo>
                    <a:pt x="11510" y="1"/>
                  </a:moveTo>
                  <a:cubicBezTo>
                    <a:pt x="11497" y="1"/>
                    <a:pt x="11490" y="1"/>
                    <a:pt x="11490" y="1"/>
                  </a:cubicBezTo>
                  <a:cubicBezTo>
                    <a:pt x="11490" y="1"/>
                    <a:pt x="5077" y="275"/>
                    <a:pt x="1916" y="8177"/>
                  </a:cubicBezTo>
                  <a:cubicBezTo>
                    <a:pt x="3152" y="9443"/>
                    <a:pt x="1796" y="12473"/>
                    <a:pt x="246" y="12473"/>
                  </a:cubicBezTo>
                  <a:cubicBezTo>
                    <a:pt x="195" y="12473"/>
                    <a:pt x="144" y="12470"/>
                    <a:pt x="92" y="12463"/>
                  </a:cubicBezTo>
                  <a:lnTo>
                    <a:pt x="92" y="12463"/>
                  </a:lnTo>
                  <a:cubicBezTo>
                    <a:pt x="1" y="14044"/>
                    <a:pt x="62" y="14530"/>
                    <a:pt x="244" y="16080"/>
                  </a:cubicBezTo>
                  <a:cubicBezTo>
                    <a:pt x="578" y="19211"/>
                    <a:pt x="2068" y="21916"/>
                    <a:pt x="4895" y="23436"/>
                  </a:cubicBezTo>
                  <a:cubicBezTo>
                    <a:pt x="6662" y="24376"/>
                    <a:pt x="8813" y="24932"/>
                    <a:pt x="10908" y="24932"/>
                  </a:cubicBezTo>
                  <a:cubicBezTo>
                    <a:pt x="12201" y="24932"/>
                    <a:pt x="13473" y="24721"/>
                    <a:pt x="14621" y="24257"/>
                  </a:cubicBezTo>
                  <a:cubicBezTo>
                    <a:pt x="16962" y="23284"/>
                    <a:pt x="18785" y="21552"/>
                    <a:pt x="19697" y="19241"/>
                  </a:cubicBezTo>
                  <a:cubicBezTo>
                    <a:pt x="20761" y="16597"/>
                    <a:pt x="20761" y="13223"/>
                    <a:pt x="20609" y="10396"/>
                  </a:cubicBezTo>
                  <a:cubicBezTo>
                    <a:pt x="20107" y="145"/>
                    <a:pt x="11966" y="1"/>
                    <a:pt x="11510" y="1"/>
                  </a:cubicBezTo>
                  <a:close/>
                </a:path>
              </a:pathLst>
            </a:custGeom>
            <a:solidFill>
              <a:srgbClr val="D3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04"/>
            <p:cNvSpPr/>
            <p:nvPr/>
          </p:nvSpPr>
          <p:spPr>
            <a:xfrm>
              <a:off x="2391344" y="3026379"/>
              <a:ext cx="412867" cy="587433"/>
            </a:xfrm>
            <a:custGeom>
              <a:avLst/>
              <a:gdLst/>
              <a:ahLst/>
              <a:cxnLst/>
              <a:rect l="l" t="t" r="r" b="b"/>
              <a:pathLst>
                <a:path w="7417" h="10553" extrusionOk="0">
                  <a:moveTo>
                    <a:pt x="6870" y="0"/>
                  </a:moveTo>
                  <a:cubicBezTo>
                    <a:pt x="4833" y="2766"/>
                    <a:pt x="2067" y="3557"/>
                    <a:pt x="365" y="3770"/>
                  </a:cubicBezTo>
                  <a:lnTo>
                    <a:pt x="0" y="7995"/>
                  </a:lnTo>
                  <a:cubicBezTo>
                    <a:pt x="0" y="7995"/>
                    <a:pt x="152" y="10122"/>
                    <a:pt x="3587" y="10517"/>
                  </a:cubicBezTo>
                  <a:cubicBezTo>
                    <a:pt x="3779" y="10541"/>
                    <a:pt x="3962" y="10552"/>
                    <a:pt x="4136" y="10552"/>
                  </a:cubicBezTo>
                  <a:cubicBezTo>
                    <a:pt x="7065" y="10552"/>
                    <a:pt x="7417" y="7356"/>
                    <a:pt x="7417" y="7356"/>
                  </a:cubicBezTo>
                  <a:lnTo>
                    <a:pt x="6870" y="0"/>
                  </a:lnTo>
                  <a:close/>
                </a:path>
              </a:pathLst>
            </a:custGeom>
            <a:solidFill>
              <a:srgbClr val="D3A373"/>
            </a:solidFill>
            <a:ln w="9525" cap="flat" cmpd="sng">
              <a:solidFill>
                <a:srgbClr val="D3A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04"/>
            <p:cNvSpPr/>
            <p:nvPr/>
          </p:nvSpPr>
          <p:spPr>
            <a:xfrm>
              <a:off x="2271218" y="2327620"/>
              <a:ext cx="59283" cy="118455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47" y="0"/>
                  </a:moveTo>
                  <a:cubicBezTo>
                    <a:pt x="244" y="0"/>
                    <a:pt x="0" y="486"/>
                    <a:pt x="0" y="1064"/>
                  </a:cubicBezTo>
                  <a:cubicBezTo>
                    <a:pt x="0" y="1641"/>
                    <a:pt x="244" y="2128"/>
                    <a:pt x="547" y="2128"/>
                  </a:cubicBezTo>
                  <a:cubicBezTo>
                    <a:pt x="821" y="2128"/>
                    <a:pt x="1064" y="1641"/>
                    <a:pt x="1064" y="1064"/>
                  </a:cubicBezTo>
                  <a:cubicBezTo>
                    <a:pt x="1064" y="486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04"/>
            <p:cNvSpPr/>
            <p:nvPr/>
          </p:nvSpPr>
          <p:spPr>
            <a:xfrm>
              <a:off x="2814348" y="2337751"/>
              <a:ext cx="59283" cy="116785"/>
            </a:xfrm>
            <a:custGeom>
              <a:avLst/>
              <a:gdLst/>
              <a:ahLst/>
              <a:cxnLst/>
              <a:rect l="l" t="t" r="r" b="b"/>
              <a:pathLst>
                <a:path w="1065" h="2098" extrusionOk="0">
                  <a:moveTo>
                    <a:pt x="548" y="0"/>
                  </a:moveTo>
                  <a:cubicBezTo>
                    <a:pt x="244" y="0"/>
                    <a:pt x="0" y="487"/>
                    <a:pt x="0" y="1064"/>
                  </a:cubicBezTo>
                  <a:cubicBezTo>
                    <a:pt x="0" y="1642"/>
                    <a:pt x="244" y="2098"/>
                    <a:pt x="548" y="2098"/>
                  </a:cubicBezTo>
                  <a:cubicBezTo>
                    <a:pt x="821" y="209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04"/>
            <p:cNvSpPr/>
            <p:nvPr/>
          </p:nvSpPr>
          <p:spPr>
            <a:xfrm>
              <a:off x="2494548" y="2425757"/>
              <a:ext cx="74480" cy="78042"/>
            </a:xfrm>
            <a:custGeom>
              <a:avLst/>
              <a:gdLst/>
              <a:ahLst/>
              <a:cxnLst/>
              <a:rect l="l" t="t" r="r" b="b"/>
              <a:pathLst>
                <a:path w="1338" h="1402" extrusionOk="0">
                  <a:moveTo>
                    <a:pt x="1338" y="0"/>
                  </a:moveTo>
                  <a:lnTo>
                    <a:pt x="1338" y="0"/>
                  </a:lnTo>
                  <a:cubicBezTo>
                    <a:pt x="1095" y="30"/>
                    <a:pt x="852" y="91"/>
                    <a:pt x="609" y="213"/>
                  </a:cubicBezTo>
                  <a:cubicBezTo>
                    <a:pt x="487" y="243"/>
                    <a:pt x="396" y="334"/>
                    <a:pt x="274" y="395"/>
                  </a:cubicBezTo>
                  <a:cubicBezTo>
                    <a:pt x="183" y="486"/>
                    <a:pt x="61" y="608"/>
                    <a:pt x="31" y="790"/>
                  </a:cubicBezTo>
                  <a:cubicBezTo>
                    <a:pt x="1" y="973"/>
                    <a:pt x="153" y="1155"/>
                    <a:pt x="244" y="1216"/>
                  </a:cubicBezTo>
                  <a:cubicBezTo>
                    <a:pt x="365" y="1307"/>
                    <a:pt x="487" y="1368"/>
                    <a:pt x="639" y="1398"/>
                  </a:cubicBezTo>
                  <a:cubicBezTo>
                    <a:pt x="661" y="1400"/>
                    <a:pt x="684" y="1402"/>
                    <a:pt x="706" y="1402"/>
                  </a:cubicBezTo>
                  <a:cubicBezTo>
                    <a:pt x="978" y="1402"/>
                    <a:pt x="1197" y="1233"/>
                    <a:pt x="1338" y="1064"/>
                  </a:cubicBezTo>
                  <a:lnTo>
                    <a:pt x="1338" y="1064"/>
                  </a:lnTo>
                  <a:cubicBezTo>
                    <a:pt x="1175" y="1157"/>
                    <a:pt x="995" y="1196"/>
                    <a:pt x="824" y="1196"/>
                  </a:cubicBezTo>
                  <a:cubicBezTo>
                    <a:pt x="771" y="1196"/>
                    <a:pt x="720" y="1193"/>
                    <a:pt x="669" y="1185"/>
                  </a:cubicBezTo>
                  <a:cubicBezTo>
                    <a:pt x="578" y="1125"/>
                    <a:pt x="517" y="1094"/>
                    <a:pt x="426" y="1003"/>
                  </a:cubicBezTo>
                  <a:cubicBezTo>
                    <a:pt x="335" y="942"/>
                    <a:pt x="305" y="882"/>
                    <a:pt x="305" y="821"/>
                  </a:cubicBezTo>
                  <a:cubicBezTo>
                    <a:pt x="335" y="699"/>
                    <a:pt x="548" y="517"/>
                    <a:pt x="730" y="395"/>
                  </a:cubicBezTo>
                  <a:cubicBezTo>
                    <a:pt x="912" y="274"/>
                    <a:pt x="1125" y="122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04"/>
            <p:cNvSpPr/>
            <p:nvPr/>
          </p:nvSpPr>
          <p:spPr>
            <a:xfrm>
              <a:off x="2487813" y="2562804"/>
              <a:ext cx="160761" cy="49097"/>
            </a:xfrm>
            <a:custGeom>
              <a:avLst/>
              <a:gdLst/>
              <a:ahLst/>
              <a:cxnLst/>
              <a:rect l="l" t="t" r="r" b="b"/>
              <a:pathLst>
                <a:path w="2888" h="882" extrusionOk="0">
                  <a:moveTo>
                    <a:pt x="2888" y="0"/>
                  </a:moveTo>
                  <a:cubicBezTo>
                    <a:pt x="2675" y="182"/>
                    <a:pt x="2432" y="334"/>
                    <a:pt x="2189" y="456"/>
                  </a:cubicBezTo>
                  <a:cubicBezTo>
                    <a:pt x="2013" y="531"/>
                    <a:pt x="1797" y="586"/>
                    <a:pt x="1591" y="586"/>
                  </a:cubicBezTo>
                  <a:cubicBezTo>
                    <a:pt x="1546" y="586"/>
                    <a:pt x="1502" y="583"/>
                    <a:pt x="1459" y="578"/>
                  </a:cubicBezTo>
                  <a:cubicBezTo>
                    <a:pt x="1216" y="578"/>
                    <a:pt x="942" y="517"/>
                    <a:pt x="699" y="395"/>
                  </a:cubicBezTo>
                  <a:cubicBezTo>
                    <a:pt x="456" y="304"/>
                    <a:pt x="213" y="182"/>
                    <a:pt x="0" y="30"/>
                  </a:cubicBezTo>
                  <a:lnTo>
                    <a:pt x="0" y="30"/>
                  </a:lnTo>
                  <a:cubicBezTo>
                    <a:pt x="304" y="486"/>
                    <a:pt x="851" y="821"/>
                    <a:pt x="1459" y="882"/>
                  </a:cubicBezTo>
                  <a:cubicBezTo>
                    <a:pt x="1763" y="882"/>
                    <a:pt x="2067" y="790"/>
                    <a:pt x="2310" y="638"/>
                  </a:cubicBezTo>
                  <a:cubicBezTo>
                    <a:pt x="2432" y="578"/>
                    <a:pt x="2523" y="456"/>
                    <a:pt x="2644" y="365"/>
                  </a:cubicBezTo>
                  <a:cubicBezTo>
                    <a:pt x="2736" y="243"/>
                    <a:pt x="2827" y="122"/>
                    <a:pt x="28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04"/>
            <p:cNvSpPr/>
            <p:nvPr/>
          </p:nvSpPr>
          <p:spPr>
            <a:xfrm>
              <a:off x="2210319" y="2522168"/>
              <a:ext cx="123521" cy="123576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094" y="1"/>
                  </a:moveTo>
                  <a:cubicBezTo>
                    <a:pt x="486" y="1"/>
                    <a:pt x="0" y="487"/>
                    <a:pt x="0" y="1095"/>
                  </a:cubicBezTo>
                  <a:cubicBezTo>
                    <a:pt x="0" y="1703"/>
                    <a:pt x="486" y="2219"/>
                    <a:pt x="1094" y="2219"/>
                  </a:cubicBezTo>
                  <a:cubicBezTo>
                    <a:pt x="1702" y="2219"/>
                    <a:pt x="2219" y="1703"/>
                    <a:pt x="2219" y="1095"/>
                  </a:cubicBezTo>
                  <a:cubicBezTo>
                    <a:pt x="2219" y="487"/>
                    <a:pt x="1702" y="1"/>
                    <a:pt x="1094" y="1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04"/>
            <p:cNvSpPr/>
            <p:nvPr/>
          </p:nvSpPr>
          <p:spPr>
            <a:xfrm>
              <a:off x="2782173" y="2522168"/>
              <a:ext cx="123576" cy="123576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6" y="1"/>
                  </a:moveTo>
                  <a:cubicBezTo>
                    <a:pt x="518" y="1"/>
                    <a:pt x="1" y="487"/>
                    <a:pt x="1" y="1095"/>
                  </a:cubicBezTo>
                  <a:cubicBezTo>
                    <a:pt x="1" y="1703"/>
                    <a:pt x="518" y="2219"/>
                    <a:pt x="1126" y="2219"/>
                  </a:cubicBezTo>
                  <a:cubicBezTo>
                    <a:pt x="1733" y="2219"/>
                    <a:pt x="2220" y="1703"/>
                    <a:pt x="2220" y="1095"/>
                  </a:cubicBezTo>
                  <a:cubicBezTo>
                    <a:pt x="2220" y="487"/>
                    <a:pt x="1733" y="1"/>
                    <a:pt x="1126" y="1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04"/>
            <p:cNvSpPr/>
            <p:nvPr/>
          </p:nvSpPr>
          <p:spPr>
            <a:xfrm>
              <a:off x="1736549" y="1501000"/>
              <a:ext cx="1434654" cy="743796"/>
            </a:xfrm>
            <a:custGeom>
              <a:avLst/>
              <a:gdLst/>
              <a:ahLst/>
              <a:cxnLst/>
              <a:rect l="l" t="t" r="r" b="b"/>
              <a:pathLst>
                <a:path w="25773" h="13362" extrusionOk="0">
                  <a:moveTo>
                    <a:pt x="19654" y="1"/>
                  </a:moveTo>
                  <a:cubicBezTo>
                    <a:pt x="19303" y="1"/>
                    <a:pt x="18952" y="20"/>
                    <a:pt x="18602" y="47"/>
                  </a:cubicBezTo>
                  <a:cubicBezTo>
                    <a:pt x="15593" y="321"/>
                    <a:pt x="12675" y="1142"/>
                    <a:pt x="9849" y="2175"/>
                  </a:cubicBezTo>
                  <a:cubicBezTo>
                    <a:pt x="9453" y="2297"/>
                    <a:pt x="9089" y="2449"/>
                    <a:pt x="8693" y="2449"/>
                  </a:cubicBezTo>
                  <a:cubicBezTo>
                    <a:pt x="8298" y="2449"/>
                    <a:pt x="7873" y="2236"/>
                    <a:pt x="7690" y="1871"/>
                  </a:cubicBezTo>
                  <a:cubicBezTo>
                    <a:pt x="7569" y="1567"/>
                    <a:pt x="7630" y="1202"/>
                    <a:pt x="7630" y="868"/>
                  </a:cubicBezTo>
                  <a:cubicBezTo>
                    <a:pt x="7630" y="534"/>
                    <a:pt x="7478" y="108"/>
                    <a:pt x="7143" y="47"/>
                  </a:cubicBezTo>
                  <a:cubicBezTo>
                    <a:pt x="7111" y="41"/>
                    <a:pt x="7079" y="38"/>
                    <a:pt x="7048" y="38"/>
                  </a:cubicBezTo>
                  <a:cubicBezTo>
                    <a:pt x="6783" y="38"/>
                    <a:pt x="6547" y="256"/>
                    <a:pt x="6383" y="473"/>
                  </a:cubicBezTo>
                  <a:cubicBezTo>
                    <a:pt x="5593" y="1506"/>
                    <a:pt x="5624" y="2935"/>
                    <a:pt x="5654" y="4272"/>
                  </a:cubicBezTo>
                  <a:cubicBezTo>
                    <a:pt x="5380" y="3543"/>
                    <a:pt x="5259" y="2783"/>
                    <a:pt x="5289" y="2023"/>
                  </a:cubicBezTo>
                  <a:cubicBezTo>
                    <a:pt x="5320" y="1598"/>
                    <a:pt x="5259" y="990"/>
                    <a:pt x="4833" y="959"/>
                  </a:cubicBezTo>
                  <a:cubicBezTo>
                    <a:pt x="4813" y="955"/>
                    <a:pt x="4793" y="953"/>
                    <a:pt x="4772" y="953"/>
                  </a:cubicBezTo>
                  <a:cubicBezTo>
                    <a:pt x="4641" y="953"/>
                    <a:pt x="4509" y="1032"/>
                    <a:pt x="4377" y="1111"/>
                  </a:cubicBezTo>
                  <a:cubicBezTo>
                    <a:pt x="3800" y="1537"/>
                    <a:pt x="3557" y="2297"/>
                    <a:pt x="3496" y="3026"/>
                  </a:cubicBezTo>
                  <a:cubicBezTo>
                    <a:pt x="3405" y="3665"/>
                    <a:pt x="3617" y="4546"/>
                    <a:pt x="3283" y="5093"/>
                  </a:cubicBezTo>
                  <a:cubicBezTo>
                    <a:pt x="2827" y="4637"/>
                    <a:pt x="2645" y="3756"/>
                    <a:pt x="2554" y="3148"/>
                  </a:cubicBezTo>
                  <a:cubicBezTo>
                    <a:pt x="2462" y="2661"/>
                    <a:pt x="2432" y="2023"/>
                    <a:pt x="1946" y="1810"/>
                  </a:cubicBezTo>
                  <a:cubicBezTo>
                    <a:pt x="1844" y="1760"/>
                    <a:pt x="1733" y="1736"/>
                    <a:pt x="1620" y="1736"/>
                  </a:cubicBezTo>
                  <a:cubicBezTo>
                    <a:pt x="1395" y="1736"/>
                    <a:pt x="1165" y="1831"/>
                    <a:pt x="1003" y="1993"/>
                  </a:cubicBezTo>
                  <a:cubicBezTo>
                    <a:pt x="760" y="2236"/>
                    <a:pt x="608" y="2540"/>
                    <a:pt x="517" y="2874"/>
                  </a:cubicBezTo>
                  <a:cubicBezTo>
                    <a:pt x="0" y="4698"/>
                    <a:pt x="639" y="6765"/>
                    <a:pt x="2067" y="7981"/>
                  </a:cubicBezTo>
                  <a:cubicBezTo>
                    <a:pt x="2766" y="8589"/>
                    <a:pt x="3648" y="8984"/>
                    <a:pt x="4529" y="9257"/>
                  </a:cubicBezTo>
                  <a:cubicBezTo>
                    <a:pt x="5719" y="9634"/>
                    <a:pt x="6978" y="9825"/>
                    <a:pt x="8236" y="9825"/>
                  </a:cubicBezTo>
                  <a:cubicBezTo>
                    <a:pt x="9615" y="9825"/>
                    <a:pt x="10993" y="9597"/>
                    <a:pt x="12280" y="9136"/>
                  </a:cubicBezTo>
                  <a:cubicBezTo>
                    <a:pt x="14560" y="8345"/>
                    <a:pt x="16596" y="6856"/>
                    <a:pt x="18967" y="6522"/>
                  </a:cubicBezTo>
                  <a:cubicBezTo>
                    <a:pt x="19215" y="6488"/>
                    <a:pt x="19467" y="6468"/>
                    <a:pt x="19719" y="6468"/>
                  </a:cubicBezTo>
                  <a:cubicBezTo>
                    <a:pt x="20363" y="6468"/>
                    <a:pt x="21004" y="6597"/>
                    <a:pt x="21551" y="6947"/>
                  </a:cubicBezTo>
                  <a:cubicBezTo>
                    <a:pt x="22311" y="7434"/>
                    <a:pt x="22736" y="8285"/>
                    <a:pt x="22979" y="9136"/>
                  </a:cubicBezTo>
                  <a:cubicBezTo>
                    <a:pt x="23223" y="9987"/>
                    <a:pt x="23344" y="10899"/>
                    <a:pt x="23618" y="11750"/>
                  </a:cubicBezTo>
                  <a:cubicBezTo>
                    <a:pt x="23800" y="12266"/>
                    <a:pt x="24286" y="13330"/>
                    <a:pt x="24955" y="13361"/>
                  </a:cubicBezTo>
                  <a:cubicBezTo>
                    <a:pt x="24963" y="13361"/>
                    <a:pt x="24971" y="13361"/>
                    <a:pt x="24979" y="13361"/>
                  </a:cubicBezTo>
                  <a:cubicBezTo>
                    <a:pt x="25772" y="13361"/>
                    <a:pt x="25594" y="11836"/>
                    <a:pt x="25624" y="11324"/>
                  </a:cubicBezTo>
                  <a:cubicBezTo>
                    <a:pt x="25685" y="9379"/>
                    <a:pt x="25502" y="7403"/>
                    <a:pt x="25138" y="5488"/>
                  </a:cubicBezTo>
                  <a:cubicBezTo>
                    <a:pt x="24925" y="4485"/>
                    <a:pt x="24651" y="3482"/>
                    <a:pt x="24165" y="2570"/>
                  </a:cubicBezTo>
                  <a:cubicBezTo>
                    <a:pt x="23679" y="1658"/>
                    <a:pt x="22949" y="868"/>
                    <a:pt x="22007" y="443"/>
                  </a:cubicBezTo>
                  <a:cubicBezTo>
                    <a:pt x="21264" y="103"/>
                    <a:pt x="20463" y="1"/>
                    <a:pt x="19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04"/>
            <p:cNvSpPr/>
            <p:nvPr/>
          </p:nvSpPr>
          <p:spPr>
            <a:xfrm>
              <a:off x="2756789" y="2204490"/>
              <a:ext cx="208187" cy="65629"/>
            </a:xfrm>
            <a:custGeom>
              <a:avLst/>
              <a:gdLst/>
              <a:ahLst/>
              <a:cxnLst/>
              <a:rect l="l" t="t" r="r" b="b"/>
              <a:pathLst>
                <a:path w="3740" h="1179" extrusionOk="0">
                  <a:moveTo>
                    <a:pt x="2090" y="1"/>
                  </a:moveTo>
                  <a:cubicBezTo>
                    <a:pt x="1992" y="1"/>
                    <a:pt x="1893" y="8"/>
                    <a:pt x="1794" y="24"/>
                  </a:cubicBezTo>
                  <a:cubicBezTo>
                    <a:pt x="1430" y="54"/>
                    <a:pt x="1065" y="176"/>
                    <a:pt x="761" y="388"/>
                  </a:cubicBezTo>
                  <a:cubicBezTo>
                    <a:pt x="457" y="601"/>
                    <a:pt x="183" y="844"/>
                    <a:pt x="1" y="1179"/>
                  </a:cubicBezTo>
                  <a:cubicBezTo>
                    <a:pt x="578" y="784"/>
                    <a:pt x="1186" y="449"/>
                    <a:pt x="1855" y="388"/>
                  </a:cubicBezTo>
                  <a:cubicBezTo>
                    <a:pt x="1931" y="381"/>
                    <a:pt x="2009" y="377"/>
                    <a:pt x="2088" y="377"/>
                  </a:cubicBezTo>
                  <a:cubicBezTo>
                    <a:pt x="2324" y="377"/>
                    <a:pt x="2569" y="411"/>
                    <a:pt x="2797" y="480"/>
                  </a:cubicBezTo>
                  <a:cubicBezTo>
                    <a:pt x="2949" y="510"/>
                    <a:pt x="3101" y="601"/>
                    <a:pt x="3284" y="662"/>
                  </a:cubicBezTo>
                  <a:cubicBezTo>
                    <a:pt x="3436" y="723"/>
                    <a:pt x="3588" y="814"/>
                    <a:pt x="3740" y="875"/>
                  </a:cubicBezTo>
                  <a:cubicBezTo>
                    <a:pt x="3527" y="601"/>
                    <a:pt x="3253" y="358"/>
                    <a:pt x="2919" y="206"/>
                  </a:cubicBezTo>
                  <a:cubicBezTo>
                    <a:pt x="2668" y="69"/>
                    <a:pt x="2383" y="1"/>
                    <a:pt x="20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04"/>
            <p:cNvSpPr/>
            <p:nvPr/>
          </p:nvSpPr>
          <p:spPr>
            <a:xfrm>
              <a:off x="2171409" y="2187178"/>
              <a:ext cx="223384" cy="67744"/>
            </a:xfrm>
            <a:custGeom>
              <a:avLst/>
              <a:gdLst/>
              <a:ahLst/>
              <a:cxnLst/>
              <a:rect l="l" t="t" r="r" b="b"/>
              <a:pathLst>
                <a:path w="4013" h="1217" extrusionOk="0">
                  <a:moveTo>
                    <a:pt x="2097" y="0"/>
                  </a:moveTo>
                  <a:cubicBezTo>
                    <a:pt x="1702" y="0"/>
                    <a:pt x="1307" y="152"/>
                    <a:pt x="942" y="304"/>
                  </a:cubicBezTo>
                  <a:cubicBezTo>
                    <a:pt x="790" y="395"/>
                    <a:pt x="608" y="487"/>
                    <a:pt x="456" y="578"/>
                  </a:cubicBezTo>
                  <a:cubicBezTo>
                    <a:pt x="274" y="699"/>
                    <a:pt x="122" y="821"/>
                    <a:pt x="0" y="943"/>
                  </a:cubicBezTo>
                  <a:cubicBezTo>
                    <a:pt x="182" y="882"/>
                    <a:pt x="365" y="821"/>
                    <a:pt x="517" y="760"/>
                  </a:cubicBezTo>
                  <a:lnTo>
                    <a:pt x="1064" y="578"/>
                  </a:lnTo>
                  <a:cubicBezTo>
                    <a:pt x="1429" y="487"/>
                    <a:pt x="1763" y="395"/>
                    <a:pt x="2128" y="395"/>
                  </a:cubicBezTo>
                  <a:cubicBezTo>
                    <a:pt x="2187" y="390"/>
                    <a:pt x="2245" y="388"/>
                    <a:pt x="2304" y="388"/>
                  </a:cubicBezTo>
                  <a:cubicBezTo>
                    <a:pt x="2943" y="388"/>
                    <a:pt x="3567" y="687"/>
                    <a:pt x="4012" y="1216"/>
                  </a:cubicBezTo>
                  <a:cubicBezTo>
                    <a:pt x="3891" y="851"/>
                    <a:pt x="3617" y="517"/>
                    <a:pt x="3283" y="304"/>
                  </a:cubicBezTo>
                  <a:cubicBezTo>
                    <a:pt x="2948" y="91"/>
                    <a:pt x="2523" y="0"/>
                    <a:pt x="20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5" name="Google Shape;2315;p104"/>
          <p:cNvSpPr txBox="1">
            <a:spLocks noGrp="1"/>
          </p:cNvSpPr>
          <p:nvPr>
            <p:ph type="title"/>
          </p:nvPr>
        </p:nvSpPr>
        <p:spPr>
          <a:xfrm>
            <a:off x="5415476" y="631435"/>
            <a:ext cx="3596200" cy="536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Администратора</a:t>
            </a:r>
            <a:endParaRPr dirty="0"/>
          </a:p>
        </p:txBody>
      </p:sp>
      <p:sp>
        <p:nvSpPr>
          <p:cNvPr id="2" name="Google Shape;2315;p104">
            <a:extLst>
              <a:ext uri="{FF2B5EF4-FFF2-40B4-BE49-F238E27FC236}">
                <a16:creationId xmlns:a16="http://schemas.microsoft.com/office/drawing/2014/main" id="{3C82C929-0E44-377E-0C8F-74CDC4D82BC9}"/>
              </a:ext>
            </a:extLst>
          </p:cNvPr>
          <p:cNvSpPr txBox="1">
            <a:spLocks/>
          </p:cNvSpPr>
          <p:nvPr/>
        </p:nvSpPr>
        <p:spPr>
          <a:xfrm>
            <a:off x="493728" y="606010"/>
            <a:ext cx="3060321" cy="60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ru-RU" dirty="0"/>
              <a:t>Пользователя</a:t>
            </a:r>
            <a:endParaRPr lang="en-US" dirty="0"/>
          </a:p>
        </p:txBody>
      </p:sp>
      <p:sp>
        <p:nvSpPr>
          <p:cNvPr id="9" name="Google Shape;2175;p101">
            <a:extLst>
              <a:ext uri="{FF2B5EF4-FFF2-40B4-BE49-F238E27FC236}">
                <a16:creationId xmlns:a16="http://schemas.microsoft.com/office/drawing/2014/main" id="{59F6D8F1-2025-B0C8-793A-DB31805B7992}"/>
              </a:ext>
            </a:extLst>
          </p:cNvPr>
          <p:cNvSpPr/>
          <p:nvPr/>
        </p:nvSpPr>
        <p:spPr>
          <a:xfrm>
            <a:off x="5798847" y="2044925"/>
            <a:ext cx="2006724" cy="1603148"/>
          </a:xfrm>
          <a:custGeom>
            <a:avLst/>
            <a:gdLst/>
            <a:ahLst/>
            <a:cxnLst/>
            <a:rect l="l" t="t" r="r" b="b"/>
            <a:pathLst>
              <a:path w="36686" h="29308" extrusionOk="0">
                <a:moveTo>
                  <a:pt x="8174" y="0"/>
                </a:moveTo>
                <a:lnTo>
                  <a:pt x="4588" y="15077"/>
                </a:lnTo>
                <a:cubicBezTo>
                  <a:pt x="4405" y="15061"/>
                  <a:pt x="4213" y="15053"/>
                  <a:pt x="4015" y="15053"/>
                </a:cubicBezTo>
                <a:cubicBezTo>
                  <a:pt x="2236" y="15053"/>
                  <a:pt x="1" y="15718"/>
                  <a:pt x="302" y="17934"/>
                </a:cubicBezTo>
                <a:cubicBezTo>
                  <a:pt x="423" y="18937"/>
                  <a:pt x="1183" y="19788"/>
                  <a:pt x="2095" y="20213"/>
                </a:cubicBezTo>
                <a:cubicBezTo>
                  <a:pt x="2670" y="20473"/>
                  <a:pt x="3290" y="20586"/>
                  <a:pt x="3907" y="20586"/>
                </a:cubicBezTo>
                <a:cubicBezTo>
                  <a:pt x="4301" y="20586"/>
                  <a:pt x="4695" y="20540"/>
                  <a:pt x="5074" y="20457"/>
                </a:cubicBezTo>
                <a:lnTo>
                  <a:pt x="5074" y="20457"/>
                </a:lnTo>
                <a:cubicBezTo>
                  <a:pt x="2946" y="21429"/>
                  <a:pt x="2217" y="23709"/>
                  <a:pt x="2794" y="25928"/>
                </a:cubicBezTo>
                <a:cubicBezTo>
                  <a:pt x="3304" y="27853"/>
                  <a:pt x="4770" y="28367"/>
                  <a:pt x="6190" y="28367"/>
                </a:cubicBezTo>
                <a:cubicBezTo>
                  <a:pt x="7820" y="28367"/>
                  <a:pt x="9390" y="27691"/>
                  <a:pt x="9390" y="27691"/>
                </a:cubicBezTo>
                <a:lnTo>
                  <a:pt x="15925" y="28937"/>
                </a:lnTo>
                <a:lnTo>
                  <a:pt x="18904" y="26353"/>
                </a:lnTo>
                <a:cubicBezTo>
                  <a:pt x="18904" y="26353"/>
                  <a:pt x="27445" y="29241"/>
                  <a:pt x="28205" y="29302"/>
                </a:cubicBezTo>
                <a:cubicBezTo>
                  <a:pt x="28236" y="29305"/>
                  <a:pt x="28271" y="29307"/>
                  <a:pt x="28310" y="29307"/>
                </a:cubicBezTo>
                <a:cubicBezTo>
                  <a:pt x="29245" y="29307"/>
                  <a:pt x="32493" y="28229"/>
                  <a:pt x="31822" y="24408"/>
                </a:cubicBezTo>
                <a:lnTo>
                  <a:pt x="31822" y="24408"/>
                </a:lnTo>
                <a:cubicBezTo>
                  <a:pt x="31944" y="25046"/>
                  <a:pt x="33008" y="25654"/>
                  <a:pt x="33555" y="25837"/>
                </a:cubicBezTo>
                <a:cubicBezTo>
                  <a:pt x="33830" y="25932"/>
                  <a:pt x="34129" y="25990"/>
                  <a:pt x="34423" y="25990"/>
                </a:cubicBezTo>
                <a:cubicBezTo>
                  <a:pt x="34877" y="25990"/>
                  <a:pt x="35320" y="25852"/>
                  <a:pt x="35652" y="25502"/>
                </a:cubicBezTo>
                <a:cubicBezTo>
                  <a:pt x="36685" y="24469"/>
                  <a:pt x="35804" y="22767"/>
                  <a:pt x="35044" y="21824"/>
                </a:cubicBezTo>
                <a:cubicBezTo>
                  <a:pt x="34898" y="21649"/>
                  <a:pt x="33992" y="20573"/>
                  <a:pt x="33653" y="20573"/>
                </a:cubicBezTo>
                <a:cubicBezTo>
                  <a:pt x="33639" y="20573"/>
                  <a:pt x="33627" y="20575"/>
                  <a:pt x="33616" y="20578"/>
                </a:cubicBezTo>
                <a:cubicBezTo>
                  <a:pt x="33616" y="20578"/>
                  <a:pt x="36260" y="19666"/>
                  <a:pt x="34375" y="16931"/>
                </a:cubicBezTo>
                <a:cubicBezTo>
                  <a:pt x="33324" y="15397"/>
                  <a:pt x="31863" y="15065"/>
                  <a:pt x="30794" y="15065"/>
                </a:cubicBezTo>
                <a:cubicBezTo>
                  <a:pt x="29978" y="15065"/>
                  <a:pt x="29391" y="15259"/>
                  <a:pt x="29391" y="15259"/>
                </a:cubicBezTo>
                <a:lnTo>
                  <a:pt x="27840" y="244"/>
                </a:lnTo>
                <a:lnTo>
                  <a:pt x="817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176;p101">
            <a:extLst>
              <a:ext uri="{FF2B5EF4-FFF2-40B4-BE49-F238E27FC236}">
                <a16:creationId xmlns:a16="http://schemas.microsoft.com/office/drawing/2014/main" id="{F7961177-A117-CA7F-F696-FAEF41569E0A}"/>
              </a:ext>
            </a:extLst>
          </p:cNvPr>
          <p:cNvSpPr/>
          <p:nvPr/>
        </p:nvSpPr>
        <p:spPr>
          <a:xfrm>
            <a:off x="5725551" y="3340083"/>
            <a:ext cx="2070067" cy="999314"/>
          </a:xfrm>
          <a:custGeom>
            <a:avLst/>
            <a:gdLst/>
            <a:ahLst/>
            <a:cxnLst/>
            <a:rect l="l" t="t" r="r" b="b"/>
            <a:pathLst>
              <a:path w="37844" h="18269" extrusionOk="0">
                <a:moveTo>
                  <a:pt x="19727" y="0"/>
                </a:moveTo>
                <a:cubicBezTo>
                  <a:pt x="3709" y="0"/>
                  <a:pt x="0" y="18268"/>
                  <a:pt x="0" y="18268"/>
                </a:cubicBezTo>
                <a:lnTo>
                  <a:pt x="37843" y="18268"/>
                </a:lnTo>
                <a:cubicBezTo>
                  <a:pt x="37843" y="18268"/>
                  <a:pt x="35746" y="0"/>
                  <a:pt x="1972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177;p101">
            <a:extLst>
              <a:ext uri="{FF2B5EF4-FFF2-40B4-BE49-F238E27FC236}">
                <a16:creationId xmlns:a16="http://schemas.microsoft.com/office/drawing/2014/main" id="{F4F39305-3282-795A-E00A-1CE9E58C5BA3}"/>
              </a:ext>
            </a:extLst>
          </p:cNvPr>
          <p:cNvSpPr/>
          <p:nvPr/>
        </p:nvSpPr>
        <p:spPr>
          <a:xfrm>
            <a:off x="6006539" y="2295992"/>
            <a:ext cx="325903" cy="325903"/>
          </a:xfrm>
          <a:custGeom>
            <a:avLst/>
            <a:gdLst/>
            <a:ahLst/>
            <a:cxnLst/>
            <a:rect l="l" t="t" r="r" b="b"/>
            <a:pathLst>
              <a:path w="5958" h="5958" extrusionOk="0">
                <a:moveTo>
                  <a:pt x="2979" y="0"/>
                </a:moveTo>
                <a:cubicBezTo>
                  <a:pt x="1338" y="0"/>
                  <a:pt x="0" y="1337"/>
                  <a:pt x="0" y="2979"/>
                </a:cubicBezTo>
                <a:cubicBezTo>
                  <a:pt x="0" y="4620"/>
                  <a:pt x="1338" y="5958"/>
                  <a:pt x="2979" y="5958"/>
                </a:cubicBezTo>
                <a:cubicBezTo>
                  <a:pt x="4620" y="5958"/>
                  <a:pt x="5958" y="4620"/>
                  <a:pt x="5958" y="2979"/>
                </a:cubicBezTo>
                <a:cubicBezTo>
                  <a:pt x="5958" y="1337"/>
                  <a:pt x="4620" y="0"/>
                  <a:pt x="2979" y="0"/>
                </a:cubicBezTo>
                <a:close/>
              </a:path>
            </a:pathLst>
          </a:custGeom>
          <a:solidFill>
            <a:srgbClr val="D3A3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178;p101">
            <a:extLst>
              <a:ext uri="{FF2B5EF4-FFF2-40B4-BE49-F238E27FC236}">
                <a16:creationId xmlns:a16="http://schemas.microsoft.com/office/drawing/2014/main" id="{9040D2A8-3E1E-D987-3B5A-6995505C699A}"/>
              </a:ext>
            </a:extLst>
          </p:cNvPr>
          <p:cNvSpPr/>
          <p:nvPr/>
        </p:nvSpPr>
        <p:spPr>
          <a:xfrm>
            <a:off x="7213576" y="2295992"/>
            <a:ext cx="325957" cy="325903"/>
          </a:xfrm>
          <a:custGeom>
            <a:avLst/>
            <a:gdLst/>
            <a:ahLst/>
            <a:cxnLst/>
            <a:rect l="l" t="t" r="r" b="b"/>
            <a:pathLst>
              <a:path w="5959" h="5958" extrusionOk="0">
                <a:moveTo>
                  <a:pt x="2979" y="0"/>
                </a:moveTo>
                <a:cubicBezTo>
                  <a:pt x="1338" y="0"/>
                  <a:pt x="1" y="1337"/>
                  <a:pt x="1" y="2979"/>
                </a:cubicBezTo>
                <a:cubicBezTo>
                  <a:pt x="1" y="4620"/>
                  <a:pt x="1338" y="5958"/>
                  <a:pt x="2979" y="5958"/>
                </a:cubicBezTo>
                <a:cubicBezTo>
                  <a:pt x="4621" y="5958"/>
                  <a:pt x="5958" y="4620"/>
                  <a:pt x="5958" y="2979"/>
                </a:cubicBezTo>
                <a:cubicBezTo>
                  <a:pt x="5958" y="1337"/>
                  <a:pt x="4621" y="0"/>
                  <a:pt x="2979" y="0"/>
                </a:cubicBezTo>
                <a:close/>
              </a:path>
            </a:pathLst>
          </a:custGeom>
          <a:solidFill>
            <a:srgbClr val="D3A3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179;p101">
            <a:extLst>
              <a:ext uri="{FF2B5EF4-FFF2-40B4-BE49-F238E27FC236}">
                <a16:creationId xmlns:a16="http://schemas.microsoft.com/office/drawing/2014/main" id="{8733BC59-7952-8CC5-173D-4E00A90B1527}"/>
              </a:ext>
            </a:extLst>
          </p:cNvPr>
          <p:cNvSpPr/>
          <p:nvPr/>
        </p:nvSpPr>
        <p:spPr>
          <a:xfrm>
            <a:off x="6626658" y="2688347"/>
            <a:ext cx="355878" cy="567020"/>
          </a:xfrm>
          <a:custGeom>
            <a:avLst/>
            <a:gdLst/>
            <a:ahLst/>
            <a:cxnLst/>
            <a:rect l="l" t="t" r="r" b="b"/>
            <a:pathLst>
              <a:path w="6506" h="10366" extrusionOk="0">
                <a:moveTo>
                  <a:pt x="6019" y="0"/>
                </a:moveTo>
                <a:lnTo>
                  <a:pt x="852" y="700"/>
                </a:lnTo>
                <a:lnTo>
                  <a:pt x="1" y="10365"/>
                </a:lnTo>
                <a:cubicBezTo>
                  <a:pt x="1703" y="10153"/>
                  <a:pt x="4500" y="9362"/>
                  <a:pt x="6506" y="6596"/>
                </a:cubicBezTo>
                <a:lnTo>
                  <a:pt x="6019" y="0"/>
                </a:lnTo>
                <a:close/>
              </a:path>
            </a:pathLst>
          </a:custGeom>
          <a:solidFill>
            <a:srgbClr val="D3A373"/>
          </a:solidFill>
          <a:ln w="9525" cap="flat" cmpd="sng">
            <a:solidFill>
              <a:srgbClr val="D3A3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180;p101">
            <a:extLst>
              <a:ext uri="{FF2B5EF4-FFF2-40B4-BE49-F238E27FC236}">
                <a16:creationId xmlns:a16="http://schemas.microsoft.com/office/drawing/2014/main" id="{508E48DE-3952-A8A4-FF3E-CCB7465EC2C2}"/>
              </a:ext>
            </a:extLst>
          </p:cNvPr>
          <p:cNvSpPr/>
          <p:nvPr/>
        </p:nvSpPr>
        <p:spPr>
          <a:xfrm>
            <a:off x="6209362" y="1621939"/>
            <a:ext cx="1137322" cy="1364492"/>
          </a:xfrm>
          <a:custGeom>
            <a:avLst/>
            <a:gdLst/>
            <a:ahLst/>
            <a:cxnLst/>
            <a:rect l="l" t="t" r="r" b="b"/>
            <a:pathLst>
              <a:path w="20792" h="24945" extrusionOk="0">
                <a:moveTo>
                  <a:pt x="11089" y="1"/>
                </a:moveTo>
                <a:cubicBezTo>
                  <a:pt x="9002" y="1"/>
                  <a:pt x="65" y="689"/>
                  <a:pt x="92" y="12475"/>
                </a:cubicBezTo>
                <a:cubicBezTo>
                  <a:pt x="1" y="14056"/>
                  <a:pt x="92" y="14542"/>
                  <a:pt x="244" y="16092"/>
                </a:cubicBezTo>
                <a:cubicBezTo>
                  <a:pt x="609" y="19223"/>
                  <a:pt x="2098" y="21928"/>
                  <a:pt x="4925" y="23448"/>
                </a:cubicBezTo>
                <a:cubicBezTo>
                  <a:pt x="6673" y="24388"/>
                  <a:pt x="8817" y="24944"/>
                  <a:pt x="10917" y="24944"/>
                </a:cubicBezTo>
                <a:cubicBezTo>
                  <a:pt x="12213" y="24944"/>
                  <a:pt x="13492" y="24732"/>
                  <a:pt x="14651" y="24269"/>
                </a:cubicBezTo>
                <a:cubicBezTo>
                  <a:pt x="16992" y="23296"/>
                  <a:pt x="18785" y="21563"/>
                  <a:pt x="19727" y="19253"/>
                </a:cubicBezTo>
                <a:cubicBezTo>
                  <a:pt x="20761" y="16639"/>
                  <a:pt x="20791" y="13265"/>
                  <a:pt x="20639" y="10408"/>
                </a:cubicBezTo>
                <a:cubicBezTo>
                  <a:pt x="20137" y="156"/>
                  <a:pt x="11996" y="13"/>
                  <a:pt x="11540" y="13"/>
                </a:cubicBezTo>
                <a:cubicBezTo>
                  <a:pt x="11527" y="13"/>
                  <a:pt x="11521" y="13"/>
                  <a:pt x="11521" y="13"/>
                </a:cubicBezTo>
                <a:cubicBezTo>
                  <a:pt x="11521" y="13"/>
                  <a:pt x="11365" y="1"/>
                  <a:pt x="11089" y="1"/>
                </a:cubicBezTo>
                <a:close/>
              </a:path>
            </a:pathLst>
          </a:custGeom>
          <a:solidFill>
            <a:srgbClr val="D3A3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182;p101">
            <a:extLst>
              <a:ext uri="{FF2B5EF4-FFF2-40B4-BE49-F238E27FC236}">
                <a16:creationId xmlns:a16="http://schemas.microsoft.com/office/drawing/2014/main" id="{84332E45-2CF0-AAB9-93F3-8F562DEE2AF1}"/>
              </a:ext>
            </a:extLst>
          </p:cNvPr>
          <p:cNvSpPr/>
          <p:nvPr/>
        </p:nvSpPr>
        <p:spPr>
          <a:xfrm>
            <a:off x="6709800" y="2458885"/>
            <a:ext cx="71548" cy="76744"/>
          </a:xfrm>
          <a:custGeom>
            <a:avLst/>
            <a:gdLst/>
            <a:ahLst/>
            <a:cxnLst/>
            <a:rect l="l" t="t" r="r" b="b"/>
            <a:pathLst>
              <a:path w="1308" h="1403" extrusionOk="0">
                <a:moveTo>
                  <a:pt x="1308" y="1"/>
                </a:moveTo>
                <a:lnTo>
                  <a:pt x="1308" y="1"/>
                </a:lnTo>
                <a:cubicBezTo>
                  <a:pt x="1065" y="31"/>
                  <a:pt x="821" y="92"/>
                  <a:pt x="609" y="214"/>
                </a:cubicBezTo>
                <a:cubicBezTo>
                  <a:pt x="487" y="244"/>
                  <a:pt x="365" y="335"/>
                  <a:pt x="274" y="396"/>
                </a:cubicBezTo>
                <a:cubicBezTo>
                  <a:pt x="153" y="487"/>
                  <a:pt x="31" y="609"/>
                  <a:pt x="31" y="791"/>
                </a:cubicBezTo>
                <a:cubicBezTo>
                  <a:pt x="1" y="1004"/>
                  <a:pt x="153" y="1156"/>
                  <a:pt x="244" y="1217"/>
                </a:cubicBezTo>
                <a:cubicBezTo>
                  <a:pt x="365" y="1308"/>
                  <a:pt x="487" y="1369"/>
                  <a:pt x="639" y="1399"/>
                </a:cubicBezTo>
                <a:cubicBezTo>
                  <a:pt x="663" y="1402"/>
                  <a:pt x="686" y="1403"/>
                  <a:pt x="709" y="1403"/>
                </a:cubicBezTo>
                <a:cubicBezTo>
                  <a:pt x="958" y="1403"/>
                  <a:pt x="1197" y="1259"/>
                  <a:pt x="1308" y="1065"/>
                </a:cubicBezTo>
                <a:lnTo>
                  <a:pt x="1308" y="1065"/>
                </a:lnTo>
                <a:cubicBezTo>
                  <a:pt x="1152" y="1154"/>
                  <a:pt x="980" y="1210"/>
                  <a:pt x="827" y="1210"/>
                </a:cubicBezTo>
                <a:cubicBezTo>
                  <a:pt x="772" y="1210"/>
                  <a:pt x="718" y="1203"/>
                  <a:pt x="669" y="1186"/>
                </a:cubicBezTo>
                <a:cubicBezTo>
                  <a:pt x="578" y="1156"/>
                  <a:pt x="487" y="1095"/>
                  <a:pt x="426" y="1004"/>
                </a:cubicBezTo>
                <a:cubicBezTo>
                  <a:pt x="335" y="943"/>
                  <a:pt x="305" y="882"/>
                  <a:pt x="305" y="822"/>
                </a:cubicBezTo>
                <a:cubicBezTo>
                  <a:pt x="305" y="700"/>
                  <a:pt x="517" y="518"/>
                  <a:pt x="700" y="396"/>
                </a:cubicBezTo>
                <a:cubicBezTo>
                  <a:pt x="913" y="274"/>
                  <a:pt x="1095" y="153"/>
                  <a:pt x="1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183;p101">
            <a:extLst>
              <a:ext uri="{FF2B5EF4-FFF2-40B4-BE49-F238E27FC236}">
                <a16:creationId xmlns:a16="http://schemas.microsoft.com/office/drawing/2014/main" id="{D5C0583F-CE36-88D6-CC31-812F648AE586}"/>
              </a:ext>
            </a:extLst>
          </p:cNvPr>
          <p:cNvSpPr/>
          <p:nvPr/>
        </p:nvSpPr>
        <p:spPr>
          <a:xfrm>
            <a:off x="6413880" y="254700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5" y="1"/>
                </a:moveTo>
                <a:cubicBezTo>
                  <a:pt x="517" y="1"/>
                  <a:pt x="0" y="487"/>
                  <a:pt x="0" y="1095"/>
                </a:cubicBezTo>
                <a:cubicBezTo>
                  <a:pt x="0" y="1703"/>
                  <a:pt x="517" y="2220"/>
                  <a:pt x="1125" y="2220"/>
                </a:cubicBezTo>
                <a:cubicBezTo>
                  <a:pt x="1733" y="2220"/>
                  <a:pt x="2219" y="1703"/>
                  <a:pt x="2219" y="1095"/>
                </a:cubicBezTo>
                <a:cubicBezTo>
                  <a:pt x="2219" y="487"/>
                  <a:pt x="1733" y="1"/>
                  <a:pt x="1125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184;p101">
            <a:extLst>
              <a:ext uri="{FF2B5EF4-FFF2-40B4-BE49-F238E27FC236}">
                <a16:creationId xmlns:a16="http://schemas.microsoft.com/office/drawing/2014/main" id="{D57433ED-1232-EB3E-2A96-96815C1B600C}"/>
              </a:ext>
            </a:extLst>
          </p:cNvPr>
          <p:cNvSpPr/>
          <p:nvPr/>
        </p:nvSpPr>
        <p:spPr>
          <a:xfrm>
            <a:off x="7020708" y="2560297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5" y="1"/>
                </a:moveTo>
                <a:cubicBezTo>
                  <a:pt x="517" y="1"/>
                  <a:pt x="1" y="518"/>
                  <a:pt x="1" y="1126"/>
                </a:cubicBezTo>
                <a:cubicBezTo>
                  <a:pt x="1" y="1734"/>
                  <a:pt x="517" y="2220"/>
                  <a:pt x="1125" y="2220"/>
                </a:cubicBezTo>
                <a:cubicBezTo>
                  <a:pt x="1733" y="2220"/>
                  <a:pt x="2220" y="1734"/>
                  <a:pt x="2220" y="1126"/>
                </a:cubicBezTo>
                <a:cubicBezTo>
                  <a:pt x="2220" y="518"/>
                  <a:pt x="1733" y="1"/>
                  <a:pt x="1125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185;p101">
            <a:extLst>
              <a:ext uri="{FF2B5EF4-FFF2-40B4-BE49-F238E27FC236}">
                <a16:creationId xmlns:a16="http://schemas.microsoft.com/office/drawing/2014/main" id="{35D5B43C-98F3-9D90-4431-3D94EA8F7031}"/>
              </a:ext>
            </a:extLst>
          </p:cNvPr>
          <p:cNvSpPr/>
          <p:nvPr/>
        </p:nvSpPr>
        <p:spPr>
          <a:xfrm>
            <a:off x="6721451" y="2595140"/>
            <a:ext cx="129748" cy="72095"/>
          </a:xfrm>
          <a:custGeom>
            <a:avLst/>
            <a:gdLst/>
            <a:ahLst/>
            <a:cxnLst/>
            <a:rect l="l" t="t" r="r" b="b"/>
            <a:pathLst>
              <a:path w="2372" h="1318" extrusionOk="0">
                <a:moveTo>
                  <a:pt x="1706" y="1"/>
                </a:moveTo>
                <a:cubicBezTo>
                  <a:pt x="1695" y="1"/>
                  <a:pt x="1684" y="1"/>
                  <a:pt x="1672" y="2"/>
                </a:cubicBezTo>
                <a:cubicBezTo>
                  <a:pt x="1338" y="33"/>
                  <a:pt x="1064" y="337"/>
                  <a:pt x="1064" y="337"/>
                </a:cubicBezTo>
                <a:cubicBezTo>
                  <a:pt x="1064" y="337"/>
                  <a:pt x="1125" y="215"/>
                  <a:pt x="730" y="33"/>
                </a:cubicBezTo>
                <a:cubicBezTo>
                  <a:pt x="682" y="14"/>
                  <a:pt x="635" y="6"/>
                  <a:pt x="589" y="6"/>
                </a:cubicBezTo>
                <a:cubicBezTo>
                  <a:pt x="258" y="6"/>
                  <a:pt x="0" y="428"/>
                  <a:pt x="0" y="428"/>
                </a:cubicBezTo>
                <a:cubicBezTo>
                  <a:pt x="428" y="1093"/>
                  <a:pt x="829" y="1317"/>
                  <a:pt x="1175" y="1317"/>
                </a:cubicBezTo>
                <a:cubicBezTo>
                  <a:pt x="1889" y="1317"/>
                  <a:pt x="2371" y="367"/>
                  <a:pt x="2371" y="367"/>
                </a:cubicBezTo>
                <a:cubicBezTo>
                  <a:pt x="2371" y="367"/>
                  <a:pt x="2005" y="1"/>
                  <a:pt x="1706" y="1"/>
                </a:cubicBezTo>
                <a:close/>
              </a:path>
            </a:pathLst>
          </a:custGeom>
          <a:solidFill>
            <a:srgbClr val="C667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186;p101">
            <a:extLst>
              <a:ext uri="{FF2B5EF4-FFF2-40B4-BE49-F238E27FC236}">
                <a16:creationId xmlns:a16="http://schemas.microsoft.com/office/drawing/2014/main" id="{16F0F043-CA2F-B200-4725-5B25BFA6BBA6}"/>
              </a:ext>
            </a:extLst>
          </p:cNvPr>
          <p:cNvSpPr/>
          <p:nvPr/>
        </p:nvSpPr>
        <p:spPr>
          <a:xfrm>
            <a:off x="6701486" y="2601868"/>
            <a:ext cx="159669" cy="46933"/>
          </a:xfrm>
          <a:custGeom>
            <a:avLst/>
            <a:gdLst/>
            <a:ahLst/>
            <a:cxnLst/>
            <a:rect l="l" t="t" r="r" b="b"/>
            <a:pathLst>
              <a:path w="2919" h="858" extrusionOk="0">
                <a:moveTo>
                  <a:pt x="1" y="1"/>
                </a:moveTo>
                <a:lnTo>
                  <a:pt x="1" y="1"/>
                </a:lnTo>
                <a:cubicBezTo>
                  <a:pt x="335" y="457"/>
                  <a:pt x="852" y="822"/>
                  <a:pt x="1460" y="852"/>
                </a:cubicBezTo>
                <a:cubicBezTo>
                  <a:pt x="1499" y="856"/>
                  <a:pt x="1538" y="858"/>
                  <a:pt x="1577" y="858"/>
                </a:cubicBezTo>
                <a:cubicBezTo>
                  <a:pt x="1841" y="858"/>
                  <a:pt x="2099" y="772"/>
                  <a:pt x="2311" y="639"/>
                </a:cubicBezTo>
                <a:cubicBezTo>
                  <a:pt x="2463" y="548"/>
                  <a:pt x="2554" y="457"/>
                  <a:pt x="2676" y="366"/>
                </a:cubicBezTo>
                <a:cubicBezTo>
                  <a:pt x="2767" y="244"/>
                  <a:pt x="2828" y="122"/>
                  <a:pt x="2919" y="1"/>
                </a:cubicBezTo>
                <a:lnTo>
                  <a:pt x="2919" y="1"/>
                </a:lnTo>
                <a:cubicBezTo>
                  <a:pt x="2676" y="183"/>
                  <a:pt x="2463" y="335"/>
                  <a:pt x="2220" y="426"/>
                </a:cubicBezTo>
                <a:cubicBezTo>
                  <a:pt x="1976" y="548"/>
                  <a:pt x="1733" y="578"/>
                  <a:pt x="1490" y="578"/>
                </a:cubicBezTo>
                <a:cubicBezTo>
                  <a:pt x="1217" y="578"/>
                  <a:pt x="973" y="487"/>
                  <a:pt x="730" y="396"/>
                </a:cubicBezTo>
                <a:cubicBezTo>
                  <a:pt x="487" y="274"/>
                  <a:pt x="244" y="153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188;p101">
            <a:extLst>
              <a:ext uri="{FF2B5EF4-FFF2-40B4-BE49-F238E27FC236}">
                <a16:creationId xmlns:a16="http://schemas.microsoft.com/office/drawing/2014/main" id="{5397F3FD-2A0C-1761-8CD3-96516B77530F}"/>
              </a:ext>
            </a:extLst>
          </p:cNvPr>
          <p:cNvSpPr/>
          <p:nvPr/>
        </p:nvSpPr>
        <p:spPr>
          <a:xfrm>
            <a:off x="6217676" y="1622377"/>
            <a:ext cx="1143941" cy="675436"/>
          </a:xfrm>
          <a:custGeom>
            <a:avLst/>
            <a:gdLst/>
            <a:ahLst/>
            <a:cxnLst/>
            <a:rect l="l" t="t" r="r" b="b"/>
            <a:pathLst>
              <a:path w="20913" h="12348" extrusionOk="0">
                <a:moveTo>
                  <a:pt x="11055" y="0"/>
                </a:moveTo>
                <a:cubicBezTo>
                  <a:pt x="9615" y="0"/>
                  <a:pt x="8182" y="284"/>
                  <a:pt x="6809" y="734"/>
                </a:cubicBezTo>
                <a:cubicBezTo>
                  <a:pt x="5229" y="1251"/>
                  <a:pt x="3223" y="2649"/>
                  <a:pt x="2280" y="3896"/>
                </a:cubicBezTo>
                <a:cubicBezTo>
                  <a:pt x="1642" y="4777"/>
                  <a:pt x="305" y="6540"/>
                  <a:pt x="1" y="10886"/>
                </a:cubicBezTo>
                <a:cubicBezTo>
                  <a:pt x="1" y="10886"/>
                  <a:pt x="162" y="10905"/>
                  <a:pt x="456" y="10905"/>
                </a:cubicBezTo>
                <a:cubicBezTo>
                  <a:pt x="1769" y="10905"/>
                  <a:pt x="5728" y="10539"/>
                  <a:pt x="9727" y="6540"/>
                </a:cubicBezTo>
                <a:lnTo>
                  <a:pt x="9727" y="6540"/>
                </a:lnTo>
                <a:cubicBezTo>
                  <a:pt x="9545" y="9032"/>
                  <a:pt x="8329" y="10005"/>
                  <a:pt x="8329" y="10005"/>
                </a:cubicBezTo>
                <a:cubicBezTo>
                  <a:pt x="8329" y="10005"/>
                  <a:pt x="12493" y="9883"/>
                  <a:pt x="13466" y="6266"/>
                </a:cubicBezTo>
                <a:cubicBezTo>
                  <a:pt x="16627" y="8364"/>
                  <a:pt x="15259" y="10461"/>
                  <a:pt x="15259" y="10461"/>
                </a:cubicBezTo>
                <a:cubicBezTo>
                  <a:pt x="15259" y="10461"/>
                  <a:pt x="17387" y="10066"/>
                  <a:pt x="18785" y="8668"/>
                </a:cubicBezTo>
                <a:lnTo>
                  <a:pt x="18785" y="8668"/>
                </a:lnTo>
                <a:cubicBezTo>
                  <a:pt x="18694" y="8759"/>
                  <a:pt x="18785" y="9276"/>
                  <a:pt x="18816" y="9397"/>
                </a:cubicBezTo>
                <a:cubicBezTo>
                  <a:pt x="18816" y="9640"/>
                  <a:pt x="18846" y="9883"/>
                  <a:pt x="18907" y="10127"/>
                </a:cubicBezTo>
                <a:cubicBezTo>
                  <a:pt x="18998" y="10613"/>
                  <a:pt x="19150" y="11069"/>
                  <a:pt x="19423" y="11464"/>
                </a:cubicBezTo>
                <a:cubicBezTo>
                  <a:pt x="19606" y="11768"/>
                  <a:pt x="20062" y="12285"/>
                  <a:pt x="20427" y="12345"/>
                </a:cubicBezTo>
                <a:cubicBezTo>
                  <a:pt x="20437" y="12347"/>
                  <a:pt x="20448" y="12348"/>
                  <a:pt x="20458" y="12348"/>
                </a:cubicBezTo>
                <a:cubicBezTo>
                  <a:pt x="20884" y="12348"/>
                  <a:pt x="20912" y="11152"/>
                  <a:pt x="20882" y="10826"/>
                </a:cubicBezTo>
                <a:cubicBezTo>
                  <a:pt x="20882" y="9397"/>
                  <a:pt x="20487" y="7938"/>
                  <a:pt x="19971" y="6570"/>
                </a:cubicBezTo>
                <a:cubicBezTo>
                  <a:pt x="19727" y="5902"/>
                  <a:pt x="19423" y="5233"/>
                  <a:pt x="19089" y="4625"/>
                </a:cubicBezTo>
                <a:cubicBezTo>
                  <a:pt x="18420" y="3348"/>
                  <a:pt x="17509" y="2315"/>
                  <a:pt x="16293" y="1525"/>
                </a:cubicBezTo>
                <a:cubicBezTo>
                  <a:pt x="15259" y="826"/>
                  <a:pt x="14074" y="370"/>
                  <a:pt x="12858" y="157"/>
                </a:cubicBezTo>
                <a:cubicBezTo>
                  <a:pt x="12258" y="49"/>
                  <a:pt x="11656" y="0"/>
                  <a:pt x="11055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89;p101">
            <a:extLst>
              <a:ext uri="{FF2B5EF4-FFF2-40B4-BE49-F238E27FC236}">
                <a16:creationId xmlns:a16="http://schemas.microsoft.com/office/drawing/2014/main" id="{90790EF0-E788-6845-D483-865FF2D83935}"/>
              </a:ext>
            </a:extLst>
          </p:cNvPr>
          <p:cNvSpPr/>
          <p:nvPr/>
        </p:nvSpPr>
        <p:spPr>
          <a:xfrm>
            <a:off x="6058065" y="3534592"/>
            <a:ext cx="1493091" cy="804801"/>
          </a:xfrm>
          <a:custGeom>
            <a:avLst/>
            <a:gdLst/>
            <a:ahLst/>
            <a:cxnLst/>
            <a:rect l="l" t="t" r="r" b="b"/>
            <a:pathLst>
              <a:path w="27296" h="14713" extrusionOk="0">
                <a:moveTo>
                  <a:pt x="2827" y="1"/>
                </a:moveTo>
                <a:cubicBezTo>
                  <a:pt x="2827" y="1"/>
                  <a:pt x="852" y="1490"/>
                  <a:pt x="1" y="2645"/>
                </a:cubicBezTo>
                <a:cubicBezTo>
                  <a:pt x="1" y="2645"/>
                  <a:pt x="2068" y="14712"/>
                  <a:pt x="2037" y="14712"/>
                </a:cubicBezTo>
                <a:lnTo>
                  <a:pt x="24439" y="14712"/>
                </a:lnTo>
                <a:lnTo>
                  <a:pt x="27296" y="3344"/>
                </a:lnTo>
                <a:cubicBezTo>
                  <a:pt x="27296" y="3344"/>
                  <a:pt x="25715" y="1308"/>
                  <a:pt x="24804" y="548"/>
                </a:cubicBezTo>
                <a:cubicBezTo>
                  <a:pt x="24591" y="2098"/>
                  <a:pt x="21217" y="11916"/>
                  <a:pt x="21217" y="11916"/>
                </a:cubicBezTo>
                <a:lnTo>
                  <a:pt x="5016" y="12159"/>
                </a:lnTo>
                <a:lnTo>
                  <a:pt x="282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191;p101">
            <a:hlinkClick r:id="" action="ppaction://noaction"/>
            <a:extLst>
              <a:ext uri="{FF2B5EF4-FFF2-40B4-BE49-F238E27FC236}">
                <a16:creationId xmlns:a16="http://schemas.microsoft.com/office/drawing/2014/main" id="{44B6C37E-5864-F0DC-9FDB-37C1F42BF793}"/>
              </a:ext>
            </a:extLst>
          </p:cNvPr>
          <p:cNvSpPr/>
          <p:nvPr/>
        </p:nvSpPr>
        <p:spPr>
          <a:xfrm>
            <a:off x="6505596" y="2371457"/>
            <a:ext cx="48785" cy="97519"/>
          </a:xfrm>
          <a:custGeom>
            <a:avLst/>
            <a:gdLst/>
            <a:ahLst/>
            <a:cxnLst/>
            <a:rect l="l" t="t" r="r" b="b"/>
            <a:pathLst>
              <a:path w="1065" h="2129" extrusionOk="0">
                <a:moveTo>
                  <a:pt x="548" y="0"/>
                </a:moveTo>
                <a:cubicBezTo>
                  <a:pt x="244" y="0"/>
                  <a:pt x="1" y="487"/>
                  <a:pt x="1" y="1064"/>
                </a:cubicBezTo>
                <a:cubicBezTo>
                  <a:pt x="1" y="1642"/>
                  <a:pt x="244" y="2128"/>
                  <a:pt x="548" y="2128"/>
                </a:cubicBezTo>
                <a:cubicBezTo>
                  <a:pt x="821" y="2128"/>
                  <a:pt x="1064" y="1642"/>
                  <a:pt x="1064" y="1064"/>
                </a:cubicBezTo>
                <a:cubicBezTo>
                  <a:pt x="1064" y="487"/>
                  <a:pt x="821" y="0"/>
                  <a:pt x="54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193;p101">
            <a:extLst>
              <a:ext uri="{FF2B5EF4-FFF2-40B4-BE49-F238E27FC236}">
                <a16:creationId xmlns:a16="http://schemas.microsoft.com/office/drawing/2014/main" id="{89E54190-FD0C-21A6-1177-680314EC2898}"/>
              </a:ext>
            </a:extLst>
          </p:cNvPr>
          <p:cNvSpPr/>
          <p:nvPr/>
        </p:nvSpPr>
        <p:spPr>
          <a:xfrm>
            <a:off x="6988728" y="2262395"/>
            <a:ext cx="171320" cy="53409"/>
          </a:xfrm>
          <a:custGeom>
            <a:avLst/>
            <a:gdLst/>
            <a:ahLst/>
            <a:cxnLst/>
            <a:rect l="l" t="t" r="r" b="b"/>
            <a:pathLst>
              <a:path w="3740" h="1166" extrusionOk="0">
                <a:moveTo>
                  <a:pt x="2033" y="0"/>
                </a:moveTo>
                <a:cubicBezTo>
                  <a:pt x="1953" y="0"/>
                  <a:pt x="1873" y="4"/>
                  <a:pt x="1794" y="11"/>
                </a:cubicBezTo>
                <a:cubicBezTo>
                  <a:pt x="1399" y="41"/>
                  <a:pt x="1065" y="193"/>
                  <a:pt x="730" y="375"/>
                </a:cubicBezTo>
                <a:cubicBezTo>
                  <a:pt x="426" y="588"/>
                  <a:pt x="183" y="862"/>
                  <a:pt x="1" y="1166"/>
                </a:cubicBezTo>
                <a:cubicBezTo>
                  <a:pt x="578" y="771"/>
                  <a:pt x="1186" y="436"/>
                  <a:pt x="1825" y="375"/>
                </a:cubicBezTo>
                <a:cubicBezTo>
                  <a:pt x="1908" y="368"/>
                  <a:pt x="1990" y="364"/>
                  <a:pt x="2071" y="364"/>
                </a:cubicBezTo>
                <a:cubicBezTo>
                  <a:pt x="2313" y="364"/>
                  <a:pt x="2546" y="398"/>
                  <a:pt x="2797" y="467"/>
                </a:cubicBezTo>
                <a:cubicBezTo>
                  <a:pt x="2949" y="497"/>
                  <a:pt x="3101" y="588"/>
                  <a:pt x="3253" y="649"/>
                </a:cubicBezTo>
                <a:cubicBezTo>
                  <a:pt x="3436" y="710"/>
                  <a:pt x="3557" y="801"/>
                  <a:pt x="3740" y="892"/>
                </a:cubicBezTo>
                <a:cubicBezTo>
                  <a:pt x="3527" y="588"/>
                  <a:pt x="3253" y="345"/>
                  <a:pt x="2888" y="193"/>
                </a:cubicBezTo>
                <a:cubicBezTo>
                  <a:pt x="2626" y="50"/>
                  <a:pt x="2326" y="0"/>
                  <a:pt x="20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191;p101">
            <a:hlinkClick r:id="" action="ppaction://noaction"/>
            <a:extLst>
              <a:ext uri="{FF2B5EF4-FFF2-40B4-BE49-F238E27FC236}">
                <a16:creationId xmlns:a16="http://schemas.microsoft.com/office/drawing/2014/main" id="{103780A9-2031-E09A-23ED-7D9EAAA17A53}"/>
              </a:ext>
            </a:extLst>
          </p:cNvPr>
          <p:cNvSpPr/>
          <p:nvPr/>
        </p:nvSpPr>
        <p:spPr>
          <a:xfrm>
            <a:off x="7040137" y="2387379"/>
            <a:ext cx="48785" cy="97519"/>
          </a:xfrm>
          <a:custGeom>
            <a:avLst/>
            <a:gdLst/>
            <a:ahLst/>
            <a:cxnLst/>
            <a:rect l="l" t="t" r="r" b="b"/>
            <a:pathLst>
              <a:path w="1065" h="2129" extrusionOk="0">
                <a:moveTo>
                  <a:pt x="548" y="0"/>
                </a:moveTo>
                <a:cubicBezTo>
                  <a:pt x="244" y="0"/>
                  <a:pt x="1" y="487"/>
                  <a:pt x="1" y="1064"/>
                </a:cubicBezTo>
                <a:cubicBezTo>
                  <a:pt x="1" y="1642"/>
                  <a:pt x="244" y="2128"/>
                  <a:pt x="548" y="2128"/>
                </a:cubicBezTo>
                <a:cubicBezTo>
                  <a:pt x="821" y="2128"/>
                  <a:pt x="1064" y="1642"/>
                  <a:pt x="1064" y="1064"/>
                </a:cubicBezTo>
                <a:cubicBezTo>
                  <a:pt x="1064" y="487"/>
                  <a:pt x="821" y="0"/>
                  <a:pt x="54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193;p101">
            <a:extLst>
              <a:ext uri="{FF2B5EF4-FFF2-40B4-BE49-F238E27FC236}">
                <a16:creationId xmlns:a16="http://schemas.microsoft.com/office/drawing/2014/main" id="{4D3C979B-98F3-8709-CF0D-4FD4F05BD7E3}"/>
              </a:ext>
            </a:extLst>
          </p:cNvPr>
          <p:cNvSpPr/>
          <p:nvPr/>
        </p:nvSpPr>
        <p:spPr>
          <a:xfrm>
            <a:off x="6440542" y="2269219"/>
            <a:ext cx="171320" cy="53409"/>
          </a:xfrm>
          <a:custGeom>
            <a:avLst/>
            <a:gdLst/>
            <a:ahLst/>
            <a:cxnLst/>
            <a:rect l="l" t="t" r="r" b="b"/>
            <a:pathLst>
              <a:path w="3740" h="1166" extrusionOk="0">
                <a:moveTo>
                  <a:pt x="2033" y="0"/>
                </a:moveTo>
                <a:cubicBezTo>
                  <a:pt x="1953" y="0"/>
                  <a:pt x="1873" y="4"/>
                  <a:pt x="1794" y="11"/>
                </a:cubicBezTo>
                <a:cubicBezTo>
                  <a:pt x="1399" y="41"/>
                  <a:pt x="1065" y="193"/>
                  <a:pt x="730" y="375"/>
                </a:cubicBezTo>
                <a:cubicBezTo>
                  <a:pt x="426" y="588"/>
                  <a:pt x="183" y="862"/>
                  <a:pt x="1" y="1166"/>
                </a:cubicBezTo>
                <a:cubicBezTo>
                  <a:pt x="578" y="771"/>
                  <a:pt x="1186" y="436"/>
                  <a:pt x="1825" y="375"/>
                </a:cubicBezTo>
                <a:cubicBezTo>
                  <a:pt x="1908" y="368"/>
                  <a:pt x="1990" y="364"/>
                  <a:pt x="2071" y="364"/>
                </a:cubicBezTo>
                <a:cubicBezTo>
                  <a:pt x="2313" y="364"/>
                  <a:pt x="2546" y="398"/>
                  <a:pt x="2797" y="467"/>
                </a:cubicBezTo>
                <a:cubicBezTo>
                  <a:pt x="2949" y="497"/>
                  <a:pt x="3101" y="588"/>
                  <a:pt x="3253" y="649"/>
                </a:cubicBezTo>
                <a:cubicBezTo>
                  <a:pt x="3436" y="710"/>
                  <a:pt x="3557" y="801"/>
                  <a:pt x="3740" y="892"/>
                </a:cubicBezTo>
                <a:cubicBezTo>
                  <a:pt x="3527" y="588"/>
                  <a:pt x="3253" y="345"/>
                  <a:pt x="2888" y="193"/>
                </a:cubicBezTo>
                <a:cubicBezTo>
                  <a:pt x="2626" y="50"/>
                  <a:pt x="2326" y="0"/>
                  <a:pt x="20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181;p101">
            <a:extLst>
              <a:ext uri="{FF2B5EF4-FFF2-40B4-BE49-F238E27FC236}">
                <a16:creationId xmlns:a16="http://schemas.microsoft.com/office/drawing/2014/main" id="{A45BADC6-4BA9-5027-8AE9-08D857FAEC03}"/>
              </a:ext>
            </a:extLst>
          </p:cNvPr>
          <p:cNvSpPr/>
          <p:nvPr/>
        </p:nvSpPr>
        <p:spPr>
          <a:xfrm>
            <a:off x="6606259" y="3049140"/>
            <a:ext cx="407406" cy="578617"/>
          </a:xfrm>
          <a:custGeom>
            <a:avLst/>
            <a:gdLst/>
            <a:ahLst/>
            <a:cxnLst/>
            <a:rect l="l" t="t" r="r" b="b"/>
            <a:pathLst>
              <a:path w="7448" h="10578" extrusionOk="0">
                <a:moveTo>
                  <a:pt x="6870" y="0"/>
                </a:moveTo>
                <a:cubicBezTo>
                  <a:pt x="4864" y="2766"/>
                  <a:pt x="2067" y="3557"/>
                  <a:pt x="365" y="3769"/>
                </a:cubicBezTo>
                <a:lnTo>
                  <a:pt x="0" y="7994"/>
                </a:lnTo>
                <a:cubicBezTo>
                  <a:pt x="0" y="7994"/>
                  <a:pt x="152" y="10122"/>
                  <a:pt x="3587" y="10548"/>
                </a:cubicBezTo>
                <a:cubicBezTo>
                  <a:pt x="3766" y="10568"/>
                  <a:pt x="3937" y="10578"/>
                  <a:pt x="4101" y="10578"/>
                </a:cubicBezTo>
                <a:cubicBezTo>
                  <a:pt x="7065" y="10578"/>
                  <a:pt x="7447" y="7356"/>
                  <a:pt x="7447" y="7356"/>
                </a:cubicBezTo>
                <a:lnTo>
                  <a:pt x="6870" y="0"/>
                </a:lnTo>
                <a:close/>
              </a:path>
            </a:pathLst>
          </a:custGeom>
          <a:solidFill>
            <a:srgbClr val="D3A373"/>
          </a:solidFill>
          <a:ln w="9525" cap="flat" cmpd="sng">
            <a:solidFill>
              <a:srgbClr val="D3A3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315;p104">
            <a:extLst>
              <a:ext uri="{FF2B5EF4-FFF2-40B4-BE49-F238E27FC236}">
                <a16:creationId xmlns:a16="http://schemas.microsoft.com/office/drawing/2014/main" id="{AC7E1314-3148-D2D8-107C-AFBF252C94F5}"/>
              </a:ext>
            </a:extLst>
          </p:cNvPr>
          <p:cNvSpPr txBox="1">
            <a:spLocks/>
          </p:cNvSpPr>
          <p:nvPr/>
        </p:nvSpPr>
        <p:spPr>
          <a:xfrm>
            <a:off x="1736549" y="91916"/>
            <a:ext cx="5572268" cy="5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ru-RU" dirty="0"/>
              <a:t>Возможность регистрации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85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Средний результат по каждому заданию</a:t>
            </a:r>
            <a:endParaRPr dirty="0"/>
          </a:p>
        </p:txBody>
      </p:sp>
      <p:sp>
        <p:nvSpPr>
          <p:cNvPr id="2018" name="Google Shape;2018;p85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После отправления есть возможность узнать результат</a:t>
            </a:r>
            <a:endParaRPr dirty="0"/>
          </a:p>
        </p:txBody>
      </p:sp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Возможности</a:t>
            </a:r>
            <a:endParaRPr dirty="0"/>
          </a:p>
        </p:txBody>
      </p:sp>
      <p:sp>
        <p:nvSpPr>
          <p:cNvPr id="2020" name="Google Shape;2020;p85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hlink"/>
                </a:solidFill>
                <a:uFill>
                  <a:noFill/>
                </a:uFill>
              </a:rPr>
              <a:t>Практика</a:t>
            </a:r>
            <a:endParaRPr dirty="0"/>
          </a:p>
        </p:txBody>
      </p:sp>
      <p:sp>
        <p:nvSpPr>
          <p:cNvPr id="2021" name="Google Shape;2021;p8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Пробники</a:t>
            </a:r>
            <a:endParaRPr dirty="0"/>
          </a:p>
        </p:txBody>
      </p:sp>
      <p:sp>
        <p:nvSpPr>
          <p:cNvPr id="2022" name="Google Shape;2022;p8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Проверка</a:t>
            </a:r>
            <a:endParaRPr dirty="0"/>
          </a:p>
        </p:txBody>
      </p:sp>
      <p:sp>
        <p:nvSpPr>
          <p:cNvPr id="2023" name="Google Shape;2023;p85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hlink"/>
                </a:solidFill>
                <a:uFill>
                  <a:noFill/>
                </a:uFill>
              </a:rPr>
              <a:t>Статистика</a:t>
            </a:r>
            <a:endParaRPr dirty="0"/>
          </a:p>
        </p:txBody>
      </p:sp>
      <p:sp>
        <p:nvSpPr>
          <p:cNvPr id="2024" name="Google Shape;2024;p85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Возможность отрабатывать задания</a:t>
            </a:r>
            <a:endParaRPr dirty="0"/>
          </a:p>
        </p:txBody>
      </p:sp>
      <p:sp>
        <p:nvSpPr>
          <p:cNvPr id="2025" name="Google Shape;2025;p85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Решение полноценных вариантов</a:t>
            </a:r>
            <a:endParaRPr dirty="0"/>
          </a:p>
        </p:txBody>
      </p:sp>
      <p:sp>
        <p:nvSpPr>
          <p:cNvPr id="2026" name="Google Shape;2026;p85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79217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27" name="Google Shape;2027;p85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28" name="Google Shape;2028;p85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79217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31" name="Google Shape;2031;p85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Прогноз</a:t>
            </a:r>
            <a:endParaRPr dirty="0"/>
          </a:p>
        </p:txBody>
      </p:sp>
      <p:sp>
        <p:nvSpPr>
          <p:cNvPr id="2033" name="Google Shape;2033;p85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Личный прогноз возможного результата экзамена с нынешним уровнем знаний, формирующийся с помощью результатов</a:t>
            </a:r>
            <a:endParaRPr dirty="0"/>
          </a:p>
        </p:txBody>
      </p:sp>
      <p:sp>
        <p:nvSpPr>
          <p:cNvPr id="2034" name="Google Shape;2034;p85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</a:rPr>
              <a:t>0</a:t>
            </a:r>
            <a:r>
              <a:rPr lang="ru-RU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</a:rPr>
              <a:t>4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Google Shape;2027;p85">
            <a:hlinkClick r:id="" action="ppaction://noaction"/>
            <a:extLst>
              <a:ext uri="{FF2B5EF4-FFF2-40B4-BE49-F238E27FC236}">
                <a16:creationId xmlns:a16="http://schemas.microsoft.com/office/drawing/2014/main" id="{FDD61938-D631-0877-1B6E-7D6A24FBB60D}"/>
              </a:ext>
            </a:extLst>
          </p:cNvPr>
          <p:cNvSpPr txBox="1">
            <a:spLocks/>
          </p:cNvSpPr>
          <p:nvPr/>
        </p:nvSpPr>
        <p:spPr>
          <a:xfrm>
            <a:off x="3314700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ru-RU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</a:rPr>
              <a:t>5</a:t>
            </a:r>
            <a:endParaRPr lang="en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86"/>
          <p:cNvSpPr txBox="1">
            <a:spLocks noGrp="1"/>
          </p:cNvSpPr>
          <p:nvPr>
            <p:ph type="subTitle" idx="1"/>
          </p:nvPr>
        </p:nvSpPr>
        <p:spPr>
          <a:xfrm>
            <a:off x="2235265" y="4119451"/>
            <a:ext cx="3372472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Возможность добавлять новые задания, прикреплять к ним картинку и ссылки</a:t>
            </a:r>
            <a:endParaRPr dirty="0"/>
          </a:p>
        </p:txBody>
      </p:sp>
      <p:sp>
        <p:nvSpPr>
          <p:cNvPr id="2042" name="Google Shape;2042;p86"/>
          <p:cNvSpPr txBox="1">
            <a:spLocks noGrp="1"/>
          </p:cNvSpPr>
          <p:nvPr>
            <p:ph type="title"/>
          </p:nvPr>
        </p:nvSpPr>
        <p:spPr>
          <a:xfrm>
            <a:off x="387325" y="564489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Уникальные возможности</a:t>
            </a:r>
            <a:endParaRPr dirty="0"/>
          </a:p>
        </p:txBody>
      </p:sp>
      <p:sp>
        <p:nvSpPr>
          <p:cNvPr id="2043" name="Google Shape;2043;p86"/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Статистика класса</a:t>
            </a:r>
            <a:endParaRPr dirty="0"/>
          </a:p>
        </p:txBody>
      </p:sp>
      <p:sp>
        <p:nvSpPr>
          <p:cNvPr id="2044" name="Google Shape;2044;p86"/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302845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Добавление учеников</a:t>
            </a:r>
            <a:endParaRPr dirty="0"/>
          </a:p>
        </p:txBody>
      </p:sp>
      <p:sp>
        <p:nvSpPr>
          <p:cNvPr id="2046" name="Google Shape;2046;p86"/>
          <p:cNvSpPr txBox="1">
            <a:spLocks noGrp="1"/>
          </p:cNvSpPr>
          <p:nvPr>
            <p:ph type="subTitle" idx="6"/>
          </p:nvPr>
        </p:nvSpPr>
        <p:spPr>
          <a:xfrm>
            <a:off x="2222561" y="3559626"/>
            <a:ext cx="3607866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Пополнение базы заданий</a:t>
            </a:r>
            <a:endParaRPr dirty="0"/>
          </a:p>
        </p:txBody>
      </p:sp>
      <p:sp>
        <p:nvSpPr>
          <p:cNvPr id="2047" name="Google Shape;2047;p86"/>
          <p:cNvSpPr txBox="1">
            <a:spLocks noGrp="1"/>
          </p:cNvSpPr>
          <p:nvPr>
            <p:ph type="subTitle" idx="7"/>
          </p:nvPr>
        </p:nvSpPr>
        <p:spPr>
          <a:xfrm>
            <a:off x="945650" y="2419705"/>
            <a:ext cx="27015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Возможность отслеживать средний балл каждого ученика и средний по классу</a:t>
            </a:r>
            <a:endParaRPr dirty="0"/>
          </a:p>
        </p:txBody>
      </p:sp>
      <p:sp>
        <p:nvSpPr>
          <p:cNvPr id="2048" name="Google Shape;2048;p86"/>
          <p:cNvSpPr txBox="1">
            <a:spLocks noGrp="1"/>
          </p:cNvSpPr>
          <p:nvPr>
            <p:ph type="subTitle" idx="8"/>
          </p:nvPr>
        </p:nvSpPr>
        <p:spPr>
          <a:xfrm>
            <a:off x="4024200" y="2289000"/>
            <a:ext cx="26694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Добавление учеников в класс для отслеживания результатов</a:t>
            </a:r>
            <a:endParaRPr dirty="0"/>
          </a:p>
        </p:txBody>
      </p:sp>
      <p:sp>
        <p:nvSpPr>
          <p:cNvPr id="2049" name="Google Shape;2049;p86"/>
          <p:cNvSpPr txBox="1">
            <a:spLocks noGrp="1"/>
          </p:cNvSpPr>
          <p:nvPr>
            <p:ph type="title" idx="9"/>
          </p:nvPr>
        </p:nvSpPr>
        <p:spPr>
          <a:xfrm>
            <a:off x="945650" y="1363850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01</a:t>
            </a:r>
            <a:endParaRPr/>
          </a:p>
        </p:txBody>
      </p:sp>
      <p:sp>
        <p:nvSpPr>
          <p:cNvPr id="2050" name="Google Shape;2050;p86"/>
          <p:cNvSpPr txBox="1">
            <a:spLocks noGrp="1"/>
          </p:cNvSpPr>
          <p:nvPr>
            <p:ph type="title" idx="13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02</a:t>
            </a:r>
            <a:endParaRPr/>
          </a:p>
        </p:txBody>
      </p:sp>
      <p:sp>
        <p:nvSpPr>
          <p:cNvPr id="2051" name="Google Shape;2051;p86"/>
          <p:cNvSpPr txBox="1">
            <a:spLocks noGrp="1"/>
          </p:cNvSpPr>
          <p:nvPr>
            <p:ph type="title" idx="14"/>
          </p:nvPr>
        </p:nvSpPr>
        <p:spPr>
          <a:xfrm>
            <a:off x="2222177" y="3181390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" action="ppaction://noaction"/>
              </a:rPr>
              <a:t>03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Google Shape;3617;p174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Также для пользователей доступны разделы «Поддержка» и «</a:t>
            </a:r>
            <a:r>
              <a:rPr lang="ru-RU" dirty="0" err="1"/>
              <a:t>Лайфхаки</a:t>
            </a:r>
            <a:r>
              <a:rPr lang="ru-RU" dirty="0"/>
              <a:t>»</a:t>
            </a:r>
            <a:endParaRPr dirty="0"/>
          </a:p>
        </p:txBody>
      </p:sp>
      <p:grpSp>
        <p:nvGrpSpPr>
          <p:cNvPr id="3618" name="Google Shape;3618;p174"/>
          <p:cNvGrpSpPr/>
          <p:nvPr/>
        </p:nvGrpSpPr>
        <p:grpSpPr>
          <a:xfrm>
            <a:off x="4772757" y="1412318"/>
            <a:ext cx="3265149" cy="2624234"/>
            <a:chOff x="1917372" y="1288466"/>
            <a:chExt cx="2993079" cy="2405568"/>
          </a:xfrm>
        </p:grpSpPr>
        <p:sp>
          <p:nvSpPr>
            <p:cNvPr id="3619" name="Google Shape;3619;p174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74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74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74"/>
            <p:cNvSpPr/>
            <p:nvPr/>
          </p:nvSpPr>
          <p:spPr>
            <a:xfrm>
              <a:off x="2017076" y="1388251"/>
              <a:ext cx="2793524" cy="1485466"/>
            </a:xfrm>
            <a:custGeom>
              <a:avLst/>
              <a:gdLst/>
              <a:ahLst/>
              <a:cxnLst/>
              <a:rect l="l" t="t" r="r" b="b"/>
              <a:pathLst>
                <a:path w="171303" h="91091" extrusionOk="0">
                  <a:moveTo>
                    <a:pt x="0" y="1"/>
                  </a:moveTo>
                  <a:lnTo>
                    <a:pt x="0" y="91090"/>
                  </a:lnTo>
                  <a:lnTo>
                    <a:pt x="171303" y="91090"/>
                  </a:lnTo>
                  <a:lnTo>
                    <a:pt x="171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74"/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74"/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25" name="Google Shape;3625;p174"/>
          <p:cNvPicPr preferRelativeResize="0"/>
          <p:nvPr/>
        </p:nvPicPr>
        <p:blipFill rotWithShape="1">
          <a:blip r:embed="rId3">
            <a:alphaModFix/>
          </a:blip>
          <a:srcRect b="-14955"/>
          <a:stretch/>
        </p:blipFill>
        <p:spPr>
          <a:xfrm>
            <a:off x="4852050" y="1494400"/>
            <a:ext cx="3106555" cy="189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Экран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Hammersmith One</vt:lpstr>
      <vt:lpstr>Manjari</vt:lpstr>
      <vt:lpstr>Elegant Education Pack for Students XL by Slidesgo</vt:lpstr>
      <vt:lpstr>EGE_start</vt:lpstr>
      <vt:lpstr>- образовательная платформа</vt:lpstr>
      <vt:lpstr>Администратора</vt:lpstr>
      <vt:lpstr>Возможности</vt:lpstr>
      <vt:lpstr>Уникальные возможности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EGE_start</dc:title>
  <cp:lastModifiedBy>Анастасия Димова</cp:lastModifiedBy>
  <cp:revision>1</cp:revision>
  <dcterms:modified xsi:type="dcterms:W3CDTF">2024-04-25T22:14:22Z</dcterms:modified>
</cp:coreProperties>
</file>