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01_15A4FE85.xml" ContentType="application/vnd.ms-powerpoint.comment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7ABEED24-A05C-941B-6A9A-F9DD3E28BA61}" name="Amer Sohail Shaik" initials="AS" userId="857ae241aa01fe63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er Sohail Shaik" userId="857ae241aa01fe63" providerId="LiveId" clId="{19659A2D-A29D-4E61-B888-E390E49B7E7C}"/>
    <pc:docChg chg="modSld">
      <pc:chgData name="Amer Sohail Shaik" userId="857ae241aa01fe63" providerId="LiveId" clId="{19659A2D-A29D-4E61-B888-E390E49B7E7C}" dt="2024-03-04T03:34:16.119" v="5" actId="20577"/>
      <pc:docMkLst>
        <pc:docMk/>
      </pc:docMkLst>
      <pc:sldChg chg="modSp mod">
        <pc:chgData name="Amer Sohail Shaik" userId="857ae241aa01fe63" providerId="LiveId" clId="{19659A2D-A29D-4E61-B888-E390E49B7E7C}" dt="2024-03-04T03:34:16.119" v="5" actId="20577"/>
        <pc:sldMkLst>
          <pc:docMk/>
          <pc:sldMk cId="363134597" sldId="257"/>
        </pc:sldMkLst>
        <pc:spChg chg="mod">
          <ac:chgData name="Amer Sohail Shaik" userId="857ae241aa01fe63" providerId="LiveId" clId="{19659A2D-A29D-4E61-B888-E390E49B7E7C}" dt="2024-03-04T03:34:16.119" v="5" actId="20577"/>
          <ac:spMkLst>
            <pc:docMk/>
            <pc:sldMk cId="363134597" sldId="257"/>
            <ac:spMk id="27" creationId="{1C2A3257-DD02-860C-39DA-CF2EAD356AF4}"/>
          </ac:spMkLst>
        </pc:spChg>
      </pc:sldChg>
    </pc:docChg>
  </pc:docChgLst>
</pc:chgInfo>
</file>

<file path=ppt/comments/modernComment_101_15A4FE85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D1AA8BB5-645B-435D-AAA0-9F8EAB471611}" authorId="{7ABEED24-A05C-941B-6A9A-F9DD3E28BA61}" created="2023-12-05T22:45:09.222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63134597" sldId="257"/>
      <ac:picMk id="16" creationId="{6E3979F8-FD9D-1E38-4B99-714AA029ACAE}"/>
    </ac:deMkLst>
    <p188:txBody>
      <a:bodyPr/>
      <a:lstStyle/>
      <a:p>
        <a:r>
          <a:rPr lang="en-US"/>
          <a:t>Krishnaveni</a:t>
        </a:r>
      </a:p>
    </p188:txBody>
  </p188:cm>
</p188:cmLst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Relationship Id="rId14" Type="http://schemas.openxmlformats.org/officeDocument/2006/relationships/image" Target="../media/image25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4" Type="http://schemas.openxmlformats.org/officeDocument/2006/relationships/image" Target="../media/image31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Relationship Id="rId14" Type="http://schemas.openxmlformats.org/officeDocument/2006/relationships/image" Target="../media/image2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4" Type="http://schemas.openxmlformats.org/officeDocument/2006/relationships/image" Target="../media/image3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1594E04-D0A2-43DA-8100-EFCE225D2F90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BC454FDE-16C9-4192-913D-C0A36F9C96D2}">
      <dgm:prSet/>
      <dgm:spPr/>
      <dgm:t>
        <a:bodyPr/>
        <a:lstStyle/>
        <a:p>
          <a:r>
            <a:rPr lang="en-US"/>
            <a:t>Start with a clear question</a:t>
          </a:r>
        </a:p>
      </dgm:t>
    </dgm:pt>
    <dgm:pt modelId="{63E010C9-2224-44C9-AB10-ED4FDF01CA86}" type="parTrans" cxnId="{528CF2D4-BBD1-4883-A729-7C8557B2984C}">
      <dgm:prSet/>
      <dgm:spPr/>
      <dgm:t>
        <a:bodyPr/>
        <a:lstStyle/>
        <a:p>
          <a:endParaRPr lang="en-US"/>
        </a:p>
      </dgm:t>
    </dgm:pt>
    <dgm:pt modelId="{24E4F267-0D34-4C46-BB9F-1FFCEF257DF5}" type="sibTrans" cxnId="{528CF2D4-BBD1-4883-A729-7C8557B2984C}">
      <dgm:prSet/>
      <dgm:spPr/>
      <dgm:t>
        <a:bodyPr/>
        <a:lstStyle/>
        <a:p>
          <a:endParaRPr lang="en-US"/>
        </a:p>
      </dgm:t>
    </dgm:pt>
    <dgm:pt modelId="{E1755926-DC63-4D16-A9EE-928A8A51CC6D}">
      <dgm:prSet/>
      <dgm:spPr/>
      <dgm:t>
        <a:bodyPr/>
        <a:lstStyle/>
        <a:p>
          <a:r>
            <a:rPr lang="en-US"/>
            <a:t>Determine predictability</a:t>
          </a:r>
        </a:p>
      </dgm:t>
    </dgm:pt>
    <dgm:pt modelId="{AAE7A944-4434-44B9-AED2-66211BBF5AE2}" type="parTrans" cxnId="{A9EA6007-500D-4591-99A4-D608A7682F72}">
      <dgm:prSet/>
      <dgm:spPr/>
      <dgm:t>
        <a:bodyPr/>
        <a:lstStyle/>
        <a:p>
          <a:endParaRPr lang="en-US"/>
        </a:p>
      </dgm:t>
    </dgm:pt>
    <dgm:pt modelId="{E8EFC2DC-6753-4162-9A95-58CEED83D1A2}" type="sibTrans" cxnId="{A9EA6007-500D-4591-99A4-D608A7682F72}">
      <dgm:prSet/>
      <dgm:spPr/>
      <dgm:t>
        <a:bodyPr/>
        <a:lstStyle/>
        <a:p>
          <a:endParaRPr lang="en-US"/>
        </a:p>
      </dgm:t>
    </dgm:pt>
    <dgm:pt modelId="{A3C1F4A1-221A-45E4-B155-2D4D6C461EA3}">
      <dgm:prSet/>
      <dgm:spPr/>
      <dgm:t>
        <a:bodyPr/>
        <a:lstStyle/>
        <a:p>
          <a:r>
            <a:rPr lang="en-US"/>
            <a:t>Data preprocessing</a:t>
          </a:r>
        </a:p>
      </dgm:t>
    </dgm:pt>
    <dgm:pt modelId="{CCCC5FA0-6C52-45F9-AC30-A3C6CF292C30}" type="parTrans" cxnId="{C3D1B491-8C0D-475B-8480-034857A1A13F}">
      <dgm:prSet/>
      <dgm:spPr/>
      <dgm:t>
        <a:bodyPr/>
        <a:lstStyle/>
        <a:p>
          <a:endParaRPr lang="en-US"/>
        </a:p>
      </dgm:t>
    </dgm:pt>
    <dgm:pt modelId="{C11F0507-2F86-4965-8D81-95AC66E6CC7A}" type="sibTrans" cxnId="{C3D1B491-8C0D-475B-8480-034857A1A13F}">
      <dgm:prSet/>
      <dgm:spPr/>
      <dgm:t>
        <a:bodyPr/>
        <a:lstStyle/>
        <a:p>
          <a:endParaRPr lang="en-US"/>
        </a:p>
      </dgm:t>
    </dgm:pt>
    <dgm:pt modelId="{6222FEFD-C247-4625-BA55-9188363EF116}">
      <dgm:prSet/>
      <dgm:spPr/>
      <dgm:t>
        <a:bodyPr/>
        <a:lstStyle/>
        <a:p>
          <a:r>
            <a:rPr lang="en-US"/>
            <a:t>Explore and visualize the data</a:t>
          </a:r>
        </a:p>
      </dgm:t>
    </dgm:pt>
    <dgm:pt modelId="{7E086F09-2E63-4C4C-ADCD-0F9736222237}" type="parTrans" cxnId="{A7F3B916-DA07-4F9E-8EAF-7303F3460859}">
      <dgm:prSet/>
      <dgm:spPr/>
      <dgm:t>
        <a:bodyPr/>
        <a:lstStyle/>
        <a:p>
          <a:endParaRPr lang="en-US"/>
        </a:p>
      </dgm:t>
    </dgm:pt>
    <dgm:pt modelId="{EF120CD7-C50D-41E0-91E7-2744D905F316}" type="sibTrans" cxnId="{A7F3B916-DA07-4F9E-8EAF-7303F3460859}">
      <dgm:prSet/>
      <dgm:spPr/>
      <dgm:t>
        <a:bodyPr/>
        <a:lstStyle/>
        <a:p>
          <a:endParaRPr lang="en-US"/>
        </a:p>
      </dgm:t>
    </dgm:pt>
    <dgm:pt modelId="{6EE0D470-91E3-490D-9DBF-5A2AE2A91FB8}">
      <dgm:prSet/>
      <dgm:spPr/>
      <dgm:t>
        <a:bodyPr/>
        <a:lstStyle/>
        <a:p>
          <a:r>
            <a:rPr lang="en-US"/>
            <a:t>Choose an appropriate forecasting model</a:t>
          </a:r>
        </a:p>
      </dgm:t>
    </dgm:pt>
    <dgm:pt modelId="{DB8BBD61-AE53-43B7-88B8-E5541C8A03AD}" type="parTrans" cxnId="{4AD160C2-5F85-44E6-8729-1EB8D631E192}">
      <dgm:prSet/>
      <dgm:spPr/>
      <dgm:t>
        <a:bodyPr/>
        <a:lstStyle/>
        <a:p>
          <a:endParaRPr lang="en-US"/>
        </a:p>
      </dgm:t>
    </dgm:pt>
    <dgm:pt modelId="{93B557E2-A5BA-4AF7-AF06-1F07B81FE5BE}" type="sibTrans" cxnId="{4AD160C2-5F85-44E6-8729-1EB8D631E192}">
      <dgm:prSet/>
      <dgm:spPr/>
      <dgm:t>
        <a:bodyPr/>
        <a:lstStyle/>
        <a:p>
          <a:endParaRPr lang="en-US"/>
        </a:p>
      </dgm:t>
    </dgm:pt>
    <dgm:pt modelId="{8D4BB0D3-5C66-4DAA-A040-43EB6E837143}">
      <dgm:prSet/>
      <dgm:spPr/>
      <dgm:t>
        <a:bodyPr/>
        <a:lstStyle/>
        <a:p>
          <a:r>
            <a:rPr lang="en-US"/>
            <a:t>Train and validate the model</a:t>
          </a:r>
        </a:p>
      </dgm:t>
    </dgm:pt>
    <dgm:pt modelId="{61FE6132-3D5E-4A1B-89CA-EE428EE07A6B}" type="parTrans" cxnId="{F0300BE0-6D84-4E03-88CB-426A00E91455}">
      <dgm:prSet/>
      <dgm:spPr/>
      <dgm:t>
        <a:bodyPr/>
        <a:lstStyle/>
        <a:p>
          <a:endParaRPr lang="en-US"/>
        </a:p>
      </dgm:t>
    </dgm:pt>
    <dgm:pt modelId="{BE223318-3B05-4A01-A0FC-DB0B832253F3}" type="sibTrans" cxnId="{F0300BE0-6D84-4E03-88CB-426A00E91455}">
      <dgm:prSet/>
      <dgm:spPr/>
      <dgm:t>
        <a:bodyPr/>
        <a:lstStyle/>
        <a:p>
          <a:endParaRPr lang="en-US"/>
        </a:p>
      </dgm:t>
    </dgm:pt>
    <dgm:pt modelId="{F8EEAE85-77E1-4AFD-92C0-C8B7DB2C0968}">
      <dgm:prSet/>
      <dgm:spPr/>
      <dgm:t>
        <a:bodyPr/>
        <a:lstStyle/>
        <a:p>
          <a:r>
            <a:rPr lang="en-US"/>
            <a:t>Forecast future values</a:t>
          </a:r>
        </a:p>
      </dgm:t>
    </dgm:pt>
    <dgm:pt modelId="{61F90E2B-1210-466F-9FF0-F87E211AF4C4}" type="parTrans" cxnId="{394EDF6A-031F-4B64-9E34-ABCC34660399}">
      <dgm:prSet/>
      <dgm:spPr/>
      <dgm:t>
        <a:bodyPr/>
        <a:lstStyle/>
        <a:p>
          <a:endParaRPr lang="en-US"/>
        </a:p>
      </dgm:t>
    </dgm:pt>
    <dgm:pt modelId="{AECAA6C3-71C7-439F-8A55-D617E5986617}" type="sibTrans" cxnId="{394EDF6A-031F-4B64-9E34-ABCC34660399}">
      <dgm:prSet/>
      <dgm:spPr/>
      <dgm:t>
        <a:bodyPr/>
        <a:lstStyle/>
        <a:p>
          <a:endParaRPr lang="en-US"/>
        </a:p>
      </dgm:t>
    </dgm:pt>
    <dgm:pt modelId="{62773123-3792-4CA1-B136-D3DE9F99CDBA}">
      <dgm:prSet/>
      <dgm:spPr/>
      <dgm:t>
        <a:bodyPr/>
        <a:lstStyle/>
        <a:p>
          <a:r>
            <a:rPr lang="en-US"/>
            <a:t>Evaluate and refine the results</a:t>
          </a:r>
        </a:p>
      </dgm:t>
    </dgm:pt>
    <dgm:pt modelId="{32A0B9F3-ABD2-4246-8E25-5180666F617B}" type="parTrans" cxnId="{07E5DA74-DA42-44E6-B7FE-AEE442E26E47}">
      <dgm:prSet/>
      <dgm:spPr/>
      <dgm:t>
        <a:bodyPr/>
        <a:lstStyle/>
        <a:p>
          <a:endParaRPr lang="en-US"/>
        </a:p>
      </dgm:t>
    </dgm:pt>
    <dgm:pt modelId="{D131A5F4-33F1-47A9-8476-ED2B2B022167}" type="sibTrans" cxnId="{07E5DA74-DA42-44E6-B7FE-AEE442E26E47}">
      <dgm:prSet/>
      <dgm:spPr/>
      <dgm:t>
        <a:bodyPr/>
        <a:lstStyle/>
        <a:p>
          <a:endParaRPr lang="en-US"/>
        </a:p>
      </dgm:t>
    </dgm:pt>
    <dgm:pt modelId="{755AB242-1847-4755-BF42-E7E2EA3E69B7}" type="pres">
      <dgm:prSet presAssocID="{91594E04-D0A2-43DA-8100-EFCE225D2F90}" presName="Name0" presStyleCnt="0">
        <dgm:presLayoutVars>
          <dgm:dir/>
          <dgm:resizeHandles val="exact"/>
        </dgm:presLayoutVars>
      </dgm:prSet>
      <dgm:spPr/>
    </dgm:pt>
    <dgm:pt modelId="{C71AA0B1-709D-47D4-8268-6F14108CF3CE}" type="pres">
      <dgm:prSet presAssocID="{BC454FDE-16C9-4192-913D-C0A36F9C96D2}" presName="node" presStyleLbl="node1" presStyleIdx="0" presStyleCnt="8">
        <dgm:presLayoutVars>
          <dgm:bulletEnabled val="1"/>
        </dgm:presLayoutVars>
      </dgm:prSet>
      <dgm:spPr/>
    </dgm:pt>
    <dgm:pt modelId="{9BAAEC21-1A7F-45B6-9C34-8F59043C8D91}" type="pres">
      <dgm:prSet presAssocID="{24E4F267-0D34-4C46-BB9F-1FFCEF257DF5}" presName="sibTrans" presStyleLbl="sibTrans1D1" presStyleIdx="0" presStyleCnt="7"/>
      <dgm:spPr/>
    </dgm:pt>
    <dgm:pt modelId="{316182AD-434A-487F-8061-1841B00D69F8}" type="pres">
      <dgm:prSet presAssocID="{24E4F267-0D34-4C46-BB9F-1FFCEF257DF5}" presName="connectorText" presStyleLbl="sibTrans1D1" presStyleIdx="0" presStyleCnt="7"/>
      <dgm:spPr/>
    </dgm:pt>
    <dgm:pt modelId="{22CA7CA3-A479-4366-A092-6959B23E2620}" type="pres">
      <dgm:prSet presAssocID="{E1755926-DC63-4D16-A9EE-928A8A51CC6D}" presName="node" presStyleLbl="node1" presStyleIdx="1" presStyleCnt="8">
        <dgm:presLayoutVars>
          <dgm:bulletEnabled val="1"/>
        </dgm:presLayoutVars>
      </dgm:prSet>
      <dgm:spPr/>
    </dgm:pt>
    <dgm:pt modelId="{A0DA4815-15AB-45DB-A0E2-EAAA4FAD1CF5}" type="pres">
      <dgm:prSet presAssocID="{E8EFC2DC-6753-4162-9A95-58CEED83D1A2}" presName="sibTrans" presStyleLbl="sibTrans1D1" presStyleIdx="1" presStyleCnt="7"/>
      <dgm:spPr/>
    </dgm:pt>
    <dgm:pt modelId="{436E0130-4ECA-4423-88C0-43C18886EF76}" type="pres">
      <dgm:prSet presAssocID="{E8EFC2DC-6753-4162-9A95-58CEED83D1A2}" presName="connectorText" presStyleLbl="sibTrans1D1" presStyleIdx="1" presStyleCnt="7"/>
      <dgm:spPr/>
    </dgm:pt>
    <dgm:pt modelId="{4C9E2D67-5A23-40EF-AC7C-B652C24B8E43}" type="pres">
      <dgm:prSet presAssocID="{A3C1F4A1-221A-45E4-B155-2D4D6C461EA3}" presName="node" presStyleLbl="node1" presStyleIdx="2" presStyleCnt="8">
        <dgm:presLayoutVars>
          <dgm:bulletEnabled val="1"/>
        </dgm:presLayoutVars>
      </dgm:prSet>
      <dgm:spPr/>
    </dgm:pt>
    <dgm:pt modelId="{0C6742F4-866D-4E92-9C0C-505AD9666C4F}" type="pres">
      <dgm:prSet presAssocID="{C11F0507-2F86-4965-8D81-95AC66E6CC7A}" presName="sibTrans" presStyleLbl="sibTrans1D1" presStyleIdx="2" presStyleCnt="7"/>
      <dgm:spPr/>
    </dgm:pt>
    <dgm:pt modelId="{354DE961-9062-45C1-B233-58571005D5AA}" type="pres">
      <dgm:prSet presAssocID="{C11F0507-2F86-4965-8D81-95AC66E6CC7A}" presName="connectorText" presStyleLbl="sibTrans1D1" presStyleIdx="2" presStyleCnt="7"/>
      <dgm:spPr/>
    </dgm:pt>
    <dgm:pt modelId="{6C55B9D5-414E-4920-B357-2A842576F52E}" type="pres">
      <dgm:prSet presAssocID="{6222FEFD-C247-4625-BA55-9188363EF116}" presName="node" presStyleLbl="node1" presStyleIdx="3" presStyleCnt="8">
        <dgm:presLayoutVars>
          <dgm:bulletEnabled val="1"/>
        </dgm:presLayoutVars>
      </dgm:prSet>
      <dgm:spPr/>
    </dgm:pt>
    <dgm:pt modelId="{F4C08AB0-E3CC-4101-BD18-DC10D5F20B11}" type="pres">
      <dgm:prSet presAssocID="{EF120CD7-C50D-41E0-91E7-2744D905F316}" presName="sibTrans" presStyleLbl="sibTrans1D1" presStyleIdx="3" presStyleCnt="7"/>
      <dgm:spPr/>
    </dgm:pt>
    <dgm:pt modelId="{BDD4D5A1-28DB-41FC-ACE7-73FF5E05162A}" type="pres">
      <dgm:prSet presAssocID="{EF120CD7-C50D-41E0-91E7-2744D905F316}" presName="connectorText" presStyleLbl="sibTrans1D1" presStyleIdx="3" presStyleCnt="7"/>
      <dgm:spPr/>
    </dgm:pt>
    <dgm:pt modelId="{2B60F19E-DDCC-4AC2-ABC2-02C8BB4F2347}" type="pres">
      <dgm:prSet presAssocID="{6EE0D470-91E3-490D-9DBF-5A2AE2A91FB8}" presName="node" presStyleLbl="node1" presStyleIdx="4" presStyleCnt="8">
        <dgm:presLayoutVars>
          <dgm:bulletEnabled val="1"/>
        </dgm:presLayoutVars>
      </dgm:prSet>
      <dgm:spPr/>
    </dgm:pt>
    <dgm:pt modelId="{8E1B85C2-DE76-44EF-9E19-8712804A0374}" type="pres">
      <dgm:prSet presAssocID="{93B557E2-A5BA-4AF7-AF06-1F07B81FE5BE}" presName="sibTrans" presStyleLbl="sibTrans1D1" presStyleIdx="4" presStyleCnt="7"/>
      <dgm:spPr/>
    </dgm:pt>
    <dgm:pt modelId="{EC30755D-576C-42C2-B527-A7950EAEF029}" type="pres">
      <dgm:prSet presAssocID="{93B557E2-A5BA-4AF7-AF06-1F07B81FE5BE}" presName="connectorText" presStyleLbl="sibTrans1D1" presStyleIdx="4" presStyleCnt="7"/>
      <dgm:spPr/>
    </dgm:pt>
    <dgm:pt modelId="{C6B8C2D1-BFED-4209-8911-134D0199C2F7}" type="pres">
      <dgm:prSet presAssocID="{8D4BB0D3-5C66-4DAA-A040-43EB6E837143}" presName="node" presStyleLbl="node1" presStyleIdx="5" presStyleCnt="8">
        <dgm:presLayoutVars>
          <dgm:bulletEnabled val="1"/>
        </dgm:presLayoutVars>
      </dgm:prSet>
      <dgm:spPr/>
    </dgm:pt>
    <dgm:pt modelId="{0ED7D246-87A0-42F7-A88F-DAB5AD824CD7}" type="pres">
      <dgm:prSet presAssocID="{BE223318-3B05-4A01-A0FC-DB0B832253F3}" presName="sibTrans" presStyleLbl="sibTrans1D1" presStyleIdx="5" presStyleCnt="7"/>
      <dgm:spPr/>
    </dgm:pt>
    <dgm:pt modelId="{80B887E4-7B93-453B-A969-8D11180CD40D}" type="pres">
      <dgm:prSet presAssocID="{BE223318-3B05-4A01-A0FC-DB0B832253F3}" presName="connectorText" presStyleLbl="sibTrans1D1" presStyleIdx="5" presStyleCnt="7"/>
      <dgm:spPr/>
    </dgm:pt>
    <dgm:pt modelId="{0504C38E-D04E-4360-AD9D-8C00CF96AAEC}" type="pres">
      <dgm:prSet presAssocID="{F8EEAE85-77E1-4AFD-92C0-C8B7DB2C0968}" presName="node" presStyleLbl="node1" presStyleIdx="6" presStyleCnt="8">
        <dgm:presLayoutVars>
          <dgm:bulletEnabled val="1"/>
        </dgm:presLayoutVars>
      </dgm:prSet>
      <dgm:spPr/>
    </dgm:pt>
    <dgm:pt modelId="{094688D2-1827-483B-B804-9320B6E81CBF}" type="pres">
      <dgm:prSet presAssocID="{AECAA6C3-71C7-439F-8A55-D617E5986617}" presName="sibTrans" presStyleLbl="sibTrans1D1" presStyleIdx="6" presStyleCnt="7"/>
      <dgm:spPr/>
    </dgm:pt>
    <dgm:pt modelId="{10D3C827-9669-450F-967D-5E115399F1D5}" type="pres">
      <dgm:prSet presAssocID="{AECAA6C3-71C7-439F-8A55-D617E5986617}" presName="connectorText" presStyleLbl="sibTrans1D1" presStyleIdx="6" presStyleCnt="7"/>
      <dgm:spPr/>
    </dgm:pt>
    <dgm:pt modelId="{91A973FF-967F-42C7-B419-9ACECEFD05F0}" type="pres">
      <dgm:prSet presAssocID="{62773123-3792-4CA1-B136-D3DE9F99CDBA}" presName="node" presStyleLbl="node1" presStyleIdx="7" presStyleCnt="8">
        <dgm:presLayoutVars>
          <dgm:bulletEnabled val="1"/>
        </dgm:presLayoutVars>
      </dgm:prSet>
      <dgm:spPr/>
    </dgm:pt>
  </dgm:ptLst>
  <dgm:cxnLst>
    <dgm:cxn modelId="{70C0F403-8EE8-43AB-A257-41FD34F1B269}" type="presOf" srcId="{E8EFC2DC-6753-4162-9A95-58CEED83D1A2}" destId="{436E0130-4ECA-4423-88C0-43C18886EF76}" srcOrd="1" destOrd="0" presId="urn:microsoft.com/office/officeart/2016/7/layout/RepeatingBendingProcessNew"/>
    <dgm:cxn modelId="{A9EA6007-500D-4591-99A4-D608A7682F72}" srcId="{91594E04-D0A2-43DA-8100-EFCE225D2F90}" destId="{E1755926-DC63-4D16-A9EE-928A8A51CC6D}" srcOrd="1" destOrd="0" parTransId="{AAE7A944-4434-44B9-AED2-66211BBF5AE2}" sibTransId="{E8EFC2DC-6753-4162-9A95-58CEED83D1A2}"/>
    <dgm:cxn modelId="{A7F3B916-DA07-4F9E-8EAF-7303F3460859}" srcId="{91594E04-D0A2-43DA-8100-EFCE225D2F90}" destId="{6222FEFD-C247-4625-BA55-9188363EF116}" srcOrd="3" destOrd="0" parTransId="{7E086F09-2E63-4C4C-ADCD-0F9736222237}" sibTransId="{EF120CD7-C50D-41E0-91E7-2744D905F316}"/>
    <dgm:cxn modelId="{A5CE9134-BE32-4613-ACA9-E1EAD5EC4343}" type="presOf" srcId="{AECAA6C3-71C7-439F-8A55-D617E5986617}" destId="{094688D2-1827-483B-B804-9320B6E81CBF}" srcOrd="0" destOrd="0" presId="urn:microsoft.com/office/officeart/2016/7/layout/RepeatingBendingProcessNew"/>
    <dgm:cxn modelId="{BA5ABB3F-A746-451F-B57D-D689D66DEB85}" type="presOf" srcId="{BC454FDE-16C9-4192-913D-C0A36F9C96D2}" destId="{C71AA0B1-709D-47D4-8268-6F14108CF3CE}" srcOrd="0" destOrd="0" presId="urn:microsoft.com/office/officeart/2016/7/layout/RepeatingBendingProcessNew"/>
    <dgm:cxn modelId="{2D80B066-EF22-4E6B-83CC-18402DAB4143}" type="presOf" srcId="{62773123-3792-4CA1-B136-D3DE9F99CDBA}" destId="{91A973FF-967F-42C7-B419-9ACECEFD05F0}" srcOrd="0" destOrd="0" presId="urn:microsoft.com/office/officeart/2016/7/layout/RepeatingBendingProcessNew"/>
    <dgm:cxn modelId="{394EDF6A-031F-4B64-9E34-ABCC34660399}" srcId="{91594E04-D0A2-43DA-8100-EFCE225D2F90}" destId="{F8EEAE85-77E1-4AFD-92C0-C8B7DB2C0968}" srcOrd="6" destOrd="0" parTransId="{61F90E2B-1210-466F-9FF0-F87E211AF4C4}" sibTransId="{AECAA6C3-71C7-439F-8A55-D617E5986617}"/>
    <dgm:cxn modelId="{7F415C50-6DE5-425A-93CF-C9037DEE5368}" type="presOf" srcId="{6222FEFD-C247-4625-BA55-9188363EF116}" destId="{6C55B9D5-414E-4920-B357-2A842576F52E}" srcOrd="0" destOrd="0" presId="urn:microsoft.com/office/officeart/2016/7/layout/RepeatingBendingProcessNew"/>
    <dgm:cxn modelId="{07E5DA74-DA42-44E6-B7FE-AEE442E26E47}" srcId="{91594E04-D0A2-43DA-8100-EFCE225D2F90}" destId="{62773123-3792-4CA1-B136-D3DE9F99CDBA}" srcOrd="7" destOrd="0" parTransId="{32A0B9F3-ABD2-4246-8E25-5180666F617B}" sibTransId="{D131A5F4-33F1-47A9-8476-ED2B2B022167}"/>
    <dgm:cxn modelId="{22146C5A-2858-425C-806D-60F6D32F99AA}" type="presOf" srcId="{93B557E2-A5BA-4AF7-AF06-1F07B81FE5BE}" destId="{8E1B85C2-DE76-44EF-9E19-8712804A0374}" srcOrd="0" destOrd="0" presId="urn:microsoft.com/office/officeart/2016/7/layout/RepeatingBendingProcessNew"/>
    <dgm:cxn modelId="{9433C05A-E927-4BD9-BCB3-15F3B3486763}" type="presOf" srcId="{AECAA6C3-71C7-439F-8A55-D617E5986617}" destId="{10D3C827-9669-450F-967D-5E115399F1D5}" srcOrd="1" destOrd="0" presId="urn:microsoft.com/office/officeart/2016/7/layout/RepeatingBendingProcessNew"/>
    <dgm:cxn modelId="{D546427B-238B-4491-949B-07D4A8741DBF}" type="presOf" srcId="{E8EFC2DC-6753-4162-9A95-58CEED83D1A2}" destId="{A0DA4815-15AB-45DB-A0E2-EAAA4FAD1CF5}" srcOrd="0" destOrd="0" presId="urn:microsoft.com/office/officeart/2016/7/layout/RepeatingBendingProcessNew"/>
    <dgm:cxn modelId="{C3D1B491-8C0D-475B-8480-034857A1A13F}" srcId="{91594E04-D0A2-43DA-8100-EFCE225D2F90}" destId="{A3C1F4A1-221A-45E4-B155-2D4D6C461EA3}" srcOrd="2" destOrd="0" parTransId="{CCCC5FA0-6C52-45F9-AC30-A3C6CF292C30}" sibTransId="{C11F0507-2F86-4965-8D81-95AC66E6CC7A}"/>
    <dgm:cxn modelId="{349716B1-88D0-4DA9-B516-D26527B457F3}" type="presOf" srcId="{91594E04-D0A2-43DA-8100-EFCE225D2F90}" destId="{755AB242-1847-4755-BF42-E7E2EA3E69B7}" srcOrd="0" destOrd="0" presId="urn:microsoft.com/office/officeart/2016/7/layout/RepeatingBendingProcessNew"/>
    <dgm:cxn modelId="{C4D6ABB2-B50B-469A-9626-A45B8D7E3F56}" type="presOf" srcId="{C11F0507-2F86-4965-8D81-95AC66E6CC7A}" destId="{354DE961-9062-45C1-B233-58571005D5AA}" srcOrd="1" destOrd="0" presId="urn:microsoft.com/office/officeart/2016/7/layout/RepeatingBendingProcessNew"/>
    <dgm:cxn modelId="{D7F473B9-4EE4-4C13-B8C6-756C3F82DE23}" type="presOf" srcId="{C11F0507-2F86-4965-8D81-95AC66E6CC7A}" destId="{0C6742F4-866D-4E92-9C0C-505AD9666C4F}" srcOrd="0" destOrd="0" presId="urn:microsoft.com/office/officeart/2016/7/layout/RepeatingBendingProcessNew"/>
    <dgm:cxn modelId="{AF8C88C1-3E86-412A-86C9-24FDFFF4083B}" type="presOf" srcId="{8D4BB0D3-5C66-4DAA-A040-43EB6E837143}" destId="{C6B8C2D1-BFED-4209-8911-134D0199C2F7}" srcOrd="0" destOrd="0" presId="urn:microsoft.com/office/officeart/2016/7/layout/RepeatingBendingProcessNew"/>
    <dgm:cxn modelId="{4AD160C2-5F85-44E6-8729-1EB8D631E192}" srcId="{91594E04-D0A2-43DA-8100-EFCE225D2F90}" destId="{6EE0D470-91E3-490D-9DBF-5A2AE2A91FB8}" srcOrd="4" destOrd="0" parTransId="{DB8BBD61-AE53-43B7-88B8-E5541C8A03AD}" sibTransId="{93B557E2-A5BA-4AF7-AF06-1F07B81FE5BE}"/>
    <dgm:cxn modelId="{82961AC7-568B-4A4E-9040-EE07A18422C6}" type="presOf" srcId="{24E4F267-0D34-4C46-BB9F-1FFCEF257DF5}" destId="{316182AD-434A-487F-8061-1841B00D69F8}" srcOrd="1" destOrd="0" presId="urn:microsoft.com/office/officeart/2016/7/layout/RepeatingBendingProcessNew"/>
    <dgm:cxn modelId="{3A6CA2C9-FB05-49F5-A252-207EE4633438}" type="presOf" srcId="{24E4F267-0D34-4C46-BB9F-1FFCEF257DF5}" destId="{9BAAEC21-1A7F-45B6-9C34-8F59043C8D91}" srcOrd="0" destOrd="0" presId="urn:microsoft.com/office/officeart/2016/7/layout/RepeatingBendingProcessNew"/>
    <dgm:cxn modelId="{528CF2D4-BBD1-4883-A729-7C8557B2984C}" srcId="{91594E04-D0A2-43DA-8100-EFCE225D2F90}" destId="{BC454FDE-16C9-4192-913D-C0A36F9C96D2}" srcOrd="0" destOrd="0" parTransId="{63E010C9-2224-44C9-AB10-ED4FDF01CA86}" sibTransId="{24E4F267-0D34-4C46-BB9F-1FFCEF257DF5}"/>
    <dgm:cxn modelId="{DEC63AD8-825D-45E4-8F47-A4800B3C988A}" type="presOf" srcId="{93B557E2-A5BA-4AF7-AF06-1F07B81FE5BE}" destId="{EC30755D-576C-42C2-B527-A7950EAEF029}" srcOrd="1" destOrd="0" presId="urn:microsoft.com/office/officeart/2016/7/layout/RepeatingBendingProcessNew"/>
    <dgm:cxn modelId="{DE10A3DE-C923-4F7F-A35B-7EFE693E5762}" type="presOf" srcId="{EF120CD7-C50D-41E0-91E7-2744D905F316}" destId="{BDD4D5A1-28DB-41FC-ACE7-73FF5E05162A}" srcOrd="1" destOrd="0" presId="urn:microsoft.com/office/officeart/2016/7/layout/RepeatingBendingProcessNew"/>
    <dgm:cxn modelId="{FA9FCDDE-2616-4915-A1B5-A84625D60EEC}" type="presOf" srcId="{A3C1F4A1-221A-45E4-B155-2D4D6C461EA3}" destId="{4C9E2D67-5A23-40EF-AC7C-B652C24B8E43}" srcOrd="0" destOrd="0" presId="urn:microsoft.com/office/officeart/2016/7/layout/RepeatingBendingProcessNew"/>
    <dgm:cxn modelId="{F0300BE0-6D84-4E03-88CB-426A00E91455}" srcId="{91594E04-D0A2-43DA-8100-EFCE225D2F90}" destId="{8D4BB0D3-5C66-4DAA-A040-43EB6E837143}" srcOrd="5" destOrd="0" parTransId="{61FE6132-3D5E-4A1B-89CA-EE428EE07A6B}" sibTransId="{BE223318-3B05-4A01-A0FC-DB0B832253F3}"/>
    <dgm:cxn modelId="{CFB456E4-E325-49E4-BF62-F08321A27368}" type="presOf" srcId="{BE223318-3B05-4A01-A0FC-DB0B832253F3}" destId="{80B887E4-7B93-453B-A969-8D11180CD40D}" srcOrd="1" destOrd="0" presId="urn:microsoft.com/office/officeart/2016/7/layout/RepeatingBendingProcessNew"/>
    <dgm:cxn modelId="{17673FE6-F0BE-4007-B854-B3508DCD9F96}" type="presOf" srcId="{F8EEAE85-77E1-4AFD-92C0-C8B7DB2C0968}" destId="{0504C38E-D04E-4360-AD9D-8C00CF96AAEC}" srcOrd="0" destOrd="0" presId="urn:microsoft.com/office/officeart/2016/7/layout/RepeatingBendingProcessNew"/>
    <dgm:cxn modelId="{5D5F66EC-467A-481D-AD94-AC94921A292D}" type="presOf" srcId="{BE223318-3B05-4A01-A0FC-DB0B832253F3}" destId="{0ED7D246-87A0-42F7-A88F-DAB5AD824CD7}" srcOrd="0" destOrd="0" presId="urn:microsoft.com/office/officeart/2016/7/layout/RepeatingBendingProcessNew"/>
    <dgm:cxn modelId="{D21B9DF0-BF98-4C9E-BA5D-EB6B232D2FAC}" type="presOf" srcId="{E1755926-DC63-4D16-A9EE-928A8A51CC6D}" destId="{22CA7CA3-A479-4366-A092-6959B23E2620}" srcOrd="0" destOrd="0" presId="urn:microsoft.com/office/officeart/2016/7/layout/RepeatingBendingProcessNew"/>
    <dgm:cxn modelId="{326DB3F3-F44A-4F74-A25E-4592DB43DFE9}" type="presOf" srcId="{EF120CD7-C50D-41E0-91E7-2744D905F316}" destId="{F4C08AB0-E3CC-4101-BD18-DC10D5F20B11}" srcOrd="0" destOrd="0" presId="urn:microsoft.com/office/officeart/2016/7/layout/RepeatingBendingProcessNew"/>
    <dgm:cxn modelId="{941F6DF9-2BD3-4C2C-9DE2-489F8CE3E6DD}" type="presOf" srcId="{6EE0D470-91E3-490D-9DBF-5A2AE2A91FB8}" destId="{2B60F19E-DDCC-4AC2-ABC2-02C8BB4F2347}" srcOrd="0" destOrd="0" presId="urn:microsoft.com/office/officeart/2016/7/layout/RepeatingBendingProcessNew"/>
    <dgm:cxn modelId="{54B56DB6-538E-4BD3-BCBC-32E81B48773A}" type="presParOf" srcId="{755AB242-1847-4755-BF42-E7E2EA3E69B7}" destId="{C71AA0B1-709D-47D4-8268-6F14108CF3CE}" srcOrd="0" destOrd="0" presId="urn:microsoft.com/office/officeart/2016/7/layout/RepeatingBendingProcessNew"/>
    <dgm:cxn modelId="{28ADBF64-1BEC-4F18-B334-CA299535FEC8}" type="presParOf" srcId="{755AB242-1847-4755-BF42-E7E2EA3E69B7}" destId="{9BAAEC21-1A7F-45B6-9C34-8F59043C8D91}" srcOrd="1" destOrd="0" presId="urn:microsoft.com/office/officeart/2016/7/layout/RepeatingBendingProcessNew"/>
    <dgm:cxn modelId="{48429727-A8E4-4D49-BD76-DDA3590A9FA7}" type="presParOf" srcId="{9BAAEC21-1A7F-45B6-9C34-8F59043C8D91}" destId="{316182AD-434A-487F-8061-1841B00D69F8}" srcOrd="0" destOrd="0" presId="urn:microsoft.com/office/officeart/2016/7/layout/RepeatingBendingProcessNew"/>
    <dgm:cxn modelId="{46ED91E5-8FC1-44A6-937F-2E8C753B6AEB}" type="presParOf" srcId="{755AB242-1847-4755-BF42-E7E2EA3E69B7}" destId="{22CA7CA3-A479-4366-A092-6959B23E2620}" srcOrd="2" destOrd="0" presId="urn:microsoft.com/office/officeart/2016/7/layout/RepeatingBendingProcessNew"/>
    <dgm:cxn modelId="{4954BF38-432A-459E-82FF-06917DEFE2F9}" type="presParOf" srcId="{755AB242-1847-4755-BF42-E7E2EA3E69B7}" destId="{A0DA4815-15AB-45DB-A0E2-EAAA4FAD1CF5}" srcOrd="3" destOrd="0" presId="urn:microsoft.com/office/officeart/2016/7/layout/RepeatingBendingProcessNew"/>
    <dgm:cxn modelId="{DC77EEB8-D48E-4BC9-B2F6-F92D1AC8C3CB}" type="presParOf" srcId="{A0DA4815-15AB-45DB-A0E2-EAAA4FAD1CF5}" destId="{436E0130-4ECA-4423-88C0-43C18886EF76}" srcOrd="0" destOrd="0" presId="urn:microsoft.com/office/officeart/2016/7/layout/RepeatingBendingProcessNew"/>
    <dgm:cxn modelId="{22016D59-2D44-4189-A594-3C204FF763C6}" type="presParOf" srcId="{755AB242-1847-4755-BF42-E7E2EA3E69B7}" destId="{4C9E2D67-5A23-40EF-AC7C-B652C24B8E43}" srcOrd="4" destOrd="0" presId="urn:microsoft.com/office/officeart/2016/7/layout/RepeatingBendingProcessNew"/>
    <dgm:cxn modelId="{EDF9751A-614C-452A-A066-73FD9C09A5B5}" type="presParOf" srcId="{755AB242-1847-4755-BF42-E7E2EA3E69B7}" destId="{0C6742F4-866D-4E92-9C0C-505AD9666C4F}" srcOrd="5" destOrd="0" presId="urn:microsoft.com/office/officeart/2016/7/layout/RepeatingBendingProcessNew"/>
    <dgm:cxn modelId="{9D224044-1181-4895-8A15-AB06D87DC66E}" type="presParOf" srcId="{0C6742F4-866D-4E92-9C0C-505AD9666C4F}" destId="{354DE961-9062-45C1-B233-58571005D5AA}" srcOrd="0" destOrd="0" presId="urn:microsoft.com/office/officeart/2016/7/layout/RepeatingBendingProcessNew"/>
    <dgm:cxn modelId="{D6E8AFB2-F6B7-457C-85DA-A2B34BF096D4}" type="presParOf" srcId="{755AB242-1847-4755-BF42-E7E2EA3E69B7}" destId="{6C55B9D5-414E-4920-B357-2A842576F52E}" srcOrd="6" destOrd="0" presId="urn:microsoft.com/office/officeart/2016/7/layout/RepeatingBendingProcessNew"/>
    <dgm:cxn modelId="{345EFB31-8CD6-40FD-8D5E-03AE78F6881C}" type="presParOf" srcId="{755AB242-1847-4755-BF42-E7E2EA3E69B7}" destId="{F4C08AB0-E3CC-4101-BD18-DC10D5F20B11}" srcOrd="7" destOrd="0" presId="urn:microsoft.com/office/officeart/2016/7/layout/RepeatingBendingProcessNew"/>
    <dgm:cxn modelId="{27EC0089-783F-45FB-BF2B-DF0FB03E6AF5}" type="presParOf" srcId="{F4C08AB0-E3CC-4101-BD18-DC10D5F20B11}" destId="{BDD4D5A1-28DB-41FC-ACE7-73FF5E05162A}" srcOrd="0" destOrd="0" presId="urn:microsoft.com/office/officeart/2016/7/layout/RepeatingBendingProcessNew"/>
    <dgm:cxn modelId="{D1C3E53F-2BD7-4D66-AAC3-A6255D2D6600}" type="presParOf" srcId="{755AB242-1847-4755-BF42-E7E2EA3E69B7}" destId="{2B60F19E-DDCC-4AC2-ABC2-02C8BB4F2347}" srcOrd="8" destOrd="0" presId="urn:microsoft.com/office/officeart/2016/7/layout/RepeatingBendingProcessNew"/>
    <dgm:cxn modelId="{3F4EA5D7-EE3A-44A0-B782-4902E756CE14}" type="presParOf" srcId="{755AB242-1847-4755-BF42-E7E2EA3E69B7}" destId="{8E1B85C2-DE76-44EF-9E19-8712804A0374}" srcOrd="9" destOrd="0" presId="urn:microsoft.com/office/officeart/2016/7/layout/RepeatingBendingProcessNew"/>
    <dgm:cxn modelId="{AB965CA5-8D14-4C7B-BC5F-628BAC690D05}" type="presParOf" srcId="{8E1B85C2-DE76-44EF-9E19-8712804A0374}" destId="{EC30755D-576C-42C2-B527-A7950EAEF029}" srcOrd="0" destOrd="0" presId="urn:microsoft.com/office/officeart/2016/7/layout/RepeatingBendingProcessNew"/>
    <dgm:cxn modelId="{871F5DF0-1FA8-450F-BDB9-A5A6B108EA2A}" type="presParOf" srcId="{755AB242-1847-4755-BF42-E7E2EA3E69B7}" destId="{C6B8C2D1-BFED-4209-8911-134D0199C2F7}" srcOrd="10" destOrd="0" presId="urn:microsoft.com/office/officeart/2016/7/layout/RepeatingBendingProcessNew"/>
    <dgm:cxn modelId="{0BC0255F-B6BB-4406-BBED-D8BBC8F5D81E}" type="presParOf" srcId="{755AB242-1847-4755-BF42-E7E2EA3E69B7}" destId="{0ED7D246-87A0-42F7-A88F-DAB5AD824CD7}" srcOrd="11" destOrd="0" presId="urn:microsoft.com/office/officeart/2016/7/layout/RepeatingBendingProcessNew"/>
    <dgm:cxn modelId="{FB2F97D0-58CB-438B-B671-5DF15D0DF813}" type="presParOf" srcId="{0ED7D246-87A0-42F7-A88F-DAB5AD824CD7}" destId="{80B887E4-7B93-453B-A969-8D11180CD40D}" srcOrd="0" destOrd="0" presId="urn:microsoft.com/office/officeart/2016/7/layout/RepeatingBendingProcessNew"/>
    <dgm:cxn modelId="{2C8F1AD1-62E7-4B52-B8E3-85395E437A51}" type="presParOf" srcId="{755AB242-1847-4755-BF42-E7E2EA3E69B7}" destId="{0504C38E-D04E-4360-AD9D-8C00CF96AAEC}" srcOrd="12" destOrd="0" presId="urn:microsoft.com/office/officeart/2016/7/layout/RepeatingBendingProcessNew"/>
    <dgm:cxn modelId="{D632C1C9-CEB5-45C3-B54C-40E2DF4F6D3F}" type="presParOf" srcId="{755AB242-1847-4755-BF42-E7E2EA3E69B7}" destId="{094688D2-1827-483B-B804-9320B6E81CBF}" srcOrd="13" destOrd="0" presId="urn:microsoft.com/office/officeart/2016/7/layout/RepeatingBendingProcessNew"/>
    <dgm:cxn modelId="{330AB66C-F994-4ACE-A85C-4787ECAA8D11}" type="presParOf" srcId="{094688D2-1827-483B-B804-9320B6E81CBF}" destId="{10D3C827-9669-450F-967D-5E115399F1D5}" srcOrd="0" destOrd="0" presId="urn:microsoft.com/office/officeart/2016/7/layout/RepeatingBendingProcessNew"/>
    <dgm:cxn modelId="{5E73BF88-D580-4617-893C-1C4A94129C3E}" type="presParOf" srcId="{755AB242-1847-4755-BF42-E7E2EA3E69B7}" destId="{91A973FF-967F-42C7-B419-9ACECEFD05F0}" srcOrd="14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13DA8AB-B8D5-405B-A8EC-FB137CCC145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8C925B9-D0CA-462B-B38C-A70FE49B055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Make data sequence by considering sequence length 15</a:t>
          </a:r>
        </a:p>
      </dgm:t>
    </dgm:pt>
    <dgm:pt modelId="{D5A8E1BD-6BF6-49A0-BB3A-811B34CD0201}" type="parTrans" cxnId="{A00E8563-AB0F-4D89-BD97-6E558D28B872}">
      <dgm:prSet/>
      <dgm:spPr/>
      <dgm:t>
        <a:bodyPr/>
        <a:lstStyle/>
        <a:p>
          <a:endParaRPr lang="en-US"/>
        </a:p>
      </dgm:t>
    </dgm:pt>
    <dgm:pt modelId="{F5A37C37-B9B0-4E17-8A9E-546FB64A660F}" type="sibTrans" cxnId="{A00E8563-AB0F-4D89-BD97-6E558D28B872}">
      <dgm:prSet/>
      <dgm:spPr/>
      <dgm:t>
        <a:bodyPr/>
        <a:lstStyle/>
        <a:p>
          <a:endParaRPr lang="en-US"/>
        </a:p>
      </dgm:t>
    </dgm:pt>
    <dgm:pt modelId="{9D05343E-1CCD-44DE-835F-871598331E0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Data collection</a:t>
          </a:r>
        </a:p>
      </dgm:t>
    </dgm:pt>
    <dgm:pt modelId="{BFF35730-BB26-442D-BDA7-972E98A301F8}" type="parTrans" cxnId="{EFA327AE-1F2C-4D40-965D-15FAA0AF39BF}">
      <dgm:prSet/>
      <dgm:spPr/>
      <dgm:t>
        <a:bodyPr/>
        <a:lstStyle/>
        <a:p>
          <a:endParaRPr lang="en-US"/>
        </a:p>
      </dgm:t>
    </dgm:pt>
    <dgm:pt modelId="{56F7C866-C654-476A-8DE2-82E7509BCE94}" type="sibTrans" cxnId="{EFA327AE-1F2C-4D40-965D-15FAA0AF39BF}">
      <dgm:prSet/>
      <dgm:spPr/>
      <dgm:t>
        <a:bodyPr/>
        <a:lstStyle/>
        <a:p>
          <a:endParaRPr lang="en-US"/>
        </a:p>
      </dgm:t>
    </dgm:pt>
    <dgm:pt modelId="{AFCC0E7A-DEC7-4CEA-BE26-96F7597BB2A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Data processing</a:t>
          </a:r>
        </a:p>
      </dgm:t>
    </dgm:pt>
    <dgm:pt modelId="{75CDC5C3-D5CF-4CA1-94D2-4C6E018F0E18}" type="parTrans" cxnId="{80E673EC-874D-4ABE-B895-1D5CE83C970E}">
      <dgm:prSet/>
      <dgm:spPr/>
      <dgm:t>
        <a:bodyPr/>
        <a:lstStyle/>
        <a:p>
          <a:endParaRPr lang="en-US"/>
        </a:p>
      </dgm:t>
    </dgm:pt>
    <dgm:pt modelId="{9C64FDCC-BC92-421B-A99E-0D044D123EFB}" type="sibTrans" cxnId="{80E673EC-874D-4ABE-B895-1D5CE83C970E}">
      <dgm:prSet/>
      <dgm:spPr/>
      <dgm:t>
        <a:bodyPr/>
        <a:lstStyle/>
        <a:p>
          <a:endParaRPr lang="en-US"/>
        </a:p>
      </dgm:t>
    </dgm:pt>
    <dgm:pt modelId="{8BD94B3A-7B6B-461F-8254-78DD613566A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Data splitting into train and test: 80:20</a:t>
          </a:r>
        </a:p>
      </dgm:t>
    </dgm:pt>
    <dgm:pt modelId="{30042792-9351-4FFC-AB13-F9C7002264C6}" type="parTrans" cxnId="{1A84D0F1-E6D1-4BD4-8E70-D354640075F0}">
      <dgm:prSet/>
      <dgm:spPr/>
      <dgm:t>
        <a:bodyPr/>
        <a:lstStyle/>
        <a:p>
          <a:endParaRPr lang="en-US"/>
        </a:p>
      </dgm:t>
    </dgm:pt>
    <dgm:pt modelId="{25D903A8-C9A0-4199-A371-02BA079CFEB1}" type="sibTrans" cxnId="{1A84D0F1-E6D1-4BD4-8E70-D354640075F0}">
      <dgm:prSet/>
      <dgm:spPr/>
      <dgm:t>
        <a:bodyPr/>
        <a:lstStyle/>
        <a:p>
          <a:endParaRPr lang="en-US"/>
        </a:p>
      </dgm:t>
    </dgm:pt>
    <dgm:pt modelId="{AA72D8A2-7E50-4CCE-87FC-ED21A774EC4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Train the models</a:t>
          </a:r>
        </a:p>
      </dgm:t>
    </dgm:pt>
    <dgm:pt modelId="{092F898E-F150-421D-A886-6015F7B4B22F}" type="parTrans" cxnId="{E39819BB-9985-45A3-8F9B-C7347B184E3C}">
      <dgm:prSet/>
      <dgm:spPr/>
      <dgm:t>
        <a:bodyPr/>
        <a:lstStyle/>
        <a:p>
          <a:endParaRPr lang="en-US"/>
        </a:p>
      </dgm:t>
    </dgm:pt>
    <dgm:pt modelId="{CC202CDB-93EC-4050-AA77-ABB0E22812F8}" type="sibTrans" cxnId="{E39819BB-9985-45A3-8F9B-C7347B184E3C}">
      <dgm:prSet/>
      <dgm:spPr/>
      <dgm:t>
        <a:bodyPr/>
        <a:lstStyle/>
        <a:p>
          <a:endParaRPr lang="en-US"/>
        </a:p>
      </dgm:t>
    </dgm:pt>
    <dgm:pt modelId="{92EB9771-CC3A-4285-BE33-91B9CC60CBD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Test the models</a:t>
          </a:r>
        </a:p>
      </dgm:t>
    </dgm:pt>
    <dgm:pt modelId="{C9AF8E56-5C36-496F-B49C-E1F29272B664}" type="parTrans" cxnId="{9324E8AB-3ADC-454F-AA34-2CF446DCF144}">
      <dgm:prSet/>
      <dgm:spPr/>
      <dgm:t>
        <a:bodyPr/>
        <a:lstStyle/>
        <a:p>
          <a:endParaRPr lang="en-US"/>
        </a:p>
      </dgm:t>
    </dgm:pt>
    <dgm:pt modelId="{54041F83-4D7E-4818-95D2-864E239D9AB2}" type="sibTrans" cxnId="{9324E8AB-3ADC-454F-AA34-2CF446DCF144}">
      <dgm:prSet/>
      <dgm:spPr/>
      <dgm:t>
        <a:bodyPr/>
        <a:lstStyle/>
        <a:p>
          <a:endParaRPr lang="en-US"/>
        </a:p>
      </dgm:t>
    </dgm:pt>
    <dgm:pt modelId="{2D384C81-657E-47BC-A87F-4D103B2F71E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Calculate the model metrics</a:t>
          </a:r>
        </a:p>
      </dgm:t>
    </dgm:pt>
    <dgm:pt modelId="{FF4BBE4E-E7C7-4F5E-B35D-CA1CCC81274D}" type="parTrans" cxnId="{F1F37641-5D81-40C7-9E89-ED602FB3B766}">
      <dgm:prSet/>
      <dgm:spPr/>
      <dgm:t>
        <a:bodyPr/>
        <a:lstStyle/>
        <a:p>
          <a:endParaRPr lang="en-US"/>
        </a:p>
      </dgm:t>
    </dgm:pt>
    <dgm:pt modelId="{623ABFCA-F741-4B1F-AC1A-A07D81A4DCDB}" type="sibTrans" cxnId="{F1F37641-5D81-40C7-9E89-ED602FB3B766}">
      <dgm:prSet/>
      <dgm:spPr/>
      <dgm:t>
        <a:bodyPr/>
        <a:lstStyle/>
        <a:p>
          <a:endParaRPr lang="en-US"/>
        </a:p>
      </dgm:t>
    </dgm:pt>
    <dgm:pt modelId="{6D3E0C0B-A91E-4378-80EB-41D4555B256D}" type="pres">
      <dgm:prSet presAssocID="{513DA8AB-B8D5-405B-A8EC-FB137CCC1459}" presName="root" presStyleCnt="0">
        <dgm:presLayoutVars>
          <dgm:dir/>
          <dgm:resizeHandles val="exact"/>
        </dgm:presLayoutVars>
      </dgm:prSet>
      <dgm:spPr/>
    </dgm:pt>
    <dgm:pt modelId="{E9FA27F4-521F-4742-AEAC-E92F009204D9}" type="pres">
      <dgm:prSet presAssocID="{18C925B9-D0CA-462B-B38C-A70FE49B0557}" presName="compNode" presStyleCnt="0"/>
      <dgm:spPr/>
    </dgm:pt>
    <dgm:pt modelId="{F6119C8E-FB79-40ED-83C0-DA1366FF1FB8}" type="pres">
      <dgm:prSet presAssocID="{18C925B9-D0CA-462B-B38C-A70FE49B0557}" presName="bgRect" presStyleLbl="bgShp" presStyleIdx="0" presStyleCnt="7"/>
      <dgm:spPr/>
    </dgm:pt>
    <dgm:pt modelId="{43E764A4-CCE8-4E22-9C5F-06EF46FD4282}" type="pres">
      <dgm:prSet presAssocID="{18C925B9-D0CA-462B-B38C-A70FE49B0557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A3033C5B-AAF4-4C12-8C0C-CCC9C724674C}" type="pres">
      <dgm:prSet presAssocID="{18C925B9-D0CA-462B-B38C-A70FE49B0557}" presName="spaceRect" presStyleCnt="0"/>
      <dgm:spPr/>
    </dgm:pt>
    <dgm:pt modelId="{467F0EFA-4BC3-4458-9965-AF7BD7A7238D}" type="pres">
      <dgm:prSet presAssocID="{18C925B9-D0CA-462B-B38C-A70FE49B0557}" presName="parTx" presStyleLbl="revTx" presStyleIdx="0" presStyleCnt="7">
        <dgm:presLayoutVars>
          <dgm:chMax val="0"/>
          <dgm:chPref val="0"/>
        </dgm:presLayoutVars>
      </dgm:prSet>
      <dgm:spPr/>
    </dgm:pt>
    <dgm:pt modelId="{809134E8-585B-43BE-8109-EC32EEA1D07D}" type="pres">
      <dgm:prSet presAssocID="{F5A37C37-B9B0-4E17-8A9E-546FB64A660F}" presName="sibTrans" presStyleCnt="0"/>
      <dgm:spPr/>
    </dgm:pt>
    <dgm:pt modelId="{F8E9D159-B01A-4E47-951B-AD76C50A0E3F}" type="pres">
      <dgm:prSet presAssocID="{9D05343E-1CCD-44DE-835F-871598331E07}" presName="compNode" presStyleCnt="0"/>
      <dgm:spPr/>
    </dgm:pt>
    <dgm:pt modelId="{CE0F215F-4D38-44CB-A6FB-F9BBBFF090C7}" type="pres">
      <dgm:prSet presAssocID="{9D05343E-1CCD-44DE-835F-871598331E07}" presName="bgRect" presStyleLbl="bgShp" presStyleIdx="1" presStyleCnt="7"/>
      <dgm:spPr/>
    </dgm:pt>
    <dgm:pt modelId="{360F8820-7AAF-4E39-A31C-183F7EC9F3E0}" type="pres">
      <dgm:prSet presAssocID="{9D05343E-1CCD-44DE-835F-871598331E07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0FAC9863-4995-424E-90C3-4288E83CF1DA}" type="pres">
      <dgm:prSet presAssocID="{9D05343E-1CCD-44DE-835F-871598331E07}" presName="spaceRect" presStyleCnt="0"/>
      <dgm:spPr/>
    </dgm:pt>
    <dgm:pt modelId="{1BA10657-1582-4236-8957-7499BA944212}" type="pres">
      <dgm:prSet presAssocID="{9D05343E-1CCD-44DE-835F-871598331E07}" presName="parTx" presStyleLbl="revTx" presStyleIdx="1" presStyleCnt="7">
        <dgm:presLayoutVars>
          <dgm:chMax val="0"/>
          <dgm:chPref val="0"/>
        </dgm:presLayoutVars>
      </dgm:prSet>
      <dgm:spPr/>
    </dgm:pt>
    <dgm:pt modelId="{2D0468AA-8BD6-4005-9551-5A18BD971CAA}" type="pres">
      <dgm:prSet presAssocID="{56F7C866-C654-476A-8DE2-82E7509BCE94}" presName="sibTrans" presStyleCnt="0"/>
      <dgm:spPr/>
    </dgm:pt>
    <dgm:pt modelId="{DB2E9ED7-EDC5-4354-9198-404E07154202}" type="pres">
      <dgm:prSet presAssocID="{AFCC0E7A-DEC7-4CEA-BE26-96F7597BB2A8}" presName="compNode" presStyleCnt="0"/>
      <dgm:spPr/>
    </dgm:pt>
    <dgm:pt modelId="{31DC6CAE-1BC7-426E-87E4-66AFAF70370D}" type="pres">
      <dgm:prSet presAssocID="{AFCC0E7A-DEC7-4CEA-BE26-96F7597BB2A8}" presName="bgRect" presStyleLbl="bgShp" presStyleIdx="2" presStyleCnt="7"/>
      <dgm:spPr/>
    </dgm:pt>
    <dgm:pt modelId="{69ECC74B-C91D-4FB7-8D09-F70AE674CD23}" type="pres">
      <dgm:prSet presAssocID="{AFCC0E7A-DEC7-4CEA-BE26-96F7597BB2A8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5325A9B4-8179-4425-BDA3-F4D2ACB3C0C2}" type="pres">
      <dgm:prSet presAssocID="{AFCC0E7A-DEC7-4CEA-BE26-96F7597BB2A8}" presName="spaceRect" presStyleCnt="0"/>
      <dgm:spPr/>
    </dgm:pt>
    <dgm:pt modelId="{1002A48E-0F0A-4D86-BDB9-97F9149F443A}" type="pres">
      <dgm:prSet presAssocID="{AFCC0E7A-DEC7-4CEA-BE26-96F7597BB2A8}" presName="parTx" presStyleLbl="revTx" presStyleIdx="2" presStyleCnt="7">
        <dgm:presLayoutVars>
          <dgm:chMax val="0"/>
          <dgm:chPref val="0"/>
        </dgm:presLayoutVars>
      </dgm:prSet>
      <dgm:spPr/>
    </dgm:pt>
    <dgm:pt modelId="{660C01A4-0FF8-4C39-B9A7-9864B8151335}" type="pres">
      <dgm:prSet presAssocID="{9C64FDCC-BC92-421B-A99E-0D044D123EFB}" presName="sibTrans" presStyleCnt="0"/>
      <dgm:spPr/>
    </dgm:pt>
    <dgm:pt modelId="{5E2833CA-17CD-47E8-9756-2F68BBE3E8F9}" type="pres">
      <dgm:prSet presAssocID="{8BD94B3A-7B6B-461F-8254-78DD613566A9}" presName="compNode" presStyleCnt="0"/>
      <dgm:spPr/>
    </dgm:pt>
    <dgm:pt modelId="{B405E777-0EF9-429A-955C-9DF68F376781}" type="pres">
      <dgm:prSet presAssocID="{8BD94B3A-7B6B-461F-8254-78DD613566A9}" presName="bgRect" presStyleLbl="bgShp" presStyleIdx="3" presStyleCnt="7"/>
      <dgm:spPr/>
    </dgm:pt>
    <dgm:pt modelId="{A658461F-5160-4B11-B7C4-B83E92FB69E5}" type="pres">
      <dgm:prSet presAssocID="{8BD94B3A-7B6B-461F-8254-78DD613566A9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in"/>
        </a:ext>
      </dgm:extLst>
    </dgm:pt>
    <dgm:pt modelId="{E4937DAC-B289-41B0-8180-9910CCE3C87A}" type="pres">
      <dgm:prSet presAssocID="{8BD94B3A-7B6B-461F-8254-78DD613566A9}" presName="spaceRect" presStyleCnt="0"/>
      <dgm:spPr/>
    </dgm:pt>
    <dgm:pt modelId="{574C933C-7680-4654-95FD-E7B6D4A65A6D}" type="pres">
      <dgm:prSet presAssocID="{8BD94B3A-7B6B-461F-8254-78DD613566A9}" presName="parTx" presStyleLbl="revTx" presStyleIdx="3" presStyleCnt="7">
        <dgm:presLayoutVars>
          <dgm:chMax val="0"/>
          <dgm:chPref val="0"/>
        </dgm:presLayoutVars>
      </dgm:prSet>
      <dgm:spPr/>
    </dgm:pt>
    <dgm:pt modelId="{BD4CDCCB-99D5-4939-8257-C5329D1D395E}" type="pres">
      <dgm:prSet presAssocID="{25D903A8-C9A0-4199-A371-02BA079CFEB1}" presName="sibTrans" presStyleCnt="0"/>
      <dgm:spPr/>
    </dgm:pt>
    <dgm:pt modelId="{910DCF2E-722C-41AB-AD15-00601BEA0978}" type="pres">
      <dgm:prSet presAssocID="{AA72D8A2-7E50-4CCE-87FC-ED21A774EC48}" presName="compNode" presStyleCnt="0"/>
      <dgm:spPr/>
    </dgm:pt>
    <dgm:pt modelId="{D0EC9692-C148-439D-9A95-D82FDCF2358C}" type="pres">
      <dgm:prSet presAssocID="{AA72D8A2-7E50-4CCE-87FC-ED21A774EC48}" presName="bgRect" presStyleLbl="bgShp" presStyleIdx="4" presStyleCnt="7"/>
      <dgm:spPr/>
    </dgm:pt>
    <dgm:pt modelId="{54B93689-4598-4A6B-8B77-BC4419D1E216}" type="pres">
      <dgm:prSet presAssocID="{AA72D8A2-7E50-4CCE-87FC-ED21A774EC48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FFAC2D03-3A33-4932-B537-C93D4F938FD5}" type="pres">
      <dgm:prSet presAssocID="{AA72D8A2-7E50-4CCE-87FC-ED21A774EC48}" presName="spaceRect" presStyleCnt="0"/>
      <dgm:spPr/>
    </dgm:pt>
    <dgm:pt modelId="{98F1B704-C758-45C5-BD13-DEB97621C9DC}" type="pres">
      <dgm:prSet presAssocID="{AA72D8A2-7E50-4CCE-87FC-ED21A774EC48}" presName="parTx" presStyleLbl="revTx" presStyleIdx="4" presStyleCnt="7">
        <dgm:presLayoutVars>
          <dgm:chMax val="0"/>
          <dgm:chPref val="0"/>
        </dgm:presLayoutVars>
      </dgm:prSet>
      <dgm:spPr/>
    </dgm:pt>
    <dgm:pt modelId="{FBD66549-7888-4360-B213-3F13856659A5}" type="pres">
      <dgm:prSet presAssocID="{CC202CDB-93EC-4050-AA77-ABB0E22812F8}" presName="sibTrans" presStyleCnt="0"/>
      <dgm:spPr/>
    </dgm:pt>
    <dgm:pt modelId="{C8F0119A-FC5F-49BC-9474-15B6840732A4}" type="pres">
      <dgm:prSet presAssocID="{92EB9771-CC3A-4285-BE33-91B9CC60CBDF}" presName="compNode" presStyleCnt="0"/>
      <dgm:spPr/>
    </dgm:pt>
    <dgm:pt modelId="{D2CE45E4-AA73-4A13-8088-6C59843C2CE1}" type="pres">
      <dgm:prSet presAssocID="{92EB9771-CC3A-4285-BE33-91B9CC60CBDF}" presName="bgRect" presStyleLbl="bgShp" presStyleIdx="5" presStyleCnt="7"/>
      <dgm:spPr/>
    </dgm:pt>
    <dgm:pt modelId="{B852E602-E7C1-4B12-B939-D0F6410D636B}" type="pres">
      <dgm:prSet presAssocID="{92EB9771-CC3A-4285-BE33-91B9CC60CBDF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AF67F2FE-CE8E-4A6D-B883-E33624A0E0B7}" type="pres">
      <dgm:prSet presAssocID="{92EB9771-CC3A-4285-BE33-91B9CC60CBDF}" presName="spaceRect" presStyleCnt="0"/>
      <dgm:spPr/>
    </dgm:pt>
    <dgm:pt modelId="{15B0B72C-9AA9-4230-A012-FCEAD927E1EB}" type="pres">
      <dgm:prSet presAssocID="{92EB9771-CC3A-4285-BE33-91B9CC60CBDF}" presName="parTx" presStyleLbl="revTx" presStyleIdx="5" presStyleCnt="7">
        <dgm:presLayoutVars>
          <dgm:chMax val="0"/>
          <dgm:chPref val="0"/>
        </dgm:presLayoutVars>
      </dgm:prSet>
      <dgm:spPr/>
    </dgm:pt>
    <dgm:pt modelId="{A833E13D-D83A-4343-BB85-A32F2A8E62A0}" type="pres">
      <dgm:prSet presAssocID="{54041F83-4D7E-4818-95D2-864E239D9AB2}" presName="sibTrans" presStyleCnt="0"/>
      <dgm:spPr/>
    </dgm:pt>
    <dgm:pt modelId="{6E97DDE8-9B12-492A-9EC6-3B94FDC70FC0}" type="pres">
      <dgm:prSet presAssocID="{2D384C81-657E-47BC-A87F-4D103B2F71ED}" presName="compNode" presStyleCnt="0"/>
      <dgm:spPr/>
    </dgm:pt>
    <dgm:pt modelId="{E5286FBB-704A-44BB-B174-226DA50CB758}" type="pres">
      <dgm:prSet presAssocID="{2D384C81-657E-47BC-A87F-4D103B2F71ED}" presName="bgRect" presStyleLbl="bgShp" presStyleIdx="6" presStyleCnt="7"/>
      <dgm:spPr/>
    </dgm:pt>
    <dgm:pt modelId="{E4DC3007-03AC-4B19-8E27-C1F8E5F206EC}" type="pres">
      <dgm:prSet presAssocID="{2D384C81-657E-47BC-A87F-4D103B2F71ED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culator"/>
        </a:ext>
      </dgm:extLst>
    </dgm:pt>
    <dgm:pt modelId="{7F04FA73-AE71-4E7E-8986-5B10D5D2C74F}" type="pres">
      <dgm:prSet presAssocID="{2D384C81-657E-47BC-A87F-4D103B2F71ED}" presName="spaceRect" presStyleCnt="0"/>
      <dgm:spPr/>
    </dgm:pt>
    <dgm:pt modelId="{B772789F-997D-4E06-85DD-E46845D03267}" type="pres">
      <dgm:prSet presAssocID="{2D384C81-657E-47BC-A87F-4D103B2F71ED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BAD14518-097A-465B-A237-0BA42B556060}" type="presOf" srcId="{92EB9771-CC3A-4285-BE33-91B9CC60CBDF}" destId="{15B0B72C-9AA9-4230-A012-FCEAD927E1EB}" srcOrd="0" destOrd="0" presId="urn:microsoft.com/office/officeart/2018/2/layout/IconVerticalSolidList"/>
    <dgm:cxn modelId="{2DD4DE1C-522E-430E-AA67-1F83AFCC3668}" type="presOf" srcId="{AFCC0E7A-DEC7-4CEA-BE26-96F7597BB2A8}" destId="{1002A48E-0F0A-4D86-BDB9-97F9149F443A}" srcOrd="0" destOrd="0" presId="urn:microsoft.com/office/officeart/2018/2/layout/IconVerticalSolidList"/>
    <dgm:cxn modelId="{DC2E4A27-B257-4900-B518-E45B30E1D3D3}" type="presOf" srcId="{AA72D8A2-7E50-4CCE-87FC-ED21A774EC48}" destId="{98F1B704-C758-45C5-BD13-DEB97621C9DC}" srcOrd="0" destOrd="0" presId="urn:microsoft.com/office/officeart/2018/2/layout/IconVerticalSolidList"/>
    <dgm:cxn modelId="{38E6A732-0433-4BE6-91EA-23BF13374DD5}" type="presOf" srcId="{2D384C81-657E-47BC-A87F-4D103B2F71ED}" destId="{B772789F-997D-4E06-85DD-E46845D03267}" srcOrd="0" destOrd="0" presId="urn:microsoft.com/office/officeart/2018/2/layout/IconVerticalSolidList"/>
    <dgm:cxn modelId="{F1F37641-5D81-40C7-9E89-ED602FB3B766}" srcId="{513DA8AB-B8D5-405B-A8EC-FB137CCC1459}" destId="{2D384C81-657E-47BC-A87F-4D103B2F71ED}" srcOrd="6" destOrd="0" parTransId="{FF4BBE4E-E7C7-4F5E-B35D-CA1CCC81274D}" sibTransId="{623ABFCA-F741-4B1F-AC1A-A07D81A4DCDB}"/>
    <dgm:cxn modelId="{A00E8563-AB0F-4D89-BD97-6E558D28B872}" srcId="{513DA8AB-B8D5-405B-A8EC-FB137CCC1459}" destId="{18C925B9-D0CA-462B-B38C-A70FE49B0557}" srcOrd="0" destOrd="0" parTransId="{D5A8E1BD-6BF6-49A0-BB3A-811B34CD0201}" sibTransId="{F5A37C37-B9B0-4E17-8A9E-546FB64A660F}"/>
    <dgm:cxn modelId="{D4171F72-3F48-4F9D-BC3E-117E0B0EF4C7}" type="presOf" srcId="{18C925B9-D0CA-462B-B38C-A70FE49B0557}" destId="{467F0EFA-4BC3-4458-9965-AF7BD7A7238D}" srcOrd="0" destOrd="0" presId="urn:microsoft.com/office/officeart/2018/2/layout/IconVerticalSolidList"/>
    <dgm:cxn modelId="{4C1A4472-2F32-4B2E-9765-D56D061FFEDB}" type="presOf" srcId="{8BD94B3A-7B6B-461F-8254-78DD613566A9}" destId="{574C933C-7680-4654-95FD-E7B6D4A65A6D}" srcOrd="0" destOrd="0" presId="urn:microsoft.com/office/officeart/2018/2/layout/IconVerticalSolidList"/>
    <dgm:cxn modelId="{6239E0A1-786B-47BA-AAB3-85DF181B84B2}" type="presOf" srcId="{9D05343E-1CCD-44DE-835F-871598331E07}" destId="{1BA10657-1582-4236-8957-7499BA944212}" srcOrd="0" destOrd="0" presId="urn:microsoft.com/office/officeart/2018/2/layout/IconVerticalSolidList"/>
    <dgm:cxn modelId="{9324E8AB-3ADC-454F-AA34-2CF446DCF144}" srcId="{513DA8AB-B8D5-405B-A8EC-FB137CCC1459}" destId="{92EB9771-CC3A-4285-BE33-91B9CC60CBDF}" srcOrd="5" destOrd="0" parTransId="{C9AF8E56-5C36-496F-B49C-E1F29272B664}" sibTransId="{54041F83-4D7E-4818-95D2-864E239D9AB2}"/>
    <dgm:cxn modelId="{EFA327AE-1F2C-4D40-965D-15FAA0AF39BF}" srcId="{513DA8AB-B8D5-405B-A8EC-FB137CCC1459}" destId="{9D05343E-1CCD-44DE-835F-871598331E07}" srcOrd="1" destOrd="0" parTransId="{BFF35730-BB26-442D-BDA7-972E98A301F8}" sibTransId="{56F7C866-C654-476A-8DE2-82E7509BCE94}"/>
    <dgm:cxn modelId="{E39819BB-9985-45A3-8F9B-C7347B184E3C}" srcId="{513DA8AB-B8D5-405B-A8EC-FB137CCC1459}" destId="{AA72D8A2-7E50-4CCE-87FC-ED21A774EC48}" srcOrd="4" destOrd="0" parTransId="{092F898E-F150-421D-A886-6015F7B4B22F}" sibTransId="{CC202CDB-93EC-4050-AA77-ABB0E22812F8}"/>
    <dgm:cxn modelId="{C017F6CE-67EF-4EB5-8FA3-CAAB06DB5810}" type="presOf" srcId="{513DA8AB-B8D5-405B-A8EC-FB137CCC1459}" destId="{6D3E0C0B-A91E-4378-80EB-41D4555B256D}" srcOrd="0" destOrd="0" presId="urn:microsoft.com/office/officeart/2018/2/layout/IconVerticalSolidList"/>
    <dgm:cxn modelId="{80E673EC-874D-4ABE-B895-1D5CE83C970E}" srcId="{513DA8AB-B8D5-405B-A8EC-FB137CCC1459}" destId="{AFCC0E7A-DEC7-4CEA-BE26-96F7597BB2A8}" srcOrd="2" destOrd="0" parTransId="{75CDC5C3-D5CF-4CA1-94D2-4C6E018F0E18}" sibTransId="{9C64FDCC-BC92-421B-A99E-0D044D123EFB}"/>
    <dgm:cxn modelId="{1A84D0F1-E6D1-4BD4-8E70-D354640075F0}" srcId="{513DA8AB-B8D5-405B-A8EC-FB137CCC1459}" destId="{8BD94B3A-7B6B-461F-8254-78DD613566A9}" srcOrd="3" destOrd="0" parTransId="{30042792-9351-4FFC-AB13-F9C7002264C6}" sibTransId="{25D903A8-C9A0-4199-A371-02BA079CFEB1}"/>
    <dgm:cxn modelId="{36A9BB91-F3CE-4BD4-A7E0-96E91ABB2EEE}" type="presParOf" srcId="{6D3E0C0B-A91E-4378-80EB-41D4555B256D}" destId="{E9FA27F4-521F-4742-AEAC-E92F009204D9}" srcOrd="0" destOrd="0" presId="urn:microsoft.com/office/officeart/2018/2/layout/IconVerticalSolidList"/>
    <dgm:cxn modelId="{8881BE68-109E-481F-9C07-1EEC29919700}" type="presParOf" srcId="{E9FA27F4-521F-4742-AEAC-E92F009204D9}" destId="{F6119C8E-FB79-40ED-83C0-DA1366FF1FB8}" srcOrd="0" destOrd="0" presId="urn:microsoft.com/office/officeart/2018/2/layout/IconVerticalSolidList"/>
    <dgm:cxn modelId="{D16570C6-09CF-4C41-BDB4-0E564756A976}" type="presParOf" srcId="{E9FA27F4-521F-4742-AEAC-E92F009204D9}" destId="{43E764A4-CCE8-4E22-9C5F-06EF46FD4282}" srcOrd="1" destOrd="0" presId="urn:microsoft.com/office/officeart/2018/2/layout/IconVerticalSolidList"/>
    <dgm:cxn modelId="{3D2986D5-7138-475C-8527-C4AAED26232E}" type="presParOf" srcId="{E9FA27F4-521F-4742-AEAC-E92F009204D9}" destId="{A3033C5B-AAF4-4C12-8C0C-CCC9C724674C}" srcOrd="2" destOrd="0" presId="urn:microsoft.com/office/officeart/2018/2/layout/IconVerticalSolidList"/>
    <dgm:cxn modelId="{2709C95A-21AC-4589-99A4-0DC35BE788ED}" type="presParOf" srcId="{E9FA27F4-521F-4742-AEAC-E92F009204D9}" destId="{467F0EFA-4BC3-4458-9965-AF7BD7A7238D}" srcOrd="3" destOrd="0" presId="urn:microsoft.com/office/officeart/2018/2/layout/IconVerticalSolidList"/>
    <dgm:cxn modelId="{50A3B4F9-1E60-4CAE-AEDE-255DA25AC1A4}" type="presParOf" srcId="{6D3E0C0B-A91E-4378-80EB-41D4555B256D}" destId="{809134E8-585B-43BE-8109-EC32EEA1D07D}" srcOrd="1" destOrd="0" presId="urn:microsoft.com/office/officeart/2018/2/layout/IconVerticalSolidList"/>
    <dgm:cxn modelId="{A0EF26A7-A827-4CBD-B3BB-7C7FE40FD347}" type="presParOf" srcId="{6D3E0C0B-A91E-4378-80EB-41D4555B256D}" destId="{F8E9D159-B01A-4E47-951B-AD76C50A0E3F}" srcOrd="2" destOrd="0" presId="urn:microsoft.com/office/officeart/2018/2/layout/IconVerticalSolidList"/>
    <dgm:cxn modelId="{5FFA26F3-89DC-4C38-8B76-373E849A1916}" type="presParOf" srcId="{F8E9D159-B01A-4E47-951B-AD76C50A0E3F}" destId="{CE0F215F-4D38-44CB-A6FB-F9BBBFF090C7}" srcOrd="0" destOrd="0" presId="urn:microsoft.com/office/officeart/2018/2/layout/IconVerticalSolidList"/>
    <dgm:cxn modelId="{31F7D837-C551-4A1F-8B97-D2B3D17BC586}" type="presParOf" srcId="{F8E9D159-B01A-4E47-951B-AD76C50A0E3F}" destId="{360F8820-7AAF-4E39-A31C-183F7EC9F3E0}" srcOrd="1" destOrd="0" presId="urn:microsoft.com/office/officeart/2018/2/layout/IconVerticalSolidList"/>
    <dgm:cxn modelId="{8B72C6E9-E3C9-4876-8731-B365ABB934C1}" type="presParOf" srcId="{F8E9D159-B01A-4E47-951B-AD76C50A0E3F}" destId="{0FAC9863-4995-424E-90C3-4288E83CF1DA}" srcOrd="2" destOrd="0" presId="urn:microsoft.com/office/officeart/2018/2/layout/IconVerticalSolidList"/>
    <dgm:cxn modelId="{F2A0FA4B-2CE5-4258-A708-923177F72F74}" type="presParOf" srcId="{F8E9D159-B01A-4E47-951B-AD76C50A0E3F}" destId="{1BA10657-1582-4236-8957-7499BA944212}" srcOrd="3" destOrd="0" presId="urn:microsoft.com/office/officeart/2018/2/layout/IconVerticalSolidList"/>
    <dgm:cxn modelId="{BA15BD89-B09D-480C-BD24-E1A9292D445D}" type="presParOf" srcId="{6D3E0C0B-A91E-4378-80EB-41D4555B256D}" destId="{2D0468AA-8BD6-4005-9551-5A18BD971CAA}" srcOrd="3" destOrd="0" presId="urn:microsoft.com/office/officeart/2018/2/layout/IconVerticalSolidList"/>
    <dgm:cxn modelId="{C36631DF-D345-4E7D-BD85-9C733F24A443}" type="presParOf" srcId="{6D3E0C0B-A91E-4378-80EB-41D4555B256D}" destId="{DB2E9ED7-EDC5-4354-9198-404E07154202}" srcOrd="4" destOrd="0" presId="urn:microsoft.com/office/officeart/2018/2/layout/IconVerticalSolidList"/>
    <dgm:cxn modelId="{F27E7224-E975-41CB-A464-2BF4F36EEA1C}" type="presParOf" srcId="{DB2E9ED7-EDC5-4354-9198-404E07154202}" destId="{31DC6CAE-1BC7-426E-87E4-66AFAF70370D}" srcOrd="0" destOrd="0" presId="urn:microsoft.com/office/officeart/2018/2/layout/IconVerticalSolidList"/>
    <dgm:cxn modelId="{8E7E2AD0-36A6-47A7-A8D3-6BC963EDFEA3}" type="presParOf" srcId="{DB2E9ED7-EDC5-4354-9198-404E07154202}" destId="{69ECC74B-C91D-4FB7-8D09-F70AE674CD23}" srcOrd="1" destOrd="0" presId="urn:microsoft.com/office/officeart/2018/2/layout/IconVerticalSolidList"/>
    <dgm:cxn modelId="{4C624273-05DA-4A0B-9E91-656A96101D9E}" type="presParOf" srcId="{DB2E9ED7-EDC5-4354-9198-404E07154202}" destId="{5325A9B4-8179-4425-BDA3-F4D2ACB3C0C2}" srcOrd="2" destOrd="0" presId="urn:microsoft.com/office/officeart/2018/2/layout/IconVerticalSolidList"/>
    <dgm:cxn modelId="{FD2ABBD5-8D1F-439D-B501-874F592CD757}" type="presParOf" srcId="{DB2E9ED7-EDC5-4354-9198-404E07154202}" destId="{1002A48E-0F0A-4D86-BDB9-97F9149F443A}" srcOrd="3" destOrd="0" presId="urn:microsoft.com/office/officeart/2018/2/layout/IconVerticalSolidList"/>
    <dgm:cxn modelId="{66447DC8-859B-451A-983D-00DE4DF49B3F}" type="presParOf" srcId="{6D3E0C0B-A91E-4378-80EB-41D4555B256D}" destId="{660C01A4-0FF8-4C39-B9A7-9864B8151335}" srcOrd="5" destOrd="0" presId="urn:microsoft.com/office/officeart/2018/2/layout/IconVerticalSolidList"/>
    <dgm:cxn modelId="{32BFE227-28CA-457D-B9A6-80C93B4C58FC}" type="presParOf" srcId="{6D3E0C0B-A91E-4378-80EB-41D4555B256D}" destId="{5E2833CA-17CD-47E8-9756-2F68BBE3E8F9}" srcOrd="6" destOrd="0" presId="urn:microsoft.com/office/officeart/2018/2/layout/IconVerticalSolidList"/>
    <dgm:cxn modelId="{4932BB11-75A4-4C13-9C3E-3C02DD237107}" type="presParOf" srcId="{5E2833CA-17CD-47E8-9756-2F68BBE3E8F9}" destId="{B405E777-0EF9-429A-955C-9DF68F376781}" srcOrd="0" destOrd="0" presId="urn:microsoft.com/office/officeart/2018/2/layout/IconVerticalSolidList"/>
    <dgm:cxn modelId="{D1F94933-360E-4BF5-988A-1EFEE662F9E2}" type="presParOf" srcId="{5E2833CA-17CD-47E8-9756-2F68BBE3E8F9}" destId="{A658461F-5160-4B11-B7C4-B83E92FB69E5}" srcOrd="1" destOrd="0" presId="urn:microsoft.com/office/officeart/2018/2/layout/IconVerticalSolidList"/>
    <dgm:cxn modelId="{B34B0C4F-37C6-4F88-AE66-8E6AFF08FFC3}" type="presParOf" srcId="{5E2833CA-17CD-47E8-9756-2F68BBE3E8F9}" destId="{E4937DAC-B289-41B0-8180-9910CCE3C87A}" srcOrd="2" destOrd="0" presId="urn:microsoft.com/office/officeart/2018/2/layout/IconVerticalSolidList"/>
    <dgm:cxn modelId="{49E29C98-D52A-4796-86EF-1D83E117BBDE}" type="presParOf" srcId="{5E2833CA-17CD-47E8-9756-2F68BBE3E8F9}" destId="{574C933C-7680-4654-95FD-E7B6D4A65A6D}" srcOrd="3" destOrd="0" presId="urn:microsoft.com/office/officeart/2018/2/layout/IconVerticalSolidList"/>
    <dgm:cxn modelId="{6028FD68-A153-4EC0-9EE3-2C94142DA38C}" type="presParOf" srcId="{6D3E0C0B-A91E-4378-80EB-41D4555B256D}" destId="{BD4CDCCB-99D5-4939-8257-C5329D1D395E}" srcOrd="7" destOrd="0" presId="urn:microsoft.com/office/officeart/2018/2/layout/IconVerticalSolidList"/>
    <dgm:cxn modelId="{C790F05B-A6B6-4E70-83D0-0E095E4F06A7}" type="presParOf" srcId="{6D3E0C0B-A91E-4378-80EB-41D4555B256D}" destId="{910DCF2E-722C-41AB-AD15-00601BEA0978}" srcOrd="8" destOrd="0" presId="urn:microsoft.com/office/officeart/2018/2/layout/IconVerticalSolidList"/>
    <dgm:cxn modelId="{06298A46-1DCC-4650-81EB-993D0FBBC5D9}" type="presParOf" srcId="{910DCF2E-722C-41AB-AD15-00601BEA0978}" destId="{D0EC9692-C148-439D-9A95-D82FDCF2358C}" srcOrd="0" destOrd="0" presId="urn:microsoft.com/office/officeart/2018/2/layout/IconVerticalSolidList"/>
    <dgm:cxn modelId="{4A9D3073-F488-4255-A782-2946B8F788B1}" type="presParOf" srcId="{910DCF2E-722C-41AB-AD15-00601BEA0978}" destId="{54B93689-4598-4A6B-8B77-BC4419D1E216}" srcOrd="1" destOrd="0" presId="urn:microsoft.com/office/officeart/2018/2/layout/IconVerticalSolidList"/>
    <dgm:cxn modelId="{022A5F71-1544-41D8-951B-B884A3F6CE93}" type="presParOf" srcId="{910DCF2E-722C-41AB-AD15-00601BEA0978}" destId="{FFAC2D03-3A33-4932-B537-C93D4F938FD5}" srcOrd="2" destOrd="0" presId="urn:microsoft.com/office/officeart/2018/2/layout/IconVerticalSolidList"/>
    <dgm:cxn modelId="{D2CA3D92-B5A2-405C-BC28-8AEEEE5E4F78}" type="presParOf" srcId="{910DCF2E-722C-41AB-AD15-00601BEA0978}" destId="{98F1B704-C758-45C5-BD13-DEB97621C9DC}" srcOrd="3" destOrd="0" presId="urn:microsoft.com/office/officeart/2018/2/layout/IconVerticalSolidList"/>
    <dgm:cxn modelId="{B2F2F43A-0BB7-4E6C-BBAB-959E7ED6BB7D}" type="presParOf" srcId="{6D3E0C0B-A91E-4378-80EB-41D4555B256D}" destId="{FBD66549-7888-4360-B213-3F13856659A5}" srcOrd="9" destOrd="0" presId="urn:microsoft.com/office/officeart/2018/2/layout/IconVerticalSolidList"/>
    <dgm:cxn modelId="{4934AD84-225C-46A2-B2AB-4AA5295C2F75}" type="presParOf" srcId="{6D3E0C0B-A91E-4378-80EB-41D4555B256D}" destId="{C8F0119A-FC5F-49BC-9474-15B6840732A4}" srcOrd="10" destOrd="0" presId="urn:microsoft.com/office/officeart/2018/2/layout/IconVerticalSolidList"/>
    <dgm:cxn modelId="{96D9F00F-5F5E-4657-A781-A6FAB85D1A72}" type="presParOf" srcId="{C8F0119A-FC5F-49BC-9474-15B6840732A4}" destId="{D2CE45E4-AA73-4A13-8088-6C59843C2CE1}" srcOrd="0" destOrd="0" presId="urn:microsoft.com/office/officeart/2018/2/layout/IconVerticalSolidList"/>
    <dgm:cxn modelId="{5E5B5032-037E-4CCC-87DC-5689BC4DF92D}" type="presParOf" srcId="{C8F0119A-FC5F-49BC-9474-15B6840732A4}" destId="{B852E602-E7C1-4B12-B939-D0F6410D636B}" srcOrd="1" destOrd="0" presId="urn:microsoft.com/office/officeart/2018/2/layout/IconVerticalSolidList"/>
    <dgm:cxn modelId="{00724F47-65F0-43C5-B61A-317D0D92BF88}" type="presParOf" srcId="{C8F0119A-FC5F-49BC-9474-15B6840732A4}" destId="{AF67F2FE-CE8E-4A6D-B883-E33624A0E0B7}" srcOrd="2" destOrd="0" presId="urn:microsoft.com/office/officeart/2018/2/layout/IconVerticalSolidList"/>
    <dgm:cxn modelId="{4EF6C07E-E3F2-42B1-BC3F-B1E60104FD5A}" type="presParOf" srcId="{C8F0119A-FC5F-49BC-9474-15B6840732A4}" destId="{15B0B72C-9AA9-4230-A012-FCEAD927E1EB}" srcOrd="3" destOrd="0" presId="urn:microsoft.com/office/officeart/2018/2/layout/IconVerticalSolidList"/>
    <dgm:cxn modelId="{1F6BC2A8-EC36-4BE5-8953-CCE54022A477}" type="presParOf" srcId="{6D3E0C0B-A91E-4378-80EB-41D4555B256D}" destId="{A833E13D-D83A-4343-BB85-A32F2A8E62A0}" srcOrd="11" destOrd="0" presId="urn:microsoft.com/office/officeart/2018/2/layout/IconVerticalSolidList"/>
    <dgm:cxn modelId="{3CE6CF0F-EB73-4D77-AB29-315D1D0B2267}" type="presParOf" srcId="{6D3E0C0B-A91E-4378-80EB-41D4555B256D}" destId="{6E97DDE8-9B12-492A-9EC6-3B94FDC70FC0}" srcOrd="12" destOrd="0" presId="urn:microsoft.com/office/officeart/2018/2/layout/IconVerticalSolidList"/>
    <dgm:cxn modelId="{891127AE-2781-4574-8EDC-9E94FB7A9917}" type="presParOf" srcId="{6E97DDE8-9B12-492A-9EC6-3B94FDC70FC0}" destId="{E5286FBB-704A-44BB-B174-226DA50CB758}" srcOrd="0" destOrd="0" presId="urn:microsoft.com/office/officeart/2018/2/layout/IconVerticalSolidList"/>
    <dgm:cxn modelId="{7E3AD320-7414-402F-BAA6-3095B10D54BA}" type="presParOf" srcId="{6E97DDE8-9B12-492A-9EC6-3B94FDC70FC0}" destId="{E4DC3007-03AC-4B19-8E27-C1F8E5F206EC}" srcOrd="1" destOrd="0" presId="urn:microsoft.com/office/officeart/2018/2/layout/IconVerticalSolidList"/>
    <dgm:cxn modelId="{275120B5-23AC-4831-8342-12BB41FE285A}" type="presParOf" srcId="{6E97DDE8-9B12-492A-9EC6-3B94FDC70FC0}" destId="{7F04FA73-AE71-4E7E-8986-5B10D5D2C74F}" srcOrd="2" destOrd="0" presId="urn:microsoft.com/office/officeart/2018/2/layout/IconVerticalSolidList"/>
    <dgm:cxn modelId="{2DC1F49C-5BBB-4FCA-BFF8-7053454B6634}" type="presParOf" srcId="{6E97DDE8-9B12-492A-9EC6-3B94FDC70FC0}" destId="{B772789F-997D-4E06-85DD-E46845D0326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9C1BD32-1FC5-44D0-A724-E3CAEF6DF7BA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9AB11E5B-D310-4E4A-90CC-EF9E77BD8CB4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IN" b="1"/>
            <a:t>Python Libraries:</a:t>
          </a:r>
          <a:r>
            <a:rPr lang="en-IN" b="1" i="1"/>
            <a:t>      </a:t>
          </a:r>
          <a:endParaRPr lang="en-US"/>
        </a:p>
      </dgm:t>
    </dgm:pt>
    <dgm:pt modelId="{D7B122F6-CAD1-4A1B-8D3A-6DAB02E15820}" type="parTrans" cxnId="{BD5D7089-5198-4A09-8E65-375BECADD862}">
      <dgm:prSet/>
      <dgm:spPr/>
      <dgm:t>
        <a:bodyPr/>
        <a:lstStyle/>
        <a:p>
          <a:endParaRPr lang="en-US"/>
        </a:p>
      </dgm:t>
    </dgm:pt>
    <dgm:pt modelId="{A00C63DF-E0C1-4ECE-A1CD-84D0ACD34257}" type="sibTrans" cxnId="{BD5D7089-5198-4A09-8E65-375BECADD862}">
      <dgm:prSet/>
      <dgm:spPr/>
      <dgm:t>
        <a:bodyPr/>
        <a:lstStyle/>
        <a:p>
          <a:endParaRPr lang="en-US"/>
        </a:p>
      </dgm:t>
    </dgm:pt>
    <dgm:pt modelId="{AFA96A2E-8A57-438F-A5BF-4015EADCF457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Pandas</a:t>
          </a:r>
          <a:endParaRPr lang="en-US"/>
        </a:p>
      </dgm:t>
    </dgm:pt>
    <dgm:pt modelId="{B5B5A8A4-D769-4942-A25D-42F2A1CBED6F}" type="parTrans" cxnId="{06CCA5C5-BE82-42EA-9DDC-145A2AF8CAFB}">
      <dgm:prSet/>
      <dgm:spPr/>
      <dgm:t>
        <a:bodyPr/>
        <a:lstStyle/>
        <a:p>
          <a:endParaRPr lang="en-US"/>
        </a:p>
      </dgm:t>
    </dgm:pt>
    <dgm:pt modelId="{59D8C5BB-1DFE-41AD-B5AC-35F81C23D455}" type="sibTrans" cxnId="{06CCA5C5-BE82-42EA-9DDC-145A2AF8CAFB}">
      <dgm:prSet/>
      <dgm:spPr/>
      <dgm:t>
        <a:bodyPr/>
        <a:lstStyle/>
        <a:p>
          <a:endParaRPr lang="en-US"/>
        </a:p>
      </dgm:t>
    </dgm:pt>
    <dgm:pt modelId="{58D3B594-80FD-47E1-92F0-D69A1CA31A22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NumPy()</a:t>
          </a:r>
          <a:endParaRPr lang="en-US"/>
        </a:p>
      </dgm:t>
    </dgm:pt>
    <dgm:pt modelId="{6A540FA5-63A8-4161-B943-9566389D8217}" type="parTrans" cxnId="{80244F48-7ABA-43F3-9D20-CF424D564E8F}">
      <dgm:prSet/>
      <dgm:spPr/>
      <dgm:t>
        <a:bodyPr/>
        <a:lstStyle/>
        <a:p>
          <a:endParaRPr lang="en-US"/>
        </a:p>
      </dgm:t>
    </dgm:pt>
    <dgm:pt modelId="{5CCE3297-2D41-48D6-80B9-58CF9BF9A2BA}" type="sibTrans" cxnId="{80244F48-7ABA-43F3-9D20-CF424D564E8F}">
      <dgm:prSet/>
      <dgm:spPr/>
      <dgm:t>
        <a:bodyPr/>
        <a:lstStyle/>
        <a:p>
          <a:endParaRPr lang="en-US"/>
        </a:p>
      </dgm:t>
    </dgm:pt>
    <dgm:pt modelId="{B914D440-825F-4DBB-ADA0-68A12177D25C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Stats models</a:t>
          </a:r>
          <a:endParaRPr lang="en-US"/>
        </a:p>
      </dgm:t>
    </dgm:pt>
    <dgm:pt modelId="{834AD1D0-9D00-42C8-8BC8-8212B78A4397}" type="parTrans" cxnId="{9B338EEE-44A9-4775-831B-E219988E7576}">
      <dgm:prSet/>
      <dgm:spPr/>
      <dgm:t>
        <a:bodyPr/>
        <a:lstStyle/>
        <a:p>
          <a:endParaRPr lang="en-US"/>
        </a:p>
      </dgm:t>
    </dgm:pt>
    <dgm:pt modelId="{7F313DCA-37A1-4839-8AD2-D6C37C05F5A2}" type="sibTrans" cxnId="{9B338EEE-44A9-4775-831B-E219988E7576}">
      <dgm:prSet/>
      <dgm:spPr/>
      <dgm:t>
        <a:bodyPr/>
        <a:lstStyle/>
        <a:p>
          <a:endParaRPr lang="en-US"/>
        </a:p>
      </dgm:t>
    </dgm:pt>
    <dgm:pt modelId="{4F9C6689-4B09-417D-830E-AED6E8A01ABD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Scikit-learn</a:t>
          </a:r>
          <a:endParaRPr lang="en-US"/>
        </a:p>
      </dgm:t>
    </dgm:pt>
    <dgm:pt modelId="{AF421087-01A4-4EEE-854C-CF4D67491C07}" type="parTrans" cxnId="{C7CC7F8B-0467-40FC-8C3A-0D4102ABC7CD}">
      <dgm:prSet/>
      <dgm:spPr/>
      <dgm:t>
        <a:bodyPr/>
        <a:lstStyle/>
        <a:p>
          <a:endParaRPr lang="en-US"/>
        </a:p>
      </dgm:t>
    </dgm:pt>
    <dgm:pt modelId="{E3663728-8A3F-45A2-AA49-9614392658FF}" type="sibTrans" cxnId="{C7CC7F8B-0467-40FC-8C3A-0D4102ABC7CD}">
      <dgm:prSet/>
      <dgm:spPr/>
      <dgm:t>
        <a:bodyPr/>
        <a:lstStyle/>
        <a:p>
          <a:endParaRPr lang="en-US"/>
        </a:p>
      </dgm:t>
    </dgm:pt>
    <dgm:pt modelId="{6C217DA3-B398-408E-8D0A-81E0AE937E9E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/>
            <a:t>Other Tools</a:t>
          </a:r>
          <a:r>
            <a:rPr lang="en-US"/>
            <a:t>:</a:t>
          </a:r>
        </a:p>
      </dgm:t>
    </dgm:pt>
    <dgm:pt modelId="{968A7528-0309-4DD0-BC1F-60468F8E3E16}" type="parTrans" cxnId="{019702B7-234A-4624-A784-355438152163}">
      <dgm:prSet/>
      <dgm:spPr/>
      <dgm:t>
        <a:bodyPr/>
        <a:lstStyle/>
        <a:p>
          <a:endParaRPr lang="en-US"/>
        </a:p>
      </dgm:t>
    </dgm:pt>
    <dgm:pt modelId="{8A76C6E4-FCA9-4038-BD1D-0F4B9304FA02}" type="sibTrans" cxnId="{019702B7-234A-4624-A784-355438152163}">
      <dgm:prSet/>
      <dgm:spPr/>
      <dgm:t>
        <a:bodyPr/>
        <a:lstStyle/>
        <a:p>
          <a:endParaRPr lang="en-US"/>
        </a:p>
      </dgm:t>
    </dgm:pt>
    <dgm:pt modelId="{E5919902-58FF-430A-B1EE-4D4EFB0BF3D3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R Packages:</a:t>
          </a:r>
          <a:endParaRPr lang="en-US"/>
        </a:p>
      </dgm:t>
    </dgm:pt>
    <dgm:pt modelId="{A47815CC-0BF9-447D-A0BC-74C64DFD5FCD}" type="parTrans" cxnId="{245B827E-9303-49B5-8275-ED41A3C2A085}">
      <dgm:prSet/>
      <dgm:spPr/>
      <dgm:t>
        <a:bodyPr/>
        <a:lstStyle/>
        <a:p>
          <a:endParaRPr lang="en-US"/>
        </a:p>
      </dgm:t>
    </dgm:pt>
    <dgm:pt modelId="{6CF8B666-AC25-4712-AB9E-E64A54B00794}" type="sibTrans" cxnId="{245B827E-9303-49B5-8275-ED41A3C2A085}">
      <dgm:prSet/>
      <dgm:spPr/>
      <dgm:t>
        <a:bodyPr/>
        <a:lstStyle/>
        <a:p>
          <a:endParaRPr lang="en-US"/>
        </a:p>
      </dgm:t>
    </dgm:pt>
    <dgm:pt modelId="{C3BA7325-57C7-41AB-A3A1-A675A855741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MATLAB</a:t>
          </a:r>
        </a:p>
      </dgm:t>
    </dgm:pt>
    <dgm:pt modelId="{4546407C-E02C-4347-8636-BBBA1C20E81A}" type="parTrans" cxnId="{50BE08D1-CD81-4982-85D1-34D00BC6BF94}">
      <dgm:prSet/>
      <dgm:spPr/>
      <dgm:t>
        <a:bodyPr/>
        <a:lstStyle/>
        <a:p>
          <a:endParaRPr lang="en-US"/>
        </a:p>
      </dgm:t>
    </dgm:pt>
    <dgm:pt modelId="{3FA8433E-27FE-40E2-8C53-99AAA39A369F}" type="sibTrans" cxnId="{50BE08D1-CD81-4982-85D1-34D00BC6BF94}">
      <dgm:prSet/>
      <dgm:spPr/>
      <dgm:t>
        <a:bodyPr/>
        <a:lstStyle/>
        <a:p>
          <a:endParaRPr lang="en-US"/>
        </a:p>
      </dgm:t>
    </dgm:pt>
    <dgm:pt modelId="{456AA2D1-993D-48D2-A8C2-EB36EB40D9F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SAS</a:t>
          </a:r>
        </a:p>
      </dgm:t>
    </dgm:pt>
    <dgm:pt modelId="{8BCEFE06-7C40-4524-B8C9-C180FCFCD099}" type="parTrans" cxnId="{DD45781A-B1C7-46A2-8CA8-93DE9696FEEF}">
      <dgm:prSet/>
      <dgm:spPr/>
      <dgm:t>
        <a:bodyPr/>
        <a:lstStyle/>
        <a:p>
          <a:endParaRPr lang="en-US"/>
        </a:p>
      </dgm:t>
    </dgm:pt>
    <dgm:pt modelId="{21C5C879-4788-49B6-BB19-0CDEC6AFC2CF}" type="sibTrans" cxnId="{DD45781A-B1C7-46A2-8CA8-93DE9696FEEF}">
      <dgm:prSet/>
      <dgm:spPr/>
      <dgm:t>
        <a:bodyPr/>
        <a:lstStyle/>
        <a:p>
          <a:endParaRPr lang="en-US"/>
        </a:p>
      </dgm:t>
    </dgm:pt>
    <dgm:pt modelId="{AED9CBD8-18F4-401E-862F-4782807D281A}" type="pres">
      <dgm:prSet presAssocID="{F9C1BD32-1FC5-44D0-A724-E3CAEF6DF7BA}" presName="root" presStyleCnt="0">
        <dgm:presLayoutVars>
          <dgm:dir/>
          <dgm:resizeHandles val="exact"/>
        </dgm:presLayoutVars>
      </dgm:prSet>
      <dgm:spPr/>
    </dgm:pt>
    <dgm:pt modelId="{386AEC00-A95F-4B8D-8FC0-41030B9523A7}" type="pres">
      <dgm:prSet presAssocID="{9AB11E5B-D310-4E4A-90CC-EF9E77BD8CB4}" presName="compNode" presStyleCnt="0"/>
      <dgm:spPr/>
    </dgm:pt>
    <dgm:pt modelId="{4717463B-54D1-495A-8EE3-2280FE9B7F6B}" type="pres">
      <dgm:prSet presAssocID="{9AB11E5B-D310-4E4A-90CC-EF9E77BD8CB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nda"/>
        </a:ext>
      </dgm:extLst>
    </dgm:pt>
    <dgm:pt modelId="{E456F764-7240-4968-A89F-ABA1064BDE4C}" type="pres">
      <dgm:prSet presAssocID="{9AB11E5B-D310-4E4A-90CC-EF9E77BD8CB4}" presName="iconSpace" presStyleCnt="0"/>
      <dgm:spPr/>
    </dgm:pt>
    <dgm:pt modelId="{59C0DE1C-178C-4FC9-A7BC-67BD55703064}" type="pres">
      <dgm:prSet presAssocID="{9AB11E5B-D310-4E4A-90CC-EF9E77BD8CB4}" presName="parTx" presStyleLbl="revTx" presStyleIdx="0" presStyleCnt="4">
        <dgm:presLayoutVars>
          <dgm:chMax val="0"/>
          <dgm:chPref val="0"/>
        </dgm:presLayoutVars>
      </dgm:prSet>
      <dgm:spPr/>
    </dgm:pt>
    <dgm:pt modelId="{13A1E5BD-EDEF-4225-97CB-EA9581B89815}" type="pres">
      <dgm:prSet presAssocID="{9AB11E5B-D310-4E4A-90CC-EF9E77BD8CB4}" presName="txSpace" presStyleCnt="0"/>
      <dgm:spPr/>
    </dgm:pt>
    <dgm:pt modelId="{40CD7C13-6BD3-4522-9121-E2D7F06969F8}" type="pres">
      <dgm:prSet presAssocID="{9AB11E5B-D310-4E4A-90CC-EF9E77BD8CB4}" presName="desTx" presStyleLbl="revTx" presStyleIdx="1" presStyleCnt="4">
        <dgm:presLayoutVars/>
      </dgm:prSet>
      <dgm:spPr/>
    </dgm:pt>
    <dgm:pt modelId="{24F22B00-36F3-4A54-8F3A-0BE9C82F27B5}" type="pres">
      <dgm:prSet presAssocID="{A00C63DF-E0C1-4ECE-A1CD-84D0ACD34257}" presName="sibTrans" presStyleCnt="0"/>
      <dgm:spPr/>
    </dgm:pt>
    <dgm:pt modelId="{78428155-F64C-4838-BB3A-D7117CD783B4}" type="pres">
      <dgm:prSet presAssocID="{6C217DA3-B398-408E-8D0A-81E0AE937E9E}" presName="compNode" presStyleCnt="0"/>
      <dgm:spPr/>
    </dgm:pt>
    <dgm:pt modelId="{D8FCBD7B-1299-46AB-A90D-A5BE477A5A3B}" type="pres">
      <dgm:prSet presAssocID="{6C217DA3-B398-408E-8D0A-81E0AE937E9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892C1B28-6AF9-4336-B82D-F2D99D0EFE07}" type="pres">
      <dgm:prSet presAssocID="{6C217DA3-B398-408E-8D0A-81E0AE937E9E}" presName="iconSpace" presStyleCnt="0"/>
      <dgm:spPr/>
    </dgm:pt>
    <dgm:pt modelId="{A0FFED27-16E7-4224-A3C7-84061A0B8AD8}" type="pres">
      <dgm:prSet presAssocID="{6C217DA3-B398-408E-8D0A-81E0AE937E9E}" presName="parTx" presStyleLbl="revTx" presStyleIdx="2" presStyleCnt="4">
        <dgm:presLayoutVars>
          <dgm:chMax val="0"/>
          <dgm:chPref val="0"/>
        </dgm:presLayoutVars>
      </dgm:prSet>
      <dgm:spPr/>
    </dgm:pt>
    <dgm:pt modelId="{1D4A1E44-2AF9-4D7C-A029-9E4A9E58EB2B}" type="pres">
      <dgm:prSet presAssocID="{6C217DA3-B398-408E-8D0A-81E0AE937E9E}" presName="txSpace" presStyleCnt="0"/>
      <dgm:spPr/>
    </dgm:pt>
    <dgm:pt modelId="{8C0B00A0-C04C-46E1-BE64-F067B55937E9}" type="pres">
      <dgm:prSet presAssocID="{6C217DA3-B398-408E-8D0A-81E0AE937E9E}" presName="desTx" presStyleLbl="revTx" presStyleIdx="3" presStyleCnt="4">
        <dgm:presLayoutVars/>
      </dgm:prSet>
      <dgm:spPr/>
    </dgm:pt>
  </dgm:ptLst>
  <dgm:cxnLst>
    <dgm:cxn modelId="{46034718-D668-404D-8F00-C90E90AF5DAD}" type="presOf" srcId="{58D3B594-80FD-47E1-92F0-D69A1CA31A22}" destId="{40CD7C13-6BD3-4522-9121-E2D7F06969F8}" srcOrd="0" destOrd="1" presId="urn:microsoft.com/office/officeart/2018/2/layout/IconLabelDescriptionList"/>
    <dgm:cxn modelId="{DD45781A-B1C7-46A2-8CA8-93DE9696FEEF}" srcId="{6C217DA3-B398-408E-8D0A-81E0AE937E9E}" destId="{456AA2D1-993D-48D2-A8C2-EB36EB40D9F8}" srcOrd="2" destOrd="0" parTransId="{8BCEFE06-7C40-4524-B8C9-C180FCFCD099}" sibTransId="{21C5C879-4788-49B6-BB19-0CDEC6AFC2CF}"/>
    <dgm:cxn modelId="{E7D8FF22-F418-4ED5-A2A0-42C10450F843}" type="presOf" srcId="{F9C1BD32-1FC5-44D0-A724-E3CAEF6DF7BA}" destId="{AED9CBD8-18F4-401E-862F-4782807D281A}" srcOrd="0" destOrd="0" presId="urn:microsoft.com/office/officeart/2018/2/layout/IconLabelDescriptionList"/>
    <dgm:cxn modelId="{24F9533A-6ED6-42AC-B645-FA9F0C0285BD}" type="presOf" srcId="{6C217DA3-B398-408E-8D0A-81E0AE937E9E}" destId="{A0FFED27-16E7-4224-A3C7-84061A0B8AD8}" srcOrd="0" destOrd="0" presId="urn:microsoft.com/office/officeart/2018/2/layout/IconLabelDescriptionList"/>
    <dgm:cxn modelId="{D385783B-8153-4527-8F08-A72D44671A0F}" type="presOf" srcId="{AFA96A2E-8A57-438F-A5BF-4015EADCF457}" destId="{40CD7C13-6BD3-4522-9121-E2D7F06969F8}" srcOrd="0" destOrd="0" presId="urn:microsoft.com/office/officeart/2018/2/layout/IconLabelDescriptionList"/>
    <dgm:cxn modelId="{80244F48-7ABA-43F3-9D20-CF424D564E8F}" srcId="{9AB11E5B-D310-4E4A-90CC-EF9E77BD8CB4}" destId="{58D3B594-80FD-47E1-92F0-D69A1CA31A22}" srcOrd="1" destOrd="0" parTransId="{6A540FA5-63A8-4161-B943-9566389D8217}" sibTransId="{5CCE3297-2D41-48D6-80B9-58CF9BF9A2BA}"/>
    <dgm:cxn modelId="{5287C14B-F6FE-449B-A0A6-080EFE58717C}" type="presOf" srcId="{E5919902-58FF-430A-B1EE-4D4EFB0BF3D3}" destId="{8C0B00A0-C04C-46E1-BE64-F067B55937E9}" srcOrd="0" destOrd="0" presId="urn:microsoft.com/office/officeart/2018/2/layout/IconLabelDescriptionList"/>
    <dgm:cxn modelId="{245B827E-9303-49B5-8275-ED41A3C2A085}" srcId="{6C217DA3-B398-408E-8D0A-81E0AE937E9E}" destId="{E5919902-58FF-430A-B1EE-4D4EFB0BF3D3}" srcOrd="0" destOrd="0" parTransId="{A47815CC-0BF9-447D-A0BC-74C64DFD5FCD}" sibTransId="{6CF8B666-AC25-4712-AB9E-E64A54B00794}"/>
    <dgm:cxn modelId="{BD5D7089-5198-4A09-8E65-375BECADD862}" srcId="{F9C1BD32-1FC5-44D0-A724-E3CAEF6DF7BA}" destId="{9AB11E5B-D310-4E4A-90CC-EF9E77BD8CB4}" srcOrd="0" destOrd="0" parTransId="{D7B122F6-CAD1-4A1B-8D3A-6DAB02E15820}" sibTransId="{A00C63DF-E0C1-4ECE-A1CD-84D0ACD34257}"/>
    <dgm:cxn modelId="{C7CC7F8B-0467-40FC-8C3A-0D4102ABC7CD}" srcId="{9AB11E5B-D310-4E4A-90CC-EF9E77BD8CB4}" destId="{4F9C6689-4B09-417D-830E-AED6E8A01ABD}" srcOrd="3" destOrd="0" parTransId="{AF421087-01A4-4EEE-854C-CF4D67491C07}" sibTransId="{E3663728-8A3F-45A2-AA49-9614392658FF}"/>
    <dgm:cxn modelId="{2F897196-BD95-47E4-A09E-DFFD1F73687A}" type="presOf" srcId="{9AB11E5B-D310-4E4A-90CC-EF9E77BD8CB4}" destId="{59C0DE1C-178C-4FC9-A7BC-67BD55703064}" srcOrd="0" destOrd="0" presId="urn:microsoft.com/office/officeart/2018/2/layout/IconLabelDescriptionList"/>
    <dgm:cxn modelId="{FC71A5B5-09EB-4E85-B1AE-1962D3F8F28F}" type="presOf" srcId="{4F9C6689-4B09-417D-830E-AED6E8A01ABD}" destId="{40CD7C13-6BD3-4522-9121-E2D7F06969F8}" srcOrd="0" destOrd="3" presId="urn:microsoft.com/office/officeart/2018/2/layout/IconLabelDescriptionList"/>
    <dgm:cxn modelId="{019702B7-234A-4624-A784-355438152163}" srcId="{F9C1BD32-1FC5-44D0-A724-E3CAEF6DF7BA}" destId="{6C217DA3-B398-408E-8D0A-81E0AE937E9E}" srcOrd="1" destOrd="0" parTransId="{968A7528-0309-4DD0-BC1F-60468F8E3E16}" sibTransId="{8A76C6E4-FCA9-4038-BD1D-0F4B9304FA02}"/>
    <dgm:cxn modelId="{06CCA5C5-BE82-42EA-9DDC-145A2AF8CAFB}" srcId="{9AB11E5B-D310-4E4A-90CC-EF9E77BD8CB4}" destId="{AFA96A2E-8A57-438F-A5BF-4015EADCF457}" srcOrd="0" destOrd="0" parTransId="{B5B5A8A4-D769-4942-A25D-42F2A1CBED6F}" sibTransId="{59D8C5BB-1DFE-41AD-B5AC-35F81C23D455}"/>
    <dgm:cxn modelId="{9B01CECC-E41E-48C8-B981-6BDC072DE503}" type="presOf" srcId="{456AA2D1-993D-48D2-A8C2-EB36EB40D9F8}" destId="{8C0B00A0-C04C-46E1-BE64-F067B55937E9}" srcOrd="0" destOrd="2" presId="urn:microsoft.com/office/officeart/2018/2/layout/IconLabelDescriptionList"/>
    <dgm:cxn modelId="{50BE08D1-CD81-4982-85D1-34D00BC6BF94}" srcId="{6C217DA3-B398-408E-8D0A-81E0AE937E9E}" destId="{C3BA7325-57C7-41AB-A3A1-A675A855741B}" srcOrd="1" destOrd="0" parTransId="{4546407C-E02C-4347-8636-BBBA1C20E81A}" sibTransId="{3FA8433E-27FE-40E2-8C53-99AAA39A369F}"/>
    <dgm:cxn modelId="{7F0573E0-75FF-4A54-967C-043E3769E9CE}" type="presOf" srcId="{B914D440-825F-4DBB-ADA0-68A12177D25C}" destId="{40CD7C13-6BD3-4522-9121-E2D7F06969F8}" srcOrd="0" destOrd="2" presId="urn:microsoft.com/office/officeart/2018/2/layout/IconLabelDescriptionList"/>
    <dgm:cxn modelId="{92C2EEEA-8EFE-45B3-82A4-CF065D234ECD}" type="presOf" srcId="{C3BA7325-57C7-41AB-A3A1-A675A855741B}" destId="{8C0B00A0-C04C-46E1-BE64-F067B55937E9}" srcOrd="0" destOrd="1" presId="urn:microsoft.com/office/officeart/2018/2/layout/IconLabelDescriptionList"/>
    <dgm:cxn modelId="{9B338EEE-44A9-4775-831B-E219988E7576}" srcId="{9AB11E5B-D310-4E4A-90CC-EF9E77BD8CB4}" destId="{B914D440-825F-4DBB-ADA0-68A12177D25C}" srcOrd="2" destOrd="0" parTransId="{834AD1D0-9D00-42C8-8BC8-8212B78A4397}" sibTransId="{7F313DCA-37A1-4839-8AD2-D6C37C05F5A2}"/>
    <dgm:cxn modelId="{C53D6006-B911-43C3-9F32-827ABA71D855}" type="presParOf" srcId="{AED9CBD8-18F4-401E-862F-4782807D281A}" destId="{386AEC00-A95F-4B8D-8FC0-41030B9523A7}" srcOrd="0" destOrd="0" presId="urn:microsoft.com/office/officeart/2018/2/layout/IconLabelDescriptionList"/>
    <dgm:cxn modelId="{915369CA-53B9-4F1C-A824-8C1743A988C7}" type="presParOf" srcId="{386AEC00-A95F-4B8D-8FC0-41030B9523A7}" destId="{4717463B-54D1-495A-8EE3-2280FE9B7F6B}" srcOrd="0" destOrd="0" presId="urn:microsoft.com/office/officeart/2018/2/layout/IconLabelDescriptionList"/>
    <dgm:cxn modelId="{DA5DF374-565A-4CA3-BFF7-973A8A0966EF}" type="presParOf" srcId="{386AEC00-A95F-4B8D-8FC0-41030B9523A7}" destId="{E456F764-7240-4968-A89F-ABA1064BDE4C}" srcOrd="1" destOrd="0" presId="urn:microsoft.com/office/officeart/2018/2/layout/IconLabelDescriptionList"/>
    <dgm:cxn modelId="{F5C9E9D8-6760-4AB8-8CE2-8FED3752A866}" type="presParOf" srcId="{386AEC00-A95F-4B8D-8FC0-41030B9523A7}" destId="{59C0DE1C-178C-4FC9-A7BC-67BD55703064}" srcOrd="2" destOrd="0" presId="urn:microsoft.com/office/officeart/2018/2/layout/IconLabelDescriptionList"/>
    <dgm:cxn modelId="{1DA3C973-210A-4D36-89B0-FAE57180E5ED}" type="presParOf" srcId="{386AEC00-A95F-4B8D-8FC0-41030B9523A7}" destId="{13A1E5BD-EDEF-4225-97CB-EA9581B89815}" srcOrd="3" destOrd="0" presId="urn:microsoft.com/office/officeart/2018/2/layout/IconLabelDescriptionList"/>
    <dgm:cxn modelId="{54BDAEA8-ED23-4911-BEDB-6869AF58C730}" type="presParOf" srcId="{386AEC00-A95F-4B8D-8FC0-41030B9523A7}" destId="{40CD7C13-6BD3-4522-9121-E2D7F06969F8}" srcOrd="4" destOrd="0" presId="urn:microsoft.com/office/officeart/2018/2/layout/IconLabelDescriptionList"/>
    <dgm:cxn modelId="{97BDE700-2F65-4D7E-9A57-9B142EA689DD}" type="presParOf" srcId="{AED9CBD8-18F4-401E-862F-4782807D281A}" destId="{24F22B00-36F3-4A54-8F3A-0BE9C82F27B5}" srcOrd="1" destOrd="0" presId="urn:microsoft.com/office/officeart/2018/2/layout/IconLabelDescriptionList"/>
    <dgm:cxn modelId="{7877EA7C-4152-4C8E-9832-5BF823C6FA6A}" type="presParOf" srcId="{AED9CBD8-18F4-401E-862F-4782807D281A}" destId="{78428155-F64C-4838-BB3A-D7117CD783B4}" srcOrd="2" destOrd="0" presId="urn:microsoft.com/office/officeart/2018/2/layout/IconLabelDescriptionList"/>
    <dgm:cxn modelId="{7F549C9C-F4C9-40DA-A0BE-B8269FC407F3}" type="presParOf" srcId="{78428155-F64C-4838-BB3A-D7117CD783B4}" destId="{D8FCBD7B-1299-46AB-A90D-A5BE477A5A3B}" srcOrd="0" destOrd="0" presId="urn:microsoft.com/office/officeart/2018/2/layout/IconLabelDescriptionList"/>
    <dgm:cxn modelId="{CA0F14B4-E2DB-4DC7-9AF8-9FEA0279A9E7}" type="presParOf" srcId="{78428155-F64C-4838-BB3A-D7117CD783B4}" destId="{892C1B28-6AF9-4336-B82D-F2D99D0EFE07}" srcOrd="1" destOrd="0" presId="urn:microsoft.com/office/officeart/2018/2/layout/IconLabelDescriptionList"/>
    <dgm:cxn modelId="{7CF1BC10-6183-4290-83E7-2B761321D153}" type="presParOf" srcId="{78428155-F64C-4838-BB3A-D7117CD783B4}" destId="{A0FFED27-16E7-4224-A3C7-84061A0B8AD8}" srcOrd="2" destOrd="0" presId="urn:microsoft.com/office/officeart/2018/2/layout/IconLabelDescriptionList"/>
    <dgm:cxn modelId="{B5FD3687-2975-47ED-8DE3-861982164727}" type="presParOf" srcId="{78428155-F64C-4838-BB3A-D7117CD783B4}" destId="{1D4A1E44-2AF9-4D7C-A029-9E4A9E58EB2B}" srcOrd="3" destOrd="0" presId="urn:microsoft.com/office/officeart/2018/2/layout/IconLabelDescriptionList"/>
    <dgm:cxn modelId="{6890F31B-7404-43AD-ADD2-07BFFEB229DF}" type="presParOf" srcId="{78428155-F64C-4838-BB3A-D7117CD783B4}" destId="{8C0B00A0-C04C-46E1-BE64-F067B55937E9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AAEC21-1A7F-45B6-9C34-8F59043C8D91}">
      <dsp:nvSpPr>
        <dsp:cNvPr id="0" name=""/>
        <dsp:cNvSpPr/>
      </dsp:nvSpPr>
      <dsp:spPr>
        <a:xfrm>
          <a:off x="2143996" y="873527"/>
          <a:ext cx="46247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2472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362905" y="916782"/>
        <a:ext cx="24653" cy="4930"/>
      </dsp:txXfrm>
    </dsp:sp>
    <dsp:sp modelId="{C71AA0B1-709D-47D4-8268-6F14108CF3CE}">
      <dsp:nvSpPr>
        <dsp:cNvPr id="0" name=""/>
        <dsp:cNvSpPr/>
      </dsp:nvSpPr>
      <dsp:spPr>
        <a:xfrm>
          <a:off x="2001" y="276109"/>
          <a:ext cx="2143794" cy="128627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5048" tIns="110266" rIns="105048" bIns="11026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Start with a clear question</a:t>
          </a:r>
        </a:p>
      </dsp:txBody>
      <dsp:txXfrm>
        <a:off x="2001" y="276109"/>
        <a:ext cx="2143794" cy="1286276"/>
      </dsp:txXfrm>
    </dsp:sp>
    <dsp:sp modelId="{A0DA4815-15AB-45DB-A0E2-EAAA4FAD1CF5}">
      <dsp:nvSpPr>
        <dsp:cNvPr id="0" name=""/>
        <dsp:cNvSpPr/>
      </dsp:nvSpPr>
      <dsp:spPr>
        <a:xfrm>
          <a:off x="4780863" y="873527"/>
          <a:ext cx="46247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2472" y="4572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999773" y="916782"/>
        <a:ext cx="24653" cy="4930"/>
      </dsp:txXfrm>
    </dsp:sp>
    <dsp:sp modelId="{22CA7CA3-A479-4366-A092-6959B23E2620}">
      <dsp:nvSpPr>
        <dsp:cNvPr id="0" name=""/>
        <dsp:cNvSpPr/>
      </dsp:nvSpPr>
      <dsp:spPr>
        <a:xfrm>
          <a:off x="2638868" y="276109"/>
          <a:ext cx="2143794" cy="128627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5048" tIns="110266" rIns="105048" bIns="11026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Determine predictability</a:t>
          </a:r>
        </a:p>
      </dsp:txBody>
      <dsp:txXfrm>
        <a:off x="2638868" y="276109"/>
        <a:ext cx="2143794" cy="1286276"/>
      </dsp:txXfrm>
    </dsp:sp>
    <dsp:sp modelId="{0C6742F4-866D-4E92-9C0C-505AD9666C4F}">
      <dsp:nvSpPr>
        <dsp:cNvPr id="0" name=""/>
        <dsp:cNvSpPr/>
      </dsp:nvSpPr>
      <dsp:spPr>
        <a:xfrm>
          <a:off x="7417731" y="873527"/>
          <a:ext cx="46247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2472" y="45720"/>
              </a:lnTo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636640" y="916782"/>
        <a:ext cx="24653" cy="4930"/>
      </dsp:txXfrm>
    </dsp:sp>
    <dsp:sp modelId="{4C9E2D67-5A23-40EF-AC7C-B652C24B8E43}">
      <dsp:nvSpPr>
        <dsp:cNvPr id="0" name=""/>
        <dsp:cNvSpPr/>
      </dsp:nvSpPr>
      <dsp:spPr>
        <a:xfrm>
          <a:off x="5275736" y="276109"/>
          <a:ext cx="2143794" cy="128627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5048" tIns="110266" rIns="105048" bIns="11026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Data preprocessing</a:t>
          </a:r>
        </a:p>
      </dsp:txBody>
      <dsp:txXfrm>
        <a:off x="5275736" y="276109"/>
        <a:ext cx="2143794" cy="1286276"/>
      </dsp:txXfrm>
    </dsp:sp>
    <dsp:sp modelId="{F4C08AB0-E3CC-4101-BD18-DC10D5F20B11}">
      <dsp:nvSpPr>
        <dsp:cNvPr id="0" name=""/>
        <dsp:cNvSpPr/>
      </dsp:nvSpPr>
      <dsp:spPr>
        <a:xfrm>
          <a:off x="1073898" y="1560586"/>
          <a:ext cx="7910602" cy="462472"/>
        </a:xfrm>
        <a:custGeom>
          <a:avLst/>
          <a:gdLst/>
          <a:ahLst/>
          <a:cxnLst/>
          <a:rect l="0" t="0" r="0" b="0"/>
          <a:pathLst>
            <a:path>
              <a:moveTo>
                <a:pt x="7910602" y="0"/>
              </a:moveTo>
              <a:lnTo>
                <a:pt x="7910602" y="248336"/>
              </a:lnTo>
              <a:lnTo>
                <a:pt x="0" y="248336"/>
              </a:lnTo>
              <a:lnTo>
                <a:pt x="0" y="462472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831051" y="1789357"/>
        <a:ext cx="396297" cy="4930"/>
      </dsp:txXfrm>
    </dsp:sp>
    <dsp:sp modelId="{6C55B9D5-414E-4920-B357-2A842576F52E}">
      <dsp:nvSpPr>
        <dsp:cNvPr id="0" name=""/>
        <dsp:cNvSpPr/>
      </dsp:nvSpPr>
      <dsp:spPr>
        <a:xfrm>
          <a:off x="7912603" y="276109"/>
          <a:ext cx="2143794" cy="128627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5048" tIns="110266" rIns="105048" bIns="11026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Explore and visualize the data</a:t>
          </a:r>
        </a:p>
      </dsp:txBody>
      <dsp:txXfrm>
        <a:off x="7912603" y="276109"/>
        <a:ext cx="2143794" cy="1286276"/>
      </dsp:txXfrm>
    </dsp:sp>
    <dsp:sp modelId="{8E1B85C2-DE76-44EF-9E19-8712804A0374}">
      <dsp:nvSpPr>
        <dsp:cNvPr id="0" name=""/>
        <dsp:cNvSpPr/>
      </dsp:nvSpPr>
      <dsp:spPr>
        <a:xfrm>
          <a:off x="2143996" y="2652877"/>
          <a:ext cx="46247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2472" y="45720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362905" y="2696131"/>
        <a:ext cx="24653" cy="4930"/>
      </dsp:txXfrm>
    </dsp:sp>
    <dsp:sp modelId="{2B60F19E-DDCC-4AC2-ABC2-02C8BB4F2347}">
      <dsp:nvSpPr>
        <dsp:cNvPr id="0" name=""/>
        <dsp:cNvSpPr/>
      </dsp:nvSpPr>
      <dsp:spPr>
        <a:xfrm>
          <a:off x="2001" y="2055458"/>
          <a:ext cx="2143794" cy="128627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5048" tIns="110266" rIns="105048" bIns="11026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Choose an appropriate forecasting model</a:t>
          </a:r>
        </a:p>
      </dsp:txBody>
      <dsp:txXfrm>
        <a:off x="2001" y="2055458"/>
        <a:ext cx="2143794" cy="1286276"/>
      </dsp:txXfrm>
    </dsp:sp>
    <dsp:sp modelId="{0ED7D246-87A0-42F7-A88F-DAB5AD824CD7}">
      <dsp:nvSpPr>
        <dsp:cNvPr id="0" name=""/>
        <dsp:cNvSpPr/>
      </dsp:nvSpPr>
      <dsp:spPr>
        <a:xfrm>
          <a:off x="4780863" y="2652877"/>
          <a:ext cx="46247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2472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999773" y="2696131"/>
        <a:ext cx="24653" cy="4930"/>
      </dsp:txXfrm>
    </dsp:sp>
    <dsp:sp modelId="{C6B8C2D1-BFED-4209-8911-134D0199C2F7}">
      <dsp:nvSpPr>
        <dsp:cNvPr id="0" name=""/>
        <dsp:cNvSpPr/>
      </dsp:nvSpPr>
      <dsp:spPr>
        <a:xfrm>
          <a:off x="2638868" y="2055458"/>
          <a:ext cx="2143794" cy="128627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5048" tIns="110266" rIns="105048" bIns="11026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Train and validate the model</a:t>
          </a:r>
        </a:p>
      </dsp:txBody>
      <dsp:txXfrm>
        <a:off x="2638868" y="2055458"/>
        <a:ext cx="2143794" cy="1286276"/>
      </dsp:txXfrm>
    </dsp:sp>
    <dsp:sp modelId="{094688D2-1827-483B-B804-9320B6E81CBF}">
      <dsp:nvSpPr>
        <dsp:cNvPr id="0" name=""/>
        <dsp:cNvSpPr/>
      </dsp:nvSpPr>
      <dsp:spPr>
        <a:xfrm>
          <a:off x="7417731" y="2652877"/>
          <a:ext cx="46247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2472" y="4572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636640" y="2696131"/>
        <a:ext cx="24653" cy="4930"/>
      </dsp:txXfrm>
    </dsp:sp>
    <dsp:sp modelId="{0504C38E-D04E-4360-AD9D-8C00CF96AAEC}">
      <dsp:nvSpPr>
        <dsp:cNvPr id="0" name=""/>
        <dsp:cNvSpPr/>
      </dsp:nvSpPr>
      <dsp:spPr>
        <a:xfrm>
          <a:off x="5275736" y="2055458"/>
          <a:ext cx="2143794" cy="128627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5048" tIns="110266" rIns="105048" bIns="11026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Forecast future values</a:t>
          </a:r>
        </a:p>
      </dsp:txBody>
      <dsp:txXfrm>
        <a:off x="5275736" y="2055458"/>
        <a:ext cx="2143794" cy="1286276"/>
      </dsp:txXfrm>
    </dsp:sp>
    <dsp:sp modelId="{91A973FF-967F-42C7-B419-9ACECEFD05F0}">
      <dsp:nvSpPr>
        <dsp:cNvPr id="0" name=""/>
        <dsp:cNvSpPr/>
      </dsp:nvSpPr>
      <dsp:spPr>
        <a:xfrm>
          <a:off x="7912603" y="2055458"/>
          <a:ext cx="2143794" cy="128627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5048" tIns="110266" rIns="105048" bIns="11026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Evaluate and refine the results</a:t>
          </a:r>
        </a:p>
      </dsp:txBody>
      <dsp:txXfrm>
        <a:off x="7912603" y="2055458"/>
        <a:ext cx="2143794" cy="128627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119C8E-FB79-40ED-83C0-DA1366FF1FB8}">
      <dsp:nvSpPr>
        <dsp:cNvPr id="0" name=""/>
        <dsp:cNvSpPr/>
      </dsp:nvSpPr>
      <dsp:spPr>
        <a:xfrm>
          <a:off x="0" y="477"/>
          <a:ext cx="6572250" cy="6572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E764A4-CCE8-4E22-9C5F-06EF46FD4282}">
      <dsp:nvSpPr>
        <dsp:cNvPr id="0" name=""/>
        <dsp:cNvSpPr/>
      </dsp:nvSpPr>
      <dsp:spPr>
        <a:xfrm>
          <a:off x="198833" y="148369"/>
          <a:ext cx="361514" cy="3615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7F0EFA-4BC3-4458-9965-AF7BD7A7238D}">
      <dsp:nvSpPr>
        <dsp:cNvPr id="0" name=""/>
        <dsp:cNvSpPr/>
      </dsp:nvSpPr>
      <dsp:spPr>
        <a:xfrm>
          <a:off x="759180" y="477"/>
          <a:ext cx="5813069" cy="6572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564" tIns="69564" rIns="69564" bIns="69564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Make data sequence by considering sequence length 15</a:t>
          </a:r>
        </a:p>
      </dsp:txBody>
      <dsp:txXfrm>
        <a:off x="759180" y="477"/>
        <a:ext cx="5813069" cy="657299"/>
      </dsp:txXfrm>
    </dsp:sp>
    <dsp:sp modelId="{CE0F215F-4D38-44CB-A6FB-F9BBBFF090C7}">
      <dsp:nvSpPr>
        <dsp:cNvPr id="0" name=""/>
        <dsp:cNvSpPr/>
      </dsp:nvSpPr>
      <dsp:spPr>
        <a:xfrm>
          <a:off x="0" y="822101"/>
          <a:ext cx="6572250" cy="6572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0F8820-7AAF-4E39-A31C-183F7EC9F3E0}">
      <dsp:nvSpPr>
        <dsp:cNvPr id="0" name=""/>
        <dsp:cNvSpPr/>
      </dsp:nvSpPr>
      <dsp:spPr>
        <a:xfrm>
          <a:off x="198833" y="969994"/>
          <a:ext cx="361514" cy="3615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A10657-1582-4236-8957-7499BA944212}">
      <dsp:nvSpPr>
        <dsp:cNvPr id="0" name=""/>
        <dsp:cNvSpPr/>
      </dsp:nvSpPr>
      <dsp:spPr>
        <a:xfrm>
          <a:off x="759180" y="822101"/>
          <a:ext cx="5813069" cy="6572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564" tIns="69564" rIns="69564" bIns="69564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Data collection</a:t>
          </a:r>
        </a:p>
      </dsp:txBody>
      <dsp:txXfrm>
        <a:off x="759180" y="822101"/>
        <a:ext cx="5813069" cy="657299"/>
      </dsp:txXfrm>
    </dsp:sp>
    <dsp:sp modelId="{31DC6CAE-1BC7-426E-87E4-66AFAF70370D}">
      <dsp:nvSpPr>
        <dsp:cNvPr id="0" name=""/>
        <dsp:cNvSpPr/>
      </dsp:nvSpPr>
      <dsp:spPr>
        <a:xfrm>
          <a:off x="0" y="1643726"/>
          <a:ext cx="6572250" cy="6572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ECC74B-C91D-4FB7-8D09-F70AE674CD23}">
      <dsp:nvSpPr>
        <dsp:cNvPr id="0" name=""/>
        <dsp:cNvSpPr/>
      </dsp:nvSpPr>
      <dsp:spPr>
        <a:xfrm>
          <a:off x="198833" y="1791618"/>
          <a:ext cx="361514" cy="3615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02A48E-0F0A-4D86-BDB9-97F9149F443A}">
      <dsp:nvSpPr>
        <dsp:cNvPr id="0" name=""/>
        <dsp:cNvSpPr/>
      </dsp:nvSpPr>
      <dsp:spPr>
        <a:xfrm>
          <a:off x="759180" y="1643726"/>
          <a:ext cx="5813069" cy="6572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564" tIns="69564" rIns="69564" bIns="69564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Data processing</a:t>
          </a:r>
        </a:p>
      </dsp:txBody>
      <dsp:txXfrm>
        <a:off x="759180" y="1643726"/>
        <a:ext cx="5813069" cy="657299"/>
      </dsp:txXfrm>
    </dsp:sp>
    <dsp:sp modelId="{B405E777-0EF9-429A-955C-9DF68F376781}">
      <dsp:nvSpPr>
        <dsp:cNvPr id="0" name=""/>
        <dsp:cNvSpPr/>
      </dsp:nvSpPr>
      <dsp:spPr>
        <a:xfrm>
          <a:off x="0" y="2465350"/>
          <a:ext cx="6572250" cy="6572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58461F-5160-4B11-B7C4-B83E92FB69E5}">
      <dsp:nvSpPr>
        <dsp:cNvPr id="0" name=""/>
        <dsp:cNvSpPr/>
      </dsp:nvSpPr>
      <dsp:spPr>
        <a:xfrm>
          <a:off x="198833" y="2613242"/>
          <a:ext cx="361514" cy="36151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4C933C-7680-4654-95FD-E7B6D4A65A6D}">
      <dsp:nvSpPr>
        <dsp:cNvPr id="0" name=""/>
        <dsp:cNvSpPr/>
      </dsp:nvSpPr>
      <dsp:spPr>
        <a:xfrm>
          <a:off x="759180" y="2465350"/>
          <a:ext cx="5813069" cy="6572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564" tIns="69564" rIns="69564" bIns="69564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Data splitting into train and test: 80:20</a:t>
          </a:r>
        </a:p>
      </dsp:txBody>
      <dsp:txXfrm>
        <a:off x="759180" y="2465350"/>
        <a:ext cx="5813069" cy="657299"/>
      </dsp:txXfrm>
    </dsp:sp>
    <dsp:sp modelId="{D0EC9692-C148-439D-9A95-D82FDCF2358C}">
      <dsp:nvSpPr>
        <dsp:cNvPr id="0" name=""/>
        <dsp:cNvSpPr/>
      </dsp:nvSpPr>
      <dsp:spPr>
        <a:xfrm>
          <a:off x="0" y="3286974"/>
          <a:ext cx="6572250" cy="6572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B93689-4598-4A6B-8B77-BC4419D1E216}">
      <dsp:nvSpPr>
        <dsp:cNvPr id="0" name=""/>
        <dsp:cNvSpPr/>
      </dsp:nvSpPr>
      <dsp:spPr>
        <a:xfrm>
          <a:off x="198833" y="3434866"/>
          <a:ext cx="361514" cy="36151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F1B704-C758-45C5-BD13-DEB97621C9DC}">
      <dsp:nvSpPr>
        <dsp:cNvPr id="0" name=""/>
        <dsp:cNvSpPr/>
      </dsp:nvSpPr>
      <dsp:spPr>
        <a:xfrm>
          <a:off x="759180" y="3286974"/>
          <a:ext cx="5813069" cy="6572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564" tIns="69564" rIns="69564" bIns="69564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Train the models</a:t>
          </a:r>
        </a:p>
      </dsp:txBody>
      <dsp:txXfrm>
        <a:off x="759180" y="3286974"/>
        <a:ext cx="5813069" cy="657299"/>
      </dsp:txXfrm>
    </dsp:sp>
    <dsp:sp modelId="{D2CE45E4-AA73-4A13-8088-6C59843C2CE1}">
      <dsp:nvSpPr>
        <dsp:cNvPr id="0" name=""/>
        <dsp:cNvSpPr/>
      </dsp:nvSpPr>
      <dsp:spPr>
        <a:xfrm>
          <a:off x="0" y="4108598"/>
          <a:ext cx="6572250" cy="6572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52E602-E7C1-4B12-B939-D0F6410D636B}">
      <dsp:nvSpPr>
        <dsp:cNvPr id="0" name=""/>
        <dsp:cNvSpPr/>
      </dsp:nvSpPr>
      <dsp:spPr>
        <a:xfrm>
          <a:off x="198833" y="4256491"/>
          <a:ext cx="361514" cy="361514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B0B72C-9AA9-4230-A012-FCEAD927E1EB}">
      <dsp:nvSpPr>
        <dsp:cNvPr id="0" name=""/>
        <dsp:cNvSpPr/>
      </dsp:nvSpPr>
      <dsp:spPr>
        <a:xfrm>
          <a:off x="759180" y="4108598"/>
          <a:ext cx="5813069" cy="6572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564" tIns="69564" rIns="69564" bIns="69564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Test the models</a:t>
          </a:r>
        </a:p>
      </dsp:txBody>
      <dsp:txXfrm>
        <a:off x="759180" y="4108598"/>
        <a:ext cx="5813069" cy="657299"/>
      </dsp:txXfrm>
    </dsp:sp>
    <dsp:sp modelId="{E5286FBB-704A-44BB-B174-226DA50CB758}">
      <dsp:nvSpPr>
        <dsp:cNvPr id="0" name=""/>
        <dsp:cNvSpPr/>
      </dsp:nvSpPr>
      <dsp:spPr>
        <a:xfrm>
          <a:off x="0" y="4930223"/>
          <a:ext cx="6572250" cy="6572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DC3007-03AC-4B19-8E27-C1F8E5F206EC}">
      <dsp:nvSpPr>
        <dsp:cNvPr id="0" name=""/>
        <dsp:cNvSpPr/>
      </dsp:nvSpPr>
      <dsp:spPr>
        <a:xfrm>
          <a:off x="198833" y="5078115"/>
          <a:ext cx="361514" cy="361514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72789F-997D-4E06-85DD-E46845D03267}">
      <dsp:nvSpPr>
        <dsp:cNvPr id="0" name=""/>
        <dsp:cNvSpPr/>
      </dsp:nvSpPr>
      <dsp:spPr>
        <a:xfrm>
          <a:off x="759180" y="4930223"/>
          <a:ext cx="5813069" cy="6572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564" tIns="69564" rIns="69564" bIns="69564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Calculate the model metrics</a:t>
          </a:r>
        </a:p>
      </dsp:txBody>
      <dsp:txXfrm>
        <a:off x="759180" y="4930223"/>
        <a:ext cx="5813069" cy="65729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17463B-54D1-495A-8EE3-2280FE9B7F6B}">
      <dsp:nvSpPr>
        <dsp:cNvPr id="0" name=""/>
        <dsp:cNvSpPr/>
      </dsp:nvSpPr>
      <dsp:spPr>
        <a:xfrm>
          <a:off x="335787" y="0"/>
          <a:ext cx="1510523" cy="147904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C0DE1C-178C-4FC9-A7BC-67BD55703064}">
      <dsp:nvSpPr>
        <dsp:cNvPr id="0" name=""/>
        <dsp:cNvSpPr/>
      </dsp:nvSpPr>
      <dsp:spPr>
        <a:xfrm>
          <a:off x="335787" y="1631368"/>
          <a:ext cx="4315781" cy="633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3600" b="1" kern="1200"/>
            <a:t>Python Libraries:</a:t>
          </a:r>
          <a:r>
            <a:rPr lang="en-IN" sz="3600" b="1" i="1" kern="1200"/>
            <a:t>      </a:t>
          </a:r>
          <a:endParaRPr lang="en-US" sz="3600" kern="1200"/>
        </a:p>
      </dsp:txBody>
      <dsp:txXfrm>
        <a:off x="335787" y="1631368"/>
        <a:ext cx="4315781" cy="633875"/>
      </dsp:txXfrm>
    </dsp:sp>
    <dsp:sp modelId="{40CD7C13-6BD3-4522-9121-E2D7F06969F8}">
      <dsp:nvSpPr>
        <dsp:cNvPr id="0" name=""/>
        <dsp:cNvSpPr/>
      </dsp:nvSpPr>
      <dsp:spPr>
        <a:xfrm>
          <a:off x="335787" y="2336093"/>
          <a:ext cx="4315781" cy="12817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Pandas</a:t>
          </a:r>
          <a:endParaRPr lang="en-US" sz="1700" kern="120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NumPy()</a:t>
          </a:r>
          <a:endParaRPr lang="en-US" sz="1700" kern="120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Stats models</a:t>
          </a:r>
          <a:endParaRPr lang="en-US" sz="1700" kern="120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Scikit-learn</a:t>
          </a:r>
          <a:endParaRPr lang="en-US" sz="1700" kern="1200"/>
        </a:p>
      </dsp:txBody>
      <dsp:txXfrm>
        <a:off x="335787" y="2336093"/>
        <a:ext cx="4315781" cy="1281751"/>
      </dsp:txXfrm>
    </dsp:sp>
    <dsp:sp modelId="{D8FCBD7B-1299-46AB-A90D-A5BE477A5A3B}">
      <dsp:nvSpPr>
        <dsp:cNvPr id="0" name=""/>
        <dsp:cNvSpPr/>
      </dsp:nvSpPr>
      <dsp:spPr>
        <a:xfrm>
          <a:off x="5406830" y="0"/>
          <a:ext cx="1510523" cy="147904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FFED27-16E7-4224-A3C7-84061A0B8AD8}">
      <dsp:nvSpPr>
        <dsp:cNvPr id="0" name=""/>
        <dsp:cNvSpPr/>
      </dsp:nvSpPr>
      <dsp:spPr>
        <a:xfrm>
          <a:off x="5406830" y="1631368"/>
          <a:ext cx="4315781" cy="633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b="1" kern="1200"/>
            <a:t>Other Tools</a:t>
          </a:r>
          <a:r>
            <a:rPr lang="en-US" sz="3600" kern="1200"/>
            <a:t>:</a:t>
          </a:r>
        </a:p>
      </dsp:txBody>
      <dsp:txXfrm>
        <a:off x="5406830" y="1631368"/>
        <a:ext cx="4315781" cy="633875"/>
      </dsp:txXfrm>
    </dsp:sp>
    <dsp:sp modelId="{8C0B00A0-C04C-46E1-BE64-F067B55937E9}">
      <dsp:nvSpPr>
        <dsp:cNvPr id="0" name=""/>
        <dsp:cNvSpPr/>
      </dsp:nvSpPr>
      <dsp:spPr>
        <a:xfrm>
          <a:off x="5406830" y="2336093"/>
          <a:ext cx="4315781" cy="12817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R Packages:</a:t>
          </a:r>
          <a:endParaRPr lang="en-US" sz="1700" kern="120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MATLAB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SAS</a:t>
          </a:r>
        </a:p>
      </dsp:txBody>
      <dsp:txXfrm>
        <a:off x="5406830" y="2336093"/>
        <a:ext cx="4315781" cy="12817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7B7F2-CFB1-4FBD-B3AC-84CC93C3A13F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349EBECE-2CF9-42D6-96A3-A96AA0A19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333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7B7F2-CFB1-4FBD-B3AC-84CC93C3A13F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EBECE-2CF9-42D6-96A3-A96AA0A19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307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7B7F2-CFB1-4FBD-B3AC-84CC93C3A13F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EBECE-2CF9-42D6-96A3-A96AA0A19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664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7B7F2-CFB1-4FBD-B3AC-84CC93C3A13F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EBECE-2CF9-42D6-96A3-A96AA0A19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209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B957B7F2-CFB1-4FBD-B3AC-84CC93C3A13F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349EBECE-2CF9-42D6-96A3-A96AA0A19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068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7B7F2-CFB1-4FBD-B3AC-84CC93C3A13F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EBECE-2CF9-42D6-96A3-A96AA0A19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914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7B7F2-CFB1-4FBD-B3AC-84CC93C3A13F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EBECE-2CF9-42D6-96A3-A96AA0A19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233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7B7F2-CFB1-4FBD-B3AC-84CC93C3A13F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EBECE-2CF9-42D6-96A3-A96AA0A19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626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7B7F2-CFB1-4FBD-B3AC-84CC93C3A13F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EBECE-2CF9-42D6-96A3-A96AA0A19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644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7B7F2-CFB1-4FBD-B3AC-84CC93C3A13F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EBECE-2CF9-42D6-96A3-A96AA0A19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569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7B7F2-CFB1-4FBD-B3AC-84CC93C3A13F}" type="datetimeFigureOut">
              <a:rPr lang="en-US" smtClean="0"/>
              <a:t>3/3/2024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EBECE-2CF9-42D6-96A3-A96AA0A19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762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B957B7F2-CFB1-4FBD-B3AC-84CC93C3A13F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349EBECE-2CF9-42D6-96A3-A96AA0A19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171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4.png"/><Relationship Id="rId7" Type="http://schemas.openxmlformats.org/officeDocument/2006/relationships/image" Target="../media/image8.jpg"/><Relationship Id="rId2" Type="http://schemas.microsoft.com/office/2018/10/relationships/comments" Target="../comments/modernComment_101_15A4FE8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2.png"/><Relationship Id="rId4" Type="http://schemas.microsoft.com/office/2007/relationships/hdphoto" Target="../media/hdphoto2.wdp"/><Relationship Id="rId9" Type="http://schemas.openxmlformats.org/officeDocument/2006/relationships/image" Target="../media/image10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microsoft.com/office/2007/relationships/hdphoto" Target="../media/hdphoto2.wdp"/><Relationship Id="rId7" Type="http://schemas.openxmlformats.org/officeDocument/2006/relationships/diagramColors" Target="../diagrams/colors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microsoft.com/office/2007/relationships/hdphoto" Target="../media/hdphoto2.wdp"/><Relationship Id="rId7" Type="http://schemas.openxmlformats.org/officeDocument/2006/relationships/diagramQuickStyle" Target="../diagrams/quickStyle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2.png"/><Relationship Id="rId9" Type="http://schemas.microsoft.com/office/2007/relationships/diagramDrawing" Target="../diagrams/drawing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2.jpe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B558F58E-93BA-44A3-BCDA-585AFF2E4F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CBE8B8-13B7-973E-2BF8-07BC0ECF57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5320" y="2822646"/>
            <a:ext cx="5191759" cy="3170497"/>
          </a:xfrm>
        </p:spPr>
        <p:txBody>
          <a:bodyPr anchor="t">
            <a:normAutofit/>
          </a:bodyPr>
          <a:lstStyle/>
          <a:p>
            <a:b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5000" dirty="0"/>
              <a:t>Predicting Credit Card Approvals Using Logistic Regression</a:t>
            </a:r>
            <a:r>
              <a:rPr lang="en-US" sz="5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5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552674-C12F-4851-FC95-3974BDAE03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5320" y="711208"/>
            <a:ext cx="4758891" cy="1783523"/>
          </a:xfrm>
        </p:spPr>
        <p:txBody>
          <a:bodyPr anchor="b">
            <a:normAutofit/>
          </a:bodyPr>
          <a:lstStyle/>
          <a:p>
            <a:r>
              <a:rPr lang="en-GB" b="1">
                <a:latin typeface="Times New Roman" panose="02020603050405020304" pitchFamily="18" charset="0"/>
                <a:cs typeface="Times New Roman" panose="02020603050405020304" pitchFamily="18" charset="0"/>
              </a:rPr>
              <a:t>Team  - 06</a:t>
            </a:r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4DBF680-FBD0-4394-A076-AD549E2DB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5320" y="2631257"/>
            <a:ext cx="4846320" cy="5486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38" name="Picture 37" descr="A stack of bank cards">
            <a:extLst>
              <a:ext uri="{FF2B5EF4-FFF2-40B4-BE49-F238E27FC236}">
                <a16:creationId xmlns:a16="http://schemas.microsoft.com/office/drawing/2014/main" id="{376A6DFC-5549-9F3A-172B-01949177205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8657" r="2" b="2"/>
          <a:stretch/>
        </p:blipFill>
        <p:spPr>
          <a:xfrm>
            <a:off x="5913124" y="10"/>
            <a:ext cx="6278877" cy="6857990"/>
          </a:xfrm>
          <a:custGeom>
            <a:avLst/>
            <a:gdLst/>
            <a:ahLst/>
            <a:cxnLst/>
            <a:rect l="l" t="t" r="r" b="b"/>
            <a:pathLst>
              <a:path w="6278877" h="6858000">
                <a:moveTo>
                  <a:pt x="45571" y="0"/>
                </a:moveTo>
                <a:lnTo>
                  <a:pt x="6278877" y="0"/>
                </a:lnTo>
                <a:lnTo>
                  <a:pt x="6278877" y="6858000"/>
                </a:lnTo>
                <a:lnTo>
                  <a:pt x="3292307" y="6858000"/>
                </a:lnTo>
                <a:lnTo>
                  <a:pt x="3181525" y="6786980"/>
                </a:lnTo>
                <a:cubicBezTo>
                  <a:pt x="1262020" y="5490189"/>
                  <a:pt x="0" y="3294101"/>
                  <a:pt x="0" y="803252"/>
                </a:cubicBezTo>
                <a:cubicBezTo>
                  <a:pt x="0" y="554167"/>
                  <a:pt x="12619" y="308030"/>
                  <a:pt x="37255" y="65445"/>
                </a:cubicBezTo>
                <a:close/>
              </a:path>
            </a:pathLst>
          </a:cu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025516A9-A197-45C0-A7C3-D8D04C443D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3" y="0"/>
            <a:ext cx="6278877" cy="6858000"/>
          </a:xfrm>
          <a:custGeom>
            <a:avLst/>
            <a:gdLst>
              <a:gd name="connsiteX0" fmla="*/ 45571 w 6278877"/>
              <a:gd name="connsiteY0" fmla="*/ 0 h 6858000"/>
              <a:gd name="connsiteX1" fmla="*/ 6278877 w 6278877"/>
              <a:gd name="connsiteY1" fmla="*/ 0 h 6858000"/>
              <a:gd name="connsiteX2" fmla="*/ 6278877 w 6278877"/>
              <a:gd name="connsiteY2" fmla="*/ 6858000 h 6858000"/>
              <a:gd name="connsiteX3" fmla="*/ 3292307 w 6278877"/>
              <a:gd name="connsiteY3" fmla="*/ 6858000 h 6858000"/>
              <a:gd name="connsiteX4" fmla="*/ 3181525 w 6278877"/>
              <a:gd name="connsiteY4" fmla="*/ 6786980 h 6858000"/>
              <a:gd name="connsiteX5" fmla="*/ 0 w 6278877"/>
              <a:gd name="connsiteY5" fmla="*/ 803252 h 6858000"/>
              <a:gd name="connsiteX6" fmla="*/ 37255 w 6278877"/>
              <a:gd name="connsiteY6" fmla="*/ 654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7" h="6858000">
                <a:moveTo>
                  <a:pt x="45571" y="0"/>
                </a:moveTo>
                <a:lnTo>
                  <a:pt x="6278877" y="0"/>
                </a:lnTo>
                <a:lnTo>
                  <a:pt x="6278877" y="6858000"/>
                </a:lnTo>
                <a:lnTo>
                  <a:pt x="3292307" y="6858000"/>
                </a:lnTo>
                <a:lnTo>
                  <a:pt x="3181525" y="6786980"/>
                </a:lnTo>
                <a:cubicBezTo>
                  <a:pt x="1262020" y="5490189"/>
                  <a:pt x="0" y="3294101"/>
                  <a:pt x="0" y="803252"/>
                </a:cubicBezTo>
                <a:cubicBezTo>
                  <a:pt x="0" y="554167"/>
                  <a:pt x="12619" y="308030"/>
                  <a:pt x="37255" y="65445"/>
                </a:cubicBezTo>
                <a:close/>
              </a:path>
            </a:pathLst>
          </a:custGeom>
          <a:blipFill dpi="0" rotWithShape="1">
            <a:blip r:embed="rId5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947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BCFFB95F-D901-4937-8084-8A7BAA84F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3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1B8AC9-FF3A-0D51-2E60-14AECA5B7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9777" y="639763"/>
            <a:ext cx="3046073" cy="5177377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4000" b="1" dirty="0"/>
              <a:t>Team Members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60F473BD-3FD3-4548-A8F5-11D3C9CB8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691E02ED-3E2E-4396-B6DE-5F93F2F11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8F088F5-B4E7-43B9-88F4-8667026E4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7F436110-A18F-4051-A35C-BC7FA676B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2300" y="4704937"/>
            <a:ext cx="6572250" cy="52719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F983CC52-C45C-0DBB-93BF-8A019836D1F9}"/>
              </a:ext>
            </a:extLst>
          </p:cNvPr>
          <p:cNvSpPr>
            <a:spLocks/>
          </p:cNvSpPr>
          <p:nvPr/>
        </p:nvSpPr>
        <p:spPr>
          <a:xfrm>
            <a:off x="1191498" y="2235239"/>
            <a:ext cx="5438002" cy="2250237"/>
          </a:xfrm>
          <a:prstGeom prst="rect">
            <a:avLst/>
          </a:prstGeom>
        </p:spPr>
        <p:txBody>
          <a:bodyPr/>
          <a:lstStyle/>
          <a:p>
            <a:pPr defTabSz="459271">
              <a:spcAft>
                <a:spcPts val="304"/>
              </a:spcAft>
            </a:pPr>
            <a:endParaRPr lang="en-US" sz="904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spcAft>
                <a:spcPts val="600"/>
              </a:spcAft>
            </a:pPr>
            <a:endParaRPr lang="en-US" dirty="0"/>
          </a:p>
        </p:txBody>
      </p:sp>
      <p:pic>
        <p:nvPicPr>
          <p:cNvPr id="19" name="Picture 18" descr="A person standing on a railing with a waterfall in the background&#10;&#10;Description automatically generated">
            <a:extLst>
              <a:ext uri="{FF2B5EF4-FFF2-40B4-BE49-F238E27FC236}">
                <a16:creationId xmlns:a16="http://schemas.microsoft.com/office/drawing/2014/main" id="{ED6FA253-55E8-F8B8-2076-1D5A0DF6345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93" t="26463" r="14974" b="29966"/>
          <a:stretch/>
        </p:blipFill>
        <p:spPr>
          <a:xfrm>
            <a:off x="5036306" y="2229642"/>
            <a:ext cx="871531" cy="103259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6BA1205-D50C-DAED-CC05-E4D721B131D7}"/>
              </a:ext>
            </a:extLst>
          </p:cNvPr>
          <p:cNvSpPr txBox="1"/>
          <p:nvPr/>
        </p:nvSpPr>
        <p:spPr>
          <a:xfrm>
            <a:off x="2432467" y="3325144"/>
            <a:ext cx="969622" cy="3213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229636">
              <a:spcBef>
                <a:spcPts val="502"/>
              </a:spcBef>
              <a:buClr>
                <a:srgbClr val="353535"/>
              </a:buClr>
              <a:defRPr/>
            </a:pPr>
            <a:r>
              <a:rPr lang="en-GB" sz="744" b="1" kern="120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Priyanka Kalyani	</a:t>
            </a:r>
            <a:r>
              <a:rPr lang="en-GB" sz="744" kern="120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Data Engineer</a:t>
            </a:r>
            <a:endParaRPr kumimoji="0" lang="en-GB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37EEB36-CF1F-D6C8-F443-36D8E462B0ED}"/>
              </a:ext>
            </a:extLst>
          </p:cNvPr>
          <p:cNvSpPr txBox="1"/>
          <p:nvPr/>
        </p:nvSpPr>
        <p:spPr>
          <a:xfrm>
            <a:off x="1305459" y="3367847"/>
            <a:ext cx="969622" cy="9864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459271"/>
            <a:r>
              <a:rPr lang="en-GB" sz="744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Mamatha </a:t>
            </a:r>
            <a:r>
              <a:rPr lang="en-GB" sz="744" b="1" kern="120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Thippani</a:t>
            </a:r>
            <a:endParaRPr lang="en-GB" sz="744" b="1" kern="120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defTabSz="459271"/>
            <a:r>
              <a:rPr lang="en-GB" sz="744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Data Research &amp; Analysis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53535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A2E8683-BFC9-5B6B-C73B-B85B288F1D30}"/>
              </a:ext>
            </a:extLst>
          </p:cNvPr>
          <p:cNvSpPr txBox="1"/>
          <p:nvPr/>
        </p:nvSpPr>
        <p:spPr>
          <a:xfrm>
            <a:off x="3622095" y="3358420"/>
            <a:ext cx="1351913" cy="7573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459271"/>
            <a:r>
              <a:rPr lang="en-GB" sz="744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Inturi</a:t>
            </a:r>
            <a:r>
              <a:rPr lang="en-GB" sz="744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Manasa</a:t>
            </a:r>
            <a:endParaRPr lang="en-GB" sz="744" b="1" kern="1200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defTabSz="459271"/>
            <a:r>
              <a:rPr lang="en-GB" sz="744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Data Visualization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53535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C2A3257-DD02-860C-39DA-CF2EAD356AF4}"/>
              </a:ext>
            </a:extLst>
          </p:cNvPr>
          <p:cNvSpPr txBox="1"/>
          <p:nvPr/>
        </p:nvSpPr>
        <p:spPr>
          <a:xfrm>
            <a:off x="5025347" y="3325144"/>
            <a:ext cx="1388018" cy="746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459271"/>
            <a:r>
              <a:rPr lang="en-GB" sz="71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Amer Sohail Shaik </a:t>
            </a:r>
          </a:p>
          <a:p>
            <a:pPr defTabSz="459271"/>
            <a:r>
              <a:rPr lang="en-GB" sz="710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Modelling and Deployment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53535"/>
              </a:buClr>
              <a:buSzTx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4" name="Picture 3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1D2C9B31-E755-92CD-AFED-F9651A2D388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481" y="2203975"/>
            <a:ext cx="969622" cy="1191250"/>
          </a:xfrm>
          <a:prstGeom prst="rect">
            <a:avLst/>
          </a:prstGeom>
        </p:spPr>
      </p:pic>
      <p:pic>
        <p:nvPicPr>
          <p:cNvPr id="6" name="Picture 5" descr="A person with glasses and a white shirt&#10;&#10;Description automatically generated">
            <a:extLst>
              <a:ext uri="{FF2B5EF4-FFF2-40B4-BE49-F238E27FC236}">
                <a16:creationId xmlns:a16="http://schemas.microsoft.com/office/drawing/2014/main" id="{2C604147-73A3-35E4-8416-4A90C8A7A2F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467" y="2109870"/>
            <a:ext cx="943069" cy="1215274"/>
          </a:xfrm>
          <a:prstGeom prst="rect">
            <a:avLst/>
          </a:prstGeom>
        </p:spPr>
      </p:pic>
      <p:pic>
        <p:nvPicPr>
          <p:cNvPr id="8" name="Picture 7" descr="A person smiling at camera&#10;&#10;Description automatically generated">
            <a:extLst>
              <a:ext uri="{FF2B5EF4-FFF2-40B4-BE49-F238E27FC236}">
                <a16:creationId xmlns:a16="http://schemas.microsoft.com/office/drawing/2014/main" id="{6B2DC701-C728-70CE-4473-66703F4B489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2361" y="2217553"/>
            <a:ext cx="922203" cy="1138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34597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CD6488-6C14-4DE0-1AD6-4C4BD513B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0924" y="685800"/>
            <a:ext cx="4920019" cy="2021553"/>
          </a:xfrm>
        </p:spPr>
        <p:txBody>
          <a:bodyPr>
            <a:normAutofit/>
          </a:bodyPr>
          <a:lstStyle/>
          <a:p>
            <a:r>
              <a:rPr lang="en-US" sz="4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4600">
              <a:solidFill>
                <a:schemeClr val="tx1"/>
              </a:solidFill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453FF84-60C1-4EA8-B49B-1B8C2D0C5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"/>
            <a:ext cx="5859484" cy="6857997"/>
          </a:xfrm>
          <a:custGeom>
            <a:avLst/>
            <a:gdLst>
              <a:gd name="connsiteX0" fmla="*/ 3198825 w 5859484"/>
              <a:gd name="connsiteY0" fmla="*/ 0 h 6857997"/>
              <a:gd name="connsiteX1" fmla="*/ 3962351 w 5859484"/>
              <a:gd name="connsiteY1" fmla="*/ 0 h 6857997"/>
              <a:gd name="connsiteX2" fmla="*/ 4129776 w 5859484"/>
              <a:gd name="connsiteY2" fmla="*/ 128761 h 6857997"/>
              <a:gd name="connsiteX3" fmla="*/ 5859484 w 5859484"/>
              <a:gd name="connsiteY3" fmla="*/ 3718209 h 6857997"/>
              <a:gd name="connsiteX4" fmla="*/ 4624700 w 5859484"/>
              <a:gd name="connsiteY4" fmla="*/ 6845880 h 6857997"/>
              <a:gd name="connsiteX5" fmla="*/ 4612896 w 5859484"/>
              <a:gd name="connsiteY5" fmla="*/ 6857997 h 6857997"/>
              <a:gd name="connsiteX6" fmla="*/ 4017658 w 5859484"/>
              <a:gd name="connsiteY6" fmla="*/ 6857997 h 6857997"/>
              <a:gd name="connsiteX7" fmla="*/ 4173230 w 5859484"/>
              <a:gd name="connsiteY7" fmla="*/ 6719623 h 6857997"/>
              <a:gd name="connsiteX8" fmla="*/ 5443583 w 5859484"/>
              <a:gd name="connsiteY8" fmla="*/ 3718209 h 6857997"/>
              <a:gd name="connsiteX9" fmla="*/ 3355352 w 5859484"/>
              <a:gd name="connsiteY9" fmla="*/ 88079 h 6857997"/>
              <a:gd name="connsiteX10" fmla="*/ 0 w 5859484"/>
              <a:gd name="connsiteY10" fmla="*/ 0 h 6857997"/>
              <a:gd name="connsiteX11" fmla="*/ 2941255 w 5859484"/>
              <a:gd name="connsiteY11" fmla="*/ 0 h 6857997"/>
              <a:gd name="connsiteX12" fmla="*/ 3117080 w 5859484"/>
              <a:gd name="connsiteY12" fmla="*/ 88129 h 6857997"/>
              <a:gd name="connsiteX13" fmla="*/ 5324754 w 5859484"/>
              <a:gd name="connsiteY13" fmla="*/ 3718209 h 6857997"/>
              <a:gd name="connsiteX14" fmla="*/ 4089206 w 5859484"/>
              <a:gd name="connsiteY14" fmla="*/ 6637392 h 6857997"/>
              <a:gd name="connsiteX15" fmla="*/ 3841183 w 5859484"/>
              <a:gd name="connsiteY15" fmla="*/ 6857997 h 6857997"/>
              <a:gd name="connsiteX16" fmla="*/ 0 w 5859484"/>
              <a:gd name="connsiteY16" fmla="*/ 6857997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859484" h="6857997">
                <a:moveTo>
                  <a:pt x="3198825" y="0"/>
                </a:moveTo>
                <a:lnTo>
                  <a:pt x="3962351" y="0"/>
                </a:lnTo>
                <a:lnTo>
                  <a:pt x="4129776" y="128761"/>
                </a:lnTo>
                <a:cubicBezTo>
                  <a:pt x="5186152" y="981944"/>
                  <a:pt x="5859484" y="2273123"/>
                  <a:pt x="5859484" y="3718209"/>
                </a:cubicBezTo>
                <a:cubicBezTo>
                  <a:pt x="5859484" y="4922447"/>
                  <a:pt x="5391893" y="6019805"/>
                  <a:pt x="4624700" y="6845880"/>
                </a:cubicBezTo>
                <a:lnTo>
                  <a:pt x="4612896" y="6857997"/>
                </a:lnTo>
                <a:lnTo>
                  <a:pt x="4017658" y="6857997"/>
                </a:lnTo>
                <a:lnTo>
                  <a:pt x="4173230" y="6719623"/>
                </a:lnTo>
                <a:cubicBezTo>
                  <a:pt x="4958119" y="5951494"/>
                  <a:pt x="5443583" y="4890334"/>
                  <a:pt x="5443583" y="3718209"/>
                </a:cubicBezTo>
                <a:cubicBezTo>
                  <a:pt x="5443583" y="2179795"/>
                  <a:pt x="4607295" y="832535"/>
                  <a:pt x="3355352" y="88079"/>
                </a:cubicBezTo>
                <a:close/>
                <a:moveTo>
                  <a:pt x="0" y="0"/>
                </a:moveTo>
                <a:lnTo>
                  <a:pt x="2941255" y="0"/>
                </a:lnTo>
                <a:lnTo>
                  <a:pt x="3117080" y="88129"/>
                </a:lnTo>
                <a:cubicBezTo>
                  <a:pt x="4432070" y="787221"/>
                  <a:pt x="5324754" y="2150692"/>
                  <a:pt x="5324754" y="3718209"/>
                </a:cubicBezTo>
                <a:cubicBezTo>
                  <a:pt x="5324754" y="4858221"/>
                  <a:pt x="4852591" y="5890308"/>
                  <a:pt x="4089206" y="6637392"/>
                </a:cubicBezTo>
                <a:lnTo>
                  <a:pt x="3841183" y="6857997"/>
                </a:lnTo>
                <a:lnTo>
                  <a:pt x="0" y="685799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Financial graphs on a dark display">
            <a:extLst>
              <a:ext uri="{FF2B5EF4-FFF2-40B4-BE49-F238E27FC236}">
                <a16:creationId xmlns:a16="http://schemas.microsoft.com/office/drawing/2014/main" id="{F1818507-159F-AB43-2F8B-5D32B0BCBA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320" r="25128"/>
          <a:stretch/>
        </p:blipFill>
        <p:spPr>
          <a:xfrm>
            <a:off x="1" y="2"/>
            <a:ext cx="6095695" cy="6857997"/>
          </a:xfrm>
          <a:custGeom>
            <a:avLst/>
            <a:gdLst/>
            <a:ahLst/>
            <a:cxnLst/>
            <a:rect l="l" t="t" r="r" b="b"/>
            <a:pathLst>
              <a:path w="6095695" h="6857997">
                <a:moveTo>
                  <a:pt x="3435036" y="0"/>
                </a:moveTo>
                <a:lnTo>
                  <a:pt x="4198562" y="0"/>
                </a:lnTo>
                <a:lnTo>
                  <a:pt x="4365987" y="128761"/>
                </a:lnTo>
                <a:cubicBezTo>
                  <a:pt x="5422363" y="981944"/>
                  <a:pt x="6095695" y="2273123"/>
                  <a:pt x="6095695" y="3718209"/>
                </a:cubicBezTo>
                <a:cubicBezTo>
                  <a:pt x="6095695" y="4922447"/>
                  <a:pt x="5628104" y="6019805"/>
                  <a:pt x="4860911" y="6845880"/>
                </a:cubicBezTo>
                <a:lnTo>
                  <a:pt x="4849107" y="6857997"/>
                </a:lnTo>
                <a:lnTo>
                  <a:pt x="4253869" y="6857997"/>
                </a:lnTo>
                <a:lnTo>
                  <a:pt x="4409441" y="6719623"/>
                </a:lnTo>
                <a:cubicBezTo>
                  <a:pt x="5194330" y="5951494"/>
                  <a:pt x="5679794" y="4890334"/>
                  <a:pt x="5679794" y="3718209"/>
                </a:cubicBezTo>
                <a:cubicBezTo>
                  <a:pt x="5679794" y="2179795"/>
                  <a:pt x="4843506" y="832535"/>
                  <a:pt x="3591563" y="88079"/>
                </a:cubicBezTo>
                <a:close/>
                <a:moveTo>
                  <a:pt x="0" y="0"/>
                </a:moveTo>
                <a:lnTo>
                  <a:pt x="3177466" y="0"/>
                </a:lnTo>
                <a:lnTo>
                  <a:pt x="3353291" y="88129"/>
                </a:lnTo>
                <a:cubicBezTo>
                  <a:pt x="4668281" y="787221"/>
                  <a:pt x="5560965" y="2150692"/>
                  <a:pt x="5560965" y="3718209"/>
                </a:cubicBezTo>
                <a:cubicBezTo>
                  <a:pt x="5560965" y="4858221"/>
                  <a:pt x="5088802" y="5890308"/>
                  <a:pt x="4325417" y="6637392"/>
                </a:cubicBezTo>
                <a:lnTo>
                  <a:pt x="4077394" y="6857997"/>
                </a:lnTo>
                <a:lnTo>
                  <a:pt x="0" y="6857997"/>
                </a:lnTo>
                <a:close/>
              </a:path>
            </a:pathLst>
          </a:custGeom>
        </p:spPr>
      </p:pic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FDC26AF4-26D8-464A-B1B3-56B7380A0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0924" y="2927444"/>
            <a:ext cx="4920019" cy="3244755"/>
          </a:xfrm>
        </p:spPr>
        <p:txBody>
          <a:bodyPr>
            <a:normAutofit/>
          </a:bodyPr>
          <a:lstStyle/>
          <a:p>
            <a:r>
              <a:rPr lang="en-US"/>
              <a:t>This presentation explores the process of predicting credit card approvals using logistic regression. We'll cover the data collection, preprocessing, modeling, and evaluation steps involved in creating a predictive model.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9247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42602-7F7C-B962-6D28-58278700C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Proposed Solution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FD711E9-7F79-40A9-8D9E-4AE293C15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2013293"/>
            <a:ext cx="100584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3F9959D6-4B5C-5A52-D5C3-8498B4C335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2424186"/>
              </p:ext>
            </p:extLst>
          </p:nvPr>
        </p:nvGraphicFramePr>
        <p:xfrm>
          <a:off x="1069975" y="2385390"/>
          <a:ext cx="100584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306305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BCFFB95F-D901-4937-8084-8A7BAA84F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AECB6D-4B9B-DFCD-A617-A338C8A3B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9777" y="639763"/>
            <a:ext cx="3046073" cy="5177377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GB" sz="2500" b="1">
                <a:latin typeface="Times New Roman" panose="02020603050405020304" pitchFamily="18" charset="0"/>
                <a:cs typeface="Times New Roman" panose="02020603050405020304" pitchFamily="18" charset="0"/>
              </a:rPr>
              <a:t>Methodology:</a:t>
            </a:r>
            <a:endParaRPr lang="en-US" sz="250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0F473BD-3FD3-4548-A8F5-11D3C9CB8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691E02ED-3E2E-4396-B6DE-5F93F2F11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28F088F5-B4E7-43B9-88F4-8667026E4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aphicFrame>
        <p:nvGraphicFramePr>
          <p:cNvPr id="15" name="Content Placeholder 5">
            <a:extLst>
              <a:ext uri="{FF2B5EF4-FFF2-40B4-BE49-F238E27FC236}">
                <a16:creationId xmlns:a16="http://schemas.microsoft.com/office/drawing/2014/main" id="{CE3CD775-A720-47A6-1ECB-C69A420B69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7420772"/>
              </p:ext>
            </p:extLst>
          </p:nvPr>
        </p:nvGraphicFramePr>
        <p:xfrm>
          <a:off x="622300" y="639763"/>
          <a:ext cx="6572250" cy="558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737043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4863AD45-F025-4500-8898-7DE237E4CB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4527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4B6281-3503-21D7-8887-5CE4EC407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280" y="484632"/>
            <a:ext cx="6743844" cy="1609344"/>
          </a:xfrm>
        </p:spPr>
        <p:txBody>
          <a:bodyPr>
            <a:normAutofit/>
          </a:bodyPr>
          <a:lstStyle/>
          <a:p>
            <a:r>
              <a:rPr lang="en-US" sz="4800" b="1">
                <a:latin typeface="Times New Roman" panose="02020603050405020304" pitchFamily="18" charset="0"/>
                <a:cs typeface="Times New Roman" panose="02020603050405020304" pitchFamily="18" charset="0"/>
              </a:rPr>
              <a:t>Data Sources</a:t>
            </a:r>
            <a:endParaRPr lang="en-US" sz="4800"/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DB98319A-FFF4-EADB-14E4-6A288DACC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279" y="2121408"/>
            <a:ext cx="6743845" cy="4050792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Utilizes credit card application data.</a:t>
            </a:r>
            <a:endParaRPr 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Focuses on attributes significant for predicting approval outcomes.</a:t>
            </a:r>
            <a:endParaRPr 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Analyzes various factors.</a:t>
            </a:r>
            <a:endParaRPr 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Factors include credit history, income, and employment status.</a:t>
            </a:r>
            <a:endParaRPr 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Data Sources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	GitHub  </a:t>
            </a:r>
          </a:p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Climate Data Online (CDO)</a:t>
            </a:r>
          </a:p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Kaggle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/>
          </a:p>
        </p:txBody>
      </p:sp>
      <p:pic>
        <p:nvPicPr>
          <p:cNvPr id="25" name="Picture 24" descr="Graph on document with pen">
            <a:extLst>
              <a:ext uri="{FF2B5EF4-FFF2-40B4-BE49-F238E27FC236}">
                <a16:creationId xmlns:a16="http://schemas.microsoft.com/office/drawing/2014/main" id="{CF215CDD-35FE-C9AB-C2BD-AAF8277B39F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482" r="21928"/>
          <a:stretch/>
        </p:blipFill>
        <p:spPr>
          <a:xfrm>
            <a:off x="8203460" y="640080"/>
            <a:ext cx="3369177" cy="5280471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639A5BF8-72C2-43E2-A19E-D54875260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892693D9-6EE8-42C4-B9CB-C347A34A56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6EB50024-24B3-46AB-9E69-716EE1883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21680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0020C-1E0B-80BD-B69B-9DE8992DE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798394"/>
            <a:ext cx="4730451" cy="1637730"/>
          </a:xfrm>
        </p:spPr>
        <p:txBody>
          <a:bodyPr>
            <a:normAutofit/>
          </a:bodyPr>
          <a:lstStyle/>
          <a:p>
            <a:r>
              <a:rPr lang="en-US" sz="4100" b="1">
                <a:latin typeface="Times New Roman" panose="02020603050405020304" pitchFamily="18" charset="0"/>
                <a:cs typeface="Times New Roman" panose="02020603050405020304" pitchFamily="18" charset="0"/>
              </a:rPr>
              <a:t>CRISP DM - METHODOLOGY</a:t>
            </a:r>
            <a:endParaRPr lang="en-US" sz="410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E759828-B1BB-D8F7-C79C-327133A283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578608"/>
            <a:ext cx="4730451" cy="3593592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500" b="1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Business understanding </a:t>
            </a:r>
            <a:r>
              <a:rPr lang="en-US" sz="15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– What does the business need?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1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understanding </a:t>
            </a:r>
            <a:r>
              <a:rPr lang="en-US" sz="15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– What data do we have / need? Is it clean?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1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preparation </a:t>
            </a:r>
            <a:r>
              <a:rPr lang="en-US" sz="15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– How do we organize the data for modeling?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1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Modeling</a:t>
            </a:r>
            <a:r>
              <a:rPr lang="en-US" sz="15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– What modeling techniques should we apply?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1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  <a:r>
              <a:rPr lang="en-US" sz="15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– Which model best meets the business objectives?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1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Deployment</a:t>
            </a:r>
            <a:r>
              <a:rPr lang="en-US" sz="15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– How do stakeholders access the results?</a:t>
            </a:r>
          </a:p>
          <a:p>
            <a:endParaRPr lang="en-US" sz="150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16070FD-9EB8-4AC8-A8E2-267228385B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4" y="0"/>
            <a:ext cx="6278877" cy="6858000"/>
          </a:xfrm>
          <a:custGeom>
            <a:avLst/>
            <a:gdLst>
              <a:gd name="connsiteX0" fmla="*/ 45571 w 6278877"/>
              <a:gd name="connsiteY0" fmla="*/ 0 h 6858000"/>
              <a:gd name="connsiteX1" fmla="*/ 6278877 w 6278877"/>
              <a:gd name="connsiteY1" fmla="*/ 0 h 6858000"/>
              <a:gd name="connsiteX2" fmla="*/ 6278877 w 6278877"/>
              <a:gd name="connsiteY2" fmla="*/ 6858000 h 6858000"/>
              <a:gd name="connsiteX3" fmla="*/ 3292307 w 6278877"/>
              <a:gd name="connsiteY3" fmla="*/ 6858000 h 6858000"/>
              <a:gd name="connsiteX4" fmla="*/ 3181525 w 6278877"/>
              <a:gd name="connsiteY4" fmla="*/ 6786980 h 6858000"/>
              <a:gd name="connsiteX5" fmla="*/ 0 w 6278877"/>
              <a:gd name="connsiteY5" fmla="*/ 803252 h 6858000"/>
              <a:gd name="connsiteX6" fmla="*/ 37255 w 6278877"/>
              <a:gd name="connsiteY6" fmla="*/ 654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7" h="6858000">
                <a:moveTo>
                  <a:pt x="45571" y="0"/>
                </a:moveTo>
                <a:lnTo>
                  <a:pt x="6278877" y="0"/>
                </a:lnTo>
                <a:lnTo>
                  <a:pt x="6278877" y="6858000"/>
                </a:lnTo>
                <a:lnTo>
                  <a:pt x="3292307" y="6858000"/>
                </a:lnTo>
                <a:lnTo>
                  <a:pt x="3181525" y="6786980"/>
                </a:lnTo>
                <a:cubicBezTo>
                  <a:pt x="1262020" y="5490189"/>
                  <a:pt x="0" y="3294101"/>
                  <a:pt x="0" y="803252"/>
                </a:cubicBezTo>
                <a:cubicBezTo>
                  <a:pt x="0" y="554167"/>
                  <a:pt x="12619" y="308030"/>
                  <a:pt x="37255" y="65445"/>
                </a:cubicBez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2" descr="CRISP DM">
            <a:extLst>
              <a:ext uri="{FF2B5EF4-FFF2-40B4-BE49-F238E27FC236}">
                <a16:creationId xmlns:a16="http://schemas.microsoft.com/office/drawing/2014/main" id="{EEFBDCD7-3C54-D954-9C08-79895BF59D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" b="6141"/>
          <a:stretch/>
        </p:blipFill>
        <p:spPr bwMode="auto">
          <a:xfrm>
            <a:off x="7271151" y="1034628"/>
            <a:ext cx="4218484" cy="3238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2620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79F15-B8BA-95A1-FF7D-CE62AE516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Used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76CFD92-BCDC-DD38-AD59-79DC62F663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2751040"/>
              </p:ext>
            </p:extLst>
          </p:nvPr>
        </p:nvGraphicFramePr>
        <p:xfrm>
          <a:off x="1069975" y="2385390"/>
          <a:ext cx="100584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03960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2550AE69-AC86-4188-83E5-A856C4F1D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C4CA156-2C9D-4F0C-B229-88D8B5E17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7361ED3-EBE5-4EFC-8DA3-D0CE4BF2F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85105087-7F16-4C94-837C-C45445116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4F2F3467-E50F-4A91-B27D-E324936A66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D678BE03-AC84-4940-A7FD-5B143FE2D6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5C28659E-412C-4600-B45E-BAE370BC2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4" name="Picture 53" descr="A white background with dots and lines&#10;&#10;Description automatically generated">
            <a:extLst>
              <a:ext uri="{FF2B5EF4-FFF2-40B4-BE49-F238E27FC236}">
                <a16:creationId xmlns:a16="http://schemas.microsoft.com/office/drawing/2014/main" id="{A1F465B1-F43C-97F5-1650-8F16577FB08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858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AE95896B-6905-4618-A7DF-DED8A61FB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7748BD8C-4984-4138-94CA-2DC5F39DC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blipFill dpi="0" rotWithShape="1">
            <a:blip r:embed="rId7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3484BC-BD7A-C0B7-2327-8E2C2703C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1432223"/>
            <a:ext cx="9966960" cy="303580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9600">
                <a:solidFill>
                  <a:srgbClr val="FFFFFF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687404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160</TotalTime>
  <Words>272</Words>
  <Application>Microsoft Office PowerPoint</Application>
  <PresentationFormat>Widescreen</PresentationFormat>
  <Paragraphs>56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Rockwell</vt:lpstr>
      <vt:lpstr>Rockwell Condensed</vt:lpstr>
      <vt:lpstr>Rockwell Extra Bold</vt:lpstr>
      <vt:lpstr>Times New Roman</vt:lpstr>
      <vt:lpstr>Wingdings</vt:lpstr>
      <vt:lpstr>Wood Type</vt:lpstr>
      <vt:lpstr> Predicting Credit Card Approvals Using Logistic Regression.</vt:lpstr>
      <vt:lpstr>Team Members</vt:lpstr>
      <vt:lpstr>Introduction</vt:lpstr>
      <vt:lpstr>Proposed Solution</vt:lpstr>
      <vt:lpstr>Methodology:</vt:lpstr>
      <vt:lpstr>Data Sources</vt:lpstr>
      <vt:lpstr>CRISP DM - METHODOLOGY</vt:lpstr>
      <vt:lpstr>Tools Used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Series Analysis for Prediction of the Stock Market.</dc:title>
  <dc:creator>Amer Sohail Shaik</dc:creator>
  <cp:lastModifiedBy>Uday Kumar Nemmoju</cp:lastModifiedBy>
  <cp:revision>3</cp:revision>
  <dcterms:created xsi:type="dcterms:W3CDTF">2023-12-05T22:25:36Z</dcterms:created>
  <dcterms:modified xsi:type="dcterms:W3CDTF">2024-03-04T03:37:05Z</dcterms:modified>
</cp:coreProperties>
</file>