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uo Wang" initials="ZW" lastIdx="1" clrIdx="0">
    <p:extLst>
      <p:ext uri="{19B8F6BF-5375-455C-9EA6-DF929625EA0E}">
        <p15:presenceInfo xmlns:p15="http://schemas.microsoft.com/office/powerpoint/2012/main" userId="S-1-5-21-306098531-902078050-289008865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02T16:46:31.122" idx="1">
    <p:pos x="4118" y="3028"/>
    <p:text>Collapsing images into a spectrum or the planes of a cube into a set of spectra by adding together all values that lie perpendicular to the dispersion axis (so the spectra run along this axis, what a good spectral displaying tool should do).
Extracting all spectra from each data line running along the dispersion axis of images and cubes.
Vectorizing the whole data set into a single data line without any reference to its dimensionality (in effect mapping the whole image/cube as a single contiguous data line).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91B2EB-80BE-4166-89B9-E2B18D12D1E1}" type="doc">
      <dgm:prSet loTypeId="urn:microsoft.com/office/officeart/2005/8/layout/vList2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A29A32D0-672C-4DDD-9301-21F6270610BA}">
      <dgm:prSet/>
      <dgm:spPr/>
      <dgm:t>
        <a:bodyPr/>
        <a:lstStyle/>
        <a:p>
          <a:r>
            <a:rPr lang="en-US"/>
            <a:t>File Source and format</a:t>
          </a:r>
        </a:p>
      </dgm:t>
    </dgm:pt>
    <dgm:pt modelId="{5ED250A9-AFA4-41FD-B55A-4A56393C51E2}" type="parTrans" cxnId="{FA28DFCF-8C91-495C-AA25-818AF612BB20}">
      <dgm:prSet/>
      <dgm:spPr/>
      <dgm:t>
        <a:bodyPr/>
        <a:lstStyle/>
        <a:p>
          <a:endParaRPr lang="en-US"/>
        </a:p>
      </dgm:t>
    </dgm:pt>
    <dgm:pt modelId="{478DAC5B-3875-4676-A1A5-3C6902978772}" type="sibTrans" cxnId="{FA28DFCF-8C91-495C-AA25-818AF612BB20}">
      <dgm:prSet/>
      <dgm:spPr/>
      <dgm:t>
        <a:bodyPr/>
        <a:lstStyle/>
        <a:p>
          <a:endParaRPr lang="en-US"/>
        </a:p>
      </dgm:t>
    </dgm:pt>
    <dgm:pt modelId="{489D3E39-38DE-4D6A-910D-ED25CA9C2B08}">
      <dgm:prSet/>
      <dgm:spPr/>
      <dgm:t>
        <a:bodyPr/>
        <a:lstStyle/>
        <a:p>
          <a:r>
            <a:rPr lang="en-US"/>
            <a:t>Local file/remote locations</a:t>
          </a:r>
        </a:p>
      </dgm:t>
    </dgm:pt>
    <dgm:pt modelId="{B3EA787D-2909-473E-8758-58D4D42800D5}" type="parTrans" cxnId="{DD46F07D-A03B-4FCA-8B80-EE81EFD8DD55}">
      <dgm:prSet/>
      <dgm:spPr/>
      <dgm:t>
        <a:bodyPr/>
        <a:lstStyle/>
        <a:p>
          <a:endParaRPr lang="en-US"/>
        </a:p>
      </dgm:t>
    </dgm:pt>
    <dgm:pt modelId="{C9B62B07-E598-465A-8503-FF014775574C}" type="sibTrans" cxnId="{DD46F07D-A03B-4FCA-8B80-EE81EFD8DD55}">
      <dgm:prSet/>
      <dgm:spPr/>
      <dgm:t>
        <a:bodyPr/>
        <a:lstStyle/>
        <a:p>
          <a:endParaRPr lang="en-US"/>
        </a:p>
      </dgm:t>
    </dgm:pt>
    <dgm:pt modelId="{AE781194-E52C-4CF3-BCC9-D87DE3C316B8}">
      <dgm:prSet/>
      <dgm:spPr/>
      <dgm:t>
        <a:bodyPr/>
        <a:lstStyle/>
        <a:p>
          <a:r>
            <a:rPr lang="en-US"/>
            <a:t>Webservice(discontinued)</a:t>
          </a:r>
        </a:p>
      </dgm:t>
    </dgm:pt>
    <dgm:pt modelId="{0178B024-CC42-4157-B18C-E8F80AB0F4E2}" type="parTrans" cxnId="{A113583D-7D63-48B3-941D-93F0227F7D47}">
      <dgm:prSet/>
      <dgm:spPr/>
      <dgm:t>
        <a:bodyPr/>
        <a:lstStyle/>
        <a:p>
          <a:endParaRPr lang="en-US"/>
        </a:p>
      </dgm:t>
    </dgm:pt>
    <dgm:pt modelId="{6D3C8A3D-E471-46F4-B110-DB4AA5DC9AA5}" type="sibTrans" cxnId="{A113583D-7D63-48B3-941D-93F0227F7D47}">
      <dgm:prSet/>
      <dgm:spPr/>
      <dgm:t>
        <a:bodyPr/>
        <a:lstStyle/>
        <a:p>
          <a:endParaRPr lang="en-US"/>
        </a:p>
      </dgm:t>
    </dgm:pt>
    <dgm:pt modelId="{C94FB151-32B1-4FFC-9F71-1321F75D8328}">
      <dgm:prSet/>
      <dgm:spPr/>
      <dgm:t>
        <a:bodyPr/>
        <a:lstStyle/>
        <a:p>
          <a:r>
            <a:rPr lang="en-US"/>
            <a:t>VO</a:t>
          </a:r>
        </a:p>
      </dgm:t>
    </dgm:pt>
    <dgm:pt modelId="{A1846CA0-B3BC-4ED2-93FF-3734FDB7F357}" type="parTrans" cxnId="{B1AB595F-15A4-492D-BED5-B0E41C63FE5D}">
      <dgm:prSet/>
      <dgm:spPr/>
      <dgm:t>
        <a:bodyPr/>
        <a:lstStyle/>
        <a:p>
          <a:endParaRPr lang="en-US"/>
        </a:p>
      </dgm:t>
    </dgm:pt>
    <dgm:pt modelId="{293E31C1-CDD5-4B3D-8006-03D7F20096C3}" type="sibTrans" cxnId="{B1AB595F-15A4-492D-BED5-B0E41C63FE5D}">
      <dgm:prSet/>
      <dgm:spPr/>
      <dgm:t>
        <a:bodyPr/>
        <a:lstStyle/>
        <a:p>
          <a:endParaRPr lang="en-US"/>
        </a:p>
      </dgm:t>
    </dgm:pt>
    <dgm:pt modelId="{504A191A-1847-4D60-9F9C-28F9306484FF}">
      <dgm:prSet/>
      <dgm:spPr/>
      <dgm:t>
        <a:bodyPr/>
        <a:lstStyle/>
        <a:p>
          <a:r>
            <a:rPr lang="en-US"/>
            <a:t>Able to filter out flagged anomality data point</a:t>
          </a:r>
        </a:p>
      </dgm:t>
    </dgm:pt>
    <dgm:pt modelId="{BF332175-A3B4-4B01-85CE-9E45702E17CC}" type="parTrans" cxnId="{8E8E811E-0B52-43BF-B607-4D6133C790AA}">
      <dgm:prSet/>
      <dgm:spPr/>
      <dgm:t>
        <a:bodyPr/>
        <a:lstStyle/>
        <a:p>
          <a:endParaRPr lang="en-US"/>
        </a:p>
      </dgm:t>
    </dgm:pt>
    <dgm:pt modelId="{127384F9-141C-47DE-9835-55186EA7DBB3}" type="sibTrans" cxnId="{8E8E811E-0B52-43BF-B607-4D6133C790AA}">
      <dgm:prSet/>
      <dgm:spPr/>
      <dgm:t>
        <a:bodyPr/>
        <a:lstStyle/>
        <a:p>
          <a:endParaRPr lang="en-US"/>
        </a:p>
      </dgm:t>
    </dgm:pt>
    <dgm:pt modelId="{3E334612-DDA6-4FBB-97A4-A48AA64B0490}">
      <dgm:prSet/>
      <dgm:spPr/>
      <dgm:t>
        <a:bodyPr/>
        <a:lstStyle/>
        <a:p>
          <a:r>
            <a:rPr lang="en-US"/>
            <a:t>Plot ability(1D only)</a:t>
          </a:r>
        </a:p>
      </dgm:t>
    </dgm:pt>
    <dgm:pt modelId="{AF7B4472-4015-4C3C-928B-B6728286EECF}" type="parTrans" cxnId="{B6C400E2-305D-4F63-8CB1-7AB593B1255C}">
      <dgm:prSet/>
      <dgm:spPr/>
      <dgm:t>
        <a:bodyPr/>
        <a:lstStyle/>
        <a:p>
          <a:endParaRPr lang="en-US"/>
        </a:p>
      </dgm:t>
    </dgm:pt>
    <dgm:pt modelId="{53A968C0-A2E3-49BD-9E59-987FD46A3F05}" type="sibTrans" cxnId="{B6C400E2-305D-4F63-8CB1-7AB593B1255C}">
      <dgm:prSet/>
      <dgm:spPr/>
      <dgm:t>
        <a:bodyPr/>
        <a:lstStyle/>
        <a:p>
          <a:endParaRPr lang="en-US"/>
        </a:p>
      </dgm:t>
    </dgm:pt>
    <dgm:pt modelId="{524E1CA1-42E8-4E22-B197-43B1A0DF11F1}">
      <dgm:prSet/>
      <dgm:spPr/>
      <dgm:t>
        <a:bodyPr/>
        <a:lstStyle/>
        <a:p>
          <a:r>
            <a:rPr lang="en-US"/>
            <a:t>Co-plotting: automatic compatibility check</a:t>
          </a:r>
        </a:p>
      </dgm:t>
    </dgm:pt>
    <dgm:pt modelId="{8AD3BB06-6D9A-4CA8-8CC4-F6C1D84B0C84}" type="parTrans" cxnId="{DF3BF4BF-0036-42B4-AEAB-270C52B09EEA}">
      <dgm:prSet/>
      <dgm:spPr/>
      <dgm:t>
        <a:bodyPr/>
        <a:lstStyle/>
        <a:p>
          <a:endParaRPr lang="en-US"/>
        </a:p>
      </dgm:t>
    </dgm:pt>
    <dgm:pt modelId="{8B6AFBD3-1D62-42FD-81AB-055935A1C665}" type="sibTrans" cxnId="{DF3BF4BF-0036-42B4-AEAB-270C52B09EEA}">
      <dgm:prSet/>
      <dgm:spPr/>
      <dgm:t>
        <a:bodyPr/>
        <a:lstStyle/>
        <a:p>
          <a:endParaRPr lang="en-US"/>
        </a:p>
      </dgm:t>
    </dgm:pt>
    <dgm:pt modelId="{C17AB725-38AA-4C96-A07C-FD63CDA4B9FE}">
      <dgm:prSet/>
      <dgm:spPr/>
      <dgm:t>
        <a:bodyPr/>
        <a:lstStyle/>
        <a:p>
          <a:r>
            <a:rPr lang="en-US"/>
            <a:t>Combining and process: </a:t>
          </a:r>
        </a:p>
      </dgm:t>
    </dgm:pt>
    <dgm:pt modelId="{F0D89E7C-B688-4D0D-8734-091564FC7C78}" type="parTrans" cxnId="{A043D8AF-3F56-4E16-89EC-A0C496D3A8F2}">
      <dgm:prSet/>
      <dgm:spPr/>
      <dgm:t>
        <a:bodyPr/>
        <a:lstStyle/>
        <a:p>
          <a:endParaRPr lang="en-US"/>
        </a:p>
      </dgm:t>
    </dgm:pt>
    <dgm:pt modelId="{1CCBFDFF-D4F1-4A41-9258-2AD4CED25508}" type="sibTrans" cxnId="{A043D8AF-3F56-4E16-89EC-A0C496D3A8F2}">
      <dgm:prSet/>
      <dgm:spPr/>
      <dgm:t>
        <a:bodyPr/>
        <a:lstStyle/>
        <a:p>
          <a:endParaRPr lang="en-US"/>
        </a:p>
      </dgm:t>
    </dgm:pt>
    <dgm:pt modelId="{34C7EDC0-E720-41E6-ADC0-0D33E4792857}">
      <dgm:prSet/>
      <dgm:spPr/>
      <dgm:t>
        <a:bodyPr/>
        <a:lstStyle/>
        <a:p>
          <a:r>
            <a:rPr lang="en-US" b="1"/>
            <a:t>Scale, offset and trim</a:t>
          </a:r>
          <a:endParaRPr lang="en-US"/>
        </a:p>
      </dgm:t>
    </dgm:pt>
    <dgm:pt modelId="{DD238A44-1E1F-4F6F-92E3-9F253EF592F9}" type="parTrans" cxnId="{6607335D-9B05-4C8E-8933-E3778698CAEA}">
      <dgm:prSet/>
      <dgm:spPr/>
      <dgm:t>
        <a:bodyPr/>
        <a:lstStyle/>
        <a:p>
          <a:endParaRPr lang="en-US"/>
        </a:p>
      </dgm:t>
    </dgm:pt>
    <dgm:pt modelId="{975479B1-85CB-4C16-9B8C-5FC8D8EE0135}" type="sibTrans" cxnId="{6607335D-9B05-4C8E-8933-E3778698CAEA}">
      <dgm:prSet/>
      <dgm:spPr/>
      <dgm:t>
        <a:bodyPr/>
        <a:lstStyle/>
        <a:p>
          <a:endParaRPr lang="en-US"/>
        </a:p>
      </dgm:t>
    </dgm:pt>
    <dgm:pt modelId="{8787835C-0514-44B8-BD54-6683C5787D53}">
      <dgm:prSet/>
      <dgm:spPr/>
      <dgm:t>
        <a:bodyPr/>
        <a:lstStyle/>
        <a:p>
          <a:r>
            <a:rPr lang="en-US" b="1"/>
            <a:t>Resample</a:t>
          </a:r>
          <a:endParaRPr lang="en-US"/>
        </a:p>
      </dgm:t>
    </dgm:pt>
    <dgm:pt modelId="{44A5AA32-90C4-4EA4-BC85-D5E7A24239DF}" type="parTrans" cxnId="{0C2A1F37-4E97-4675-B38B-AB422639FFD5}">
      <dgm:prSet/>
      <dgm:spPr/>
      <dgm:t>
        <a:bodyPr/>
        <a:lstStyle/>
        <a:p>
          <a:endParaRPr lang="en-US"/>
        </a:p>
      </dgm:t>
    </dgm:pt>
    <dgm:pt modelId="{79632A19-5942-48F4-A1D5-8732D5F2A92F}" type="sibTrans" cxnId="{0C2A1F37-4E97-4675-B38B-AB422639FFD5}">
      <dgm:prSet/>
      <dgm:spPr/>
      <dgm:t>
        <a:bodyPr/>
        <a:lstStyle/>
        <a:p>
          <a:endParaRPr lang="en-US"/>
        </a:p>
      </dgm:t>
    </dgm:pt>
    <dgm:pt modelId="{7A5ADA6D-20D2-4AB6-A434-37A36532DED6}">
      <dgm:prSet/>
      <dgm:spPr/>
      <dgm:t>
        <a:bodyPr/>
        <a:lstStyle/>
        <a:p>
          <a:r>
            <a:rPr lang="en-US" b="1"/>
            <a:t>Splice/coadd</a:t>
          </a:r>
          <a:endParaRPr lang="en-US"/>
        </a:p>
      </dgm:t>
    </dgm:pt>
    <dgm:pt modelId="{0BB156B0-17DC-423A-B000-B4770C074BC1}" type="parTrans" cxnId="{1AE53D8B-CF3D-43B9-BE86-2209F874BAA0}">
      <dgm:prSet/>
      <dgm:spPr/>
      <dgm:t>
        <a:bodyPr/>
        <a:lstStyle/>
        <a:p>
          <a:endParaRPr lang="en-US"/>
        </a:p>
      </dgm:t>
    </dgm:pt>
    <dgm:pt modelId="{0A35201F-6A4A-4098-A7F1-919D07C290D0}" type="sibTrans" cxnId="{1AE53D8B-CF3D-43B9-BE86-2209F874BAA0}">
      <dgm:prSet/>
      <dgm:spPr/>
      <dgm:t>
        <a:bodyPr/>
        <a:lstStyle/>
        <a:p>
          <a:endParaRPr lang="en-US"/>
        </a:p>
      </dgm:t>
    </dgm:pt>
    <dgm:pt modelId="{BEE1D037-9DDA-4AFC-A139-209452F1BC18}">
      <dgm:prSet/>
      <dgm:spPr/>
      <dgm:t>
        <a:bodyPr/>
        <a:lstStyle/>
        <a:p>
          <a:r>
            <a:rPr lang="en-US" b="1"/>
            <a:t>Rectify</a:t>
          </a:r>
          <a:endParaRPr lang="en-US"/>
        </a:p>
      </dgm:t>
    </dgm:pt>
    <dgm:pt modelId="{30F31473-EBD7-43F6-8C25-D53886C23C71}" type="parTrans" cxnId="{4FF69E7B-3169-44C2-81C1-41DEC296F86F}">
      <dgm:prSet/>
      <dgm:spPr/>
      <dgm:t>
        <a:bodyPr/>
        <a:lstStyle/>
        <a:p>
          <a:endParaRPr lang="en-US"/>
        </a:p>
      </dgm:t>
    </dgm:pt>
    <dgm:pt modelId="{61CB3957-D7CD-4F97-9A60-98D5B87D259C}" type="sibTrans" cxnId="{4FF69E7B-3169-44C2-81C1-41DEC296F86F}">
      <dgm:prSet/>
      <dgm:spPr/>
      <dgm:t>
        <a:bodyPr/>
        <a:lstStyle/>
        <a:p>
          <a:endParaRPr lang="en-US"/>
        </a:p>
      </dgm:t>
    </dgm:pt>
    <dgm:pt modelId="{A61E97DF-86DE-4593-8B96-36F6ED1C161A}">
      <dgm:prSet/>
      <dgm:spPr/>
      <dgm:t>
        <a:bodyPr/>
        <a:lstStyle/>
        <a:p>
          <a:r>
            <a:rPr lang="en-US" b="1"/>
            <a:t>Filter: only box filter and Brault&amp; White filter</a:t>
          </a:r>
          <a:endParaRPr lang="en-US"/>
        </a:p>
      </dgm:t>
    </dgm:pt>
    <dgm:pt modelId="{A66E26B8-4414-48A6-8D56-0F46E4D30B5B}" type="parTrans" cxnId="{43C7B64D-F574-493B-A31F-EB5D4A2B0AE8}">
      <dgm:prSet/>
      <dgm:spPr/>
      <dgm:t>
        <a:bodyPr/>
        <a:lstStyle/>
        <a:p>
          <a:endParaRPr lang="en-US"/>
        </a:p>
      </dgm:t>
    </dgm:pt>
    <dgm:pt modelId="{02EFEFA3-A7A0-4C4E-A3F7-7352C0D2F577}" type="sibTrans" cxnId="{43C7B64D-F574-493B-A31F-EB5D4A2B0AE8}">
      <dgm:prSet/>
      <dgm:spPr/>
      <dgm:t>
        <a:bodyPr/>
        <a:lstStyle/>
        <a:p>
          <a:endParaRPr lang="en-US"/>
        </a:p>
      </dgm:t>
    </dgm:pt>
    <dgm:pt modelId="{FFDAE66B-9CB8-4E6D-8846-43FB0A775478}" type="pres">
      <dgm:prSet presAssocID="{FF91B2EB-80BE-4166-89B9-E2B18D12D1E1}" presName="linear" presStyleCnt="0">
        <dgm:presLayoutVars>
          <dgm:animLvl val="lvl"/>
          <dgm:resizeHandles val="exact"/>
        </dgm:presLayoutVars>
      </dgm:prSet>
      <dgm:spPr/>
    </dgm:pt>
    <dgm:pt modelId="{4E356C4E-AE93-4E71-B499-F8AA526A5824}" type="pres">
      <dgm:prSet presAssocID="{A29A32D0-672C-4DDD-9301-21F6270610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EDEC48E-D1A0-450B-8C62-DD73A1F2EDF8}" type="pres">
      <dgm:prSet presAssocID="{A29A32D0-672C-4DDD-9301-21F6270610BA}" presName="childText" presStyleLbl="revTx" presStyleIdx="0" presStyleCnt="2">
        <dgm:presLayoutVars>
          <dgm:bulletEnabled val="1"/>
        </dgm:presLayoutVars>
      </dgm:prSet>
      <dgm:spPr/>
    </dgm:pt>
    <dgm:pt modelId="{AF41C763-A53A-42FF-BE48-5225CC4889C1}" type="pres">
      <dgm:prSet presAssocID="{3E334612-DDA6-4FBB-97A4-A48AA64B049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0356A3C-ED1D-4F03-B95A-6A2819E1B57B}" type="pres">
      <dgm:prSet presAssocID="{3E334612-DDA6-4FBB-97A4-A48AA64B049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803D107-0006-446A-9BE2-109449903624}" type="presOf" srcId="{C17AB725-38AA-4C96-A07C-FD63CDA4B9FE}" destId="{60356A3C-ED1D-4F03-B95A-6A2819E1B57B}" srcOrd="0" destOrd="1" presId="urn:microsoft.com/office/officeart/2005/8/layout/vList2"/>
    <dgm:cxn modelId="{F527B00F-D0C0-4A36-AB81-87A6F6124045}" type="presOf" srcId="{7A5ADA6D-20D2-4AB6-A434-37A36532DED6}" destId="{60356A3C-ED1D-4F03-B95A-6A2819E1B57B}" srcOrd="0" destOrd="4" presId="urn:microsoft.com/office/officeart/2005/8/layout/vList2"/>
    <dgm:cxn modelId="{8E8E811E-0B52-43BF-B607-4D6133C790AA}" srcId="{A29A32D0-672C-4DDD-9301-21F6270610BA}" destId="{504A191A-1847-4D60-9F9C-28F9306484FF}" srcOrd="3" destOrd="0" parTransId="{BF332175-A3B4-4B01-85CE-9E45702E17CC}" sibTransId="{127384F9-141C-47DE-9835-55186EA7DBB3}"/>
    <dgm:cxn modelId="{2EDAD71F-27C7-44F0-93A5-17296FE6A570}" type="presOf" srcId="{FF91B2EB-80BE-4166-89B9-E2B18D12D1E1}" destId="{FFDAE66B-9CB8-4E6D-8846-43FB0A775478}" srcOrd="0" destOrd="0" presId="urn:microsoft.com/office/officeart/2005/8/layout/vList2"/>
    <dgm:cxn modelId="{0C2A1F37-4E97-4675-B38B-AB422639FFD5}" srcId="{C17AB725-38AA-4C96-A07C-FD63CDA4B9FE}" destId="{8787835C-0514-44B8-BD54-6683C5787D53}" srcOrd="1" destOrd="0" parTransId="{44A5AA32-90C4-4EA4-BC85-D5E7A24239DF}" sibTransId="{79632A19-5942-48F4-A1D5-8732D5F2A92F}"/>
    <dgm:cxn modelId="{A113583D-7D63-48B3-941D-93F0227F7D47}" srcId="{A29A32D0-672C-4DDD-9301-21F6270610BA}" destId="{AE781194-E52C-4CF3-BCC9-D87DE3C316B8}" srcOrd="1" destOrd="0" parTransId="{0178B024-CC42-4157-B18C-E8F80AB0F4E2}" sibTransId="{6D3C8A3D-E471-46F4-B110-DB4AA5DC9AA5}"/>
    <dgm:cxn modelId="{EE9B7C3D-E1B1-41EE-B735-23F90E136027}" type="presOf" srcId="{A61E97DF-86DE-4593-8B96-36F6ED1C161A}" destId="{60356A3C-ED1D-4F03-B95A-6A2819E1B57B}" srcOrd="0" destOrd="6" presId="urn:microsoft.com/office/officeart/2005/8/layout/vList2"/>
    <dgm:cxn modelId="{6607335D-9B05-4C8E-8933-E3778698CAEA}" srcId="{C17AB725-38AA-4C96-A07C-FD63CDA4B9FE}" destId="{34C7EDC0-E720-41E6-ADC0-0D33E4792857}" srcOrd="0" destOrd="0" parTransId="{DD238A44-1E1F-4F6F-92E3-9F253EF592F9}" sibTransId="{975479B1-85CB-4C16-9B8C-5FC8D8EE0135}"/>
    <dgm:cxn modelId="{B1AB595F-15A4-492D-BED5-B0E41C63FE5D}" srcId="{A29A32D0-672C-4DDD-9301-21F6270610BA}" destId="{C94FB151-32B1-4FFC-9F71-1321F75D8328}" srcOrd="2" destOrd="0" parTransId="{A1846CA0-B3BC-4ED2-93FF-3734FDB7F357}" sibTransId="{293E31C1-CDD5-4B3D-8006-03D7F20096C3}"/>
    <dgm:cxn modelId="{0FF8A55F-22CC-4068-85DB-14D439249E3E}" type="presOf" srcId="{8787835C-0514-44B8-BD54-6683C5787D53}" destId="{60356A3C-ED1D-4F03-B95A-6A2819E1B57B}" srcOrd="0" destOrd="3" presId="urn:microsoft.com/office/officeart/2005/8/layout/vList2"/>
    <dgm:cxn modelId="{B8B99264-3A1D-4E3C-BB56-920BA4C815EB}" type="presOf" srcId="{489D3E39-38DE-4D6A-910D-ED25CA9C2B08}" destId="{6EDEC48E-D1A0-450B-8C62-DD73A1F2EDF8}" srcOrd="0" destOrd="0" presId="urn:microsoft.com/office/officeart/2005/8/layout/vList2"/>
    <dgm:cxn modelId="{43C7B64D-F574-493B-A31F-EB5D4A2B0AE8}" srcId="{C17AB725-38AA-4C96-A07C-FD63CDA4B9FE}" destId="{A61E97DF-86DE-4593-8B96-36F6ED1C161A}" srcOrd="4" destOrd="0" parTransId="{A66E26B8-4414-48A6-8D56-0F46E4D30B5B}" sibTransId="{02EFEFA3-A7A0-4C4E-A3F7-7352C0D2F577}"/>
    <dgm:cxn modelId="{780B8A4E-5A7A-42B9-8051-920896BBAE6E}" type="presOf" srcId="{AE781194-E52C-4CF3-BCC9-D87DE3C316B8}" destId="{6EDEC48E-D1A0-450B-8C62-DD73A1F2EDF8}" srcOrd="0" destOrd="1" presId="urn:microsoft.com/office/officeart/2005/8/layout/vList2"/>
    <dgm:cxn modelId="{4FF69E7B-3169-44C2-81C1-41DEC296F86F}" srcId="{C17AB725-38AA-4C96-A07C-FD63CDA4B9FE}" destId="{BEE1D037-9DDA-4AFC-A139-209452F1BC18}" srcOrd="3" destOrd="0" parTransId="{30F31473-EBD7-43F6-8C25-D53886C23C71}" sibTransId="{61CB3957-D7CD-4F97-9A60-98D5B87D259C}"/>
    <dgm:cxn modelId="{DD46F07D-A03B-4FCA-8B80-EE81EFD8DD55}" srcId="{A29A32D0-672C-4DDD-9301-21F6270610BA}" destId="{489D3E39-38DE-4D6A-910D-ED25CA9C2B08}" srcOrd="0" destOrd="0" parTransId="{B3EA787D-2909-473E-8758-58D4D42800D5}" sibTransId="{C9B62B07-E598-465A-8503-FF014775574C}"/>
    <dgm:cxn modelId="{401ABF81-0A49-4EAF-B215-C12623A1DC8C}" type="presOf" srcId="{34C7EDC0-E720-41E6-ADC0-0D33E4792857}" destId="{60356A3C-ED1D-4F03-B95A-6A2819E1B57B}" srcOrd="0" destOrd="2" presId="urn:microsoft.com/office/officeart/2005/8/layout/vList2"/>
    <dgm:cxn modelId="{A87E8389-1C65-48AD-90E6-08FB3CFBAD88}" type="presOf" srcId="{524E1CA1-42E8-4E22-B197-43B1A0DF11F1}" destId="{60356A3C-ED1D-4F03-B95A-6A2819E1B57B}" srcOrd="0" destOrd="0" presId="urn:microsoft.com/office/officeart/2005/8/layout/vList2"/>
    <dgm:cxn modelId="{1AE53D8B-CF3D-43B9-BE86-2209F874BAA0}" srcId="{C17AB725-38AA-4C96-A07C-FD63CDA4B9FE}" destId="{7A5ADA6D-20D2-4AB6-A434-37A36532DED6}" srcOrd="2" destOrd="0" parTransId="{0BB156B0-17DC-423A-B000-B4770C074BC1}" sibTransId="{0A35201F-6A4A-4098-A7F1-919D07C290D0}"/>
    <dgm:cxn modelId="{D8A1848D-C3EF-4E8D-B1AA-603960745F81}" type="presOf" srcId="{BEE1D037-9DDA-4AFC-A139-209452F1BC18}" destId="{60356A3C-ED1D-4F03-B95A-6A2819E1B57B}" srcOrd="0" destOrd="5" presId="urn:microsoft.com/office/officeart/2005/8/layout/vList2"/>
    <dgm:cxn modelId="{A043D8AF-3F56-4E16-89EC-A0C496D3A8F2}" srcId="{3E334612-DDA6-4FBB-97A4-A48AA64B0490}" destId="{C17AB725-38AA-4C96-A07C-FD63CDA4B9FE}" srcOrd="1" destOrd="0" parTransId="{F0D89E7C-B688-4D0D-8734-091564FC7C78}" sibTransId="{1CCBFDFF-D4F1-4A41-9258-2AD4CED25508}"/>
    <dgm:cxn modelId="{DF3BF4BF-0036-42B4-AEAB-270C52B09EEA}" srcId="{3E334612-DDA6-4FBB-97A4-A48AA64B0490}" destId="{524E1CA1-42E8-4E22-B197-43B1A0DF11F1}" srcOrd="0" destOrd="0" parTransId="{8AD3BB06-6D9A-4CA8-8CC4-F6C1D84B0C84}" sibTransId="{8B6AFBD3-1D62-42FD-81AB-055935A1C665}"/>
    <dgm:cxn modelId="{FA28DFCF-8C91-495C-AA25-818AF612BB20}" srcId="{FF91B2EB-80BE-4166-89B9-E2B18D12D1E1}" destId="{A29A32D0-672C-4DDD-9301-21F6270610BA}" srcOrd="0" destOrd="0" parTransId="{5ED250A9-AFA4-41FD-B55A-4A56393C51E2}" sibTransId="{478DAC5B-3875-4676-A1A5-3C6902978772}"/>
    <dgm:cxn modelId="{C76BE8DA-BB76-4D73-8FFD-3143A284354D}" type="presOf" srcId="{3E334612-DDA6-4FBB-97A4-A48AA64B0490}" destId="{AF41C763-A53A-42FF-BE48-5225CC4889C1}" srcOrd="0" destOrd="0" presId="urn:microsoft.com/office/officeart/2005/8/layout/vList2"/>
    <dgm:cxn modelId="{B6C400E2-305D-4F63-8CB1-7AB593B1255C}" srcId="{FF91B2EB-80BE-4166-89B9-E2B18D12D1E1}" destId="{3E334612-DDA6-4FBB-97A4-A48AA64B0490}" srcOrd="1" destOrd="0" parTransId="{AF7B4472-4015-4C3C-928B-B6728286EECF}" sibTransId="{53A968C0-A2E3-49BD-9E59-987FD46A3F05}"/>
    <dgm:cxn modelId="{FA25DEEF-A1B6-4EB5-A1AD-839D64407301}" type="presOf" srcId="{C94FB151-32B1-4FFC-9F71-1321F75D8328}" destId="{6EDEC48E-D1A0-450B-8C62-DD73A1F2EDF8}" srcOrd="0" destOrd="2" presId="urn:microsoft.com/office/officeart/2005/8/layout/vList2"/>
    <dgm:cxn modelId="{D041F7F4-521A-42BC-9AAC-C77376E59523}" type="presOf" srcId="{504A191A-1847-4D60-9F9C-28F9306484FF}" destId="{6EDEC48E-D1A0-450B-8C62-DD73A1F2EDF8}" srcOrd="0" destOrd="3" presId="urn:microsoft.com/office/officeart/2005/8/layout/vList2"/>
    <dgm:cxn modelId="{99AD1DF5-F8BA-419A-B1D9-21B919935F20}" type="presOf" srcId="{A29A32D0-672C-4DDD-9301-21F6270610BA}" destId="{4E356C4E-AE93-4E71-B499-F8AA526A5824}" srcOrd="0" destOrd="0" presId="urn:microsoft.com/office/officeart/2005/8/layout/vList2"/>
    <dgm:cxn modelId="{8A3BD53F-2D6C-47A3-B43B-A8BF526EF4AE}" type="presParOf" srcId="{FFDAE66B-9CB8-4E6D-8846-43FB0A775478}" destId="{4E356C4E-AE93-4E71-B499-F8AA526A5824}" srcOrd="0" destOrd="0" presId="urn:microsoft.com/office/officeart/2005/8/layout/vList2"/>
    <dgm:cxn modelId="{392B429C-2D27-440C-B633-6268334EC418}" type="presParOf" srcId="{FFDAE66B-9CB8-4E6D-8846-43FB0A775478}" destId="{6EDEC48E-D1A0-450B-8C62-DD73A1F2EDF8}" srcOrd="1" destOrd="0" presId="urn:microsoft.com/office/officeart/2005/8/layout/vList2"/>
    <dgm:cxn modelId="{D566C530-774F-4DEF-8276-4CEA4F8371F4}" type="presParOf" srcId="{FFDAE66B-9CB8-4E6D-8846-43FB0A775478}" destId="{AF41C763-A53A-42FF-BE48-5225CC4889C1}" srcOrd="2" destOrd="0" presId="urn:microsoft.com/office/officeart/2005/8/layout/vList2"/>
    <dgm:cxn modelId="{284F4B36-76F0-44F4-B40A-DD8F4F1D3A4C}" type="presParOf" srcId="{FFDAE66B-9CB8-4E6D-8846-43FB0A775478}" destId="{60356A3C-ED1D-4F03-B95A-6A2819E1B57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56C4E-AE93-4E71-B499-F8AA526A5824}">
      <dsp:nvSpPr>
        <dsp:cNvPr id="0" name=""/>
        <dsp:cNvSpPr/>
      </dsp:nvSpPr>
      <dsp:spPr>
        <a:xfrm>
          <a:off x="0" y="31328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File Source and format</a:t>
          </a:r>
        </a:p>
      </dsp:txBody>
      <dsp:txXfrm>
        <a:off x="25759" y="57087"/>
        <a:ext cx="10464082" cy="476152"/>
      </dsp:txXfrm>
    </dsp:sp>
    <dsp:sp modelId="{6EDEC48E-D1A0-450B-8C62-DD73A1F2EDF8}">
      <dsp:nvSpPr>
        <dsp:cNvPr id="0" name=""/>
        <dsp:cNvSpPr/>
      </dsp:nvSpPr>
      <dsp:spPr>
        <a:xfrm>
          <a:off x="0" y="558998"/>
          <a:ext cx="10515600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Local file/remote locations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Webservice(discontinued)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VO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Able to filter out flagged anomality data point</a:t>
          </a:r>
        </a:p>
      </dsp:txBody>
      <dsp:txXfrm>
        <a:off x="0" y="558998"/>
        <a:ext cx="10515600" cy="1184040"/>
      </dsp:txXfrm>
    </dsp:sp>
    <dsp:sp modelId="{AF41C763-A53A-42FF-BE48-5225CC4889C1}">
      <dsp:nvSpPr>
        <dsp:cNvPr id="0" name=""/>
        <dsp:cNvSpPr/>
      </dsp:nvSpPr>
      <dsp:spPr>
        <a:xfrm>
          <a:off x="0" y="1743039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Plot ability(1D only)</a:t>
          </a:r>
        </a:p>
      </dsp:txBody>
      <dsp:txXfrm>
        <a:off x="25759" y="1768798"/>
        <a:ext cx="10464082" cy="476152"/>
      </dsp:txXfrm>
    </dsp:sp>
    <dsp:sp modelId="{60356A3C-ED1D-4F03-B95A-6A2819E1B57B}">
      <dsp:nvSpPr>
        <dsp:cNvPr id="0" name=""/>
        <dsp:cNvSpPr/>
      </dsp:nvSpPr>
      <dsp:spPr>
        <a:xfrm>
          <a:off x="0" y="2270709"/>
          <a:ext cx="10515600" cy="204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Co-plotting: automatic compatibility check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Combining and process: 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Scale, offset and trim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Resample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Splice/coadd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Rectify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Filter: only box filter and Brault&amp; White filter</a:t>
          </a:r>
          <a:endParaRPr lang="en-US" sz="1700" kern="1200"/>
        </a:p>
      </dsp:txBody>
      <dsp:txXfrm>
        <a:off x="0" y="2270709"/>
        <a:ext cx="10515600" cy="2049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1591-CB5F-4A0D-A93C-E44E11F49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BF7C6-8F18-404C-9B42-D75A9904D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39192-6488-4A58-98BD-69E43B7E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8E2-6221-4920-8A23-19AFC08CAA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F361-EBA6-4DA4-B90D-52830E67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114F-58F3-42D2-974F-765D9179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A2E9-E290-42E0-84F5-7CC7383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9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0291-43CF-4C82-9B2C-579D4988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BB660-9D53-42E9-A9C4-5540C64D0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1B491-BCC9-4C2C-9366-A8257C31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8E2-6221-4920-8A23-19AFC08CAA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2DF7-C72C-4699-8BD8-EC5D6231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F018B-6EE0-4DA0-81F6-F04E261A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A2E9-E290-42E0-84F5-7CC7383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5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9502F-AA85-48E6-8323-31EFFA5BE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40E52-9944-403E-A0F6-B168203D1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6E224-B7E9-4575-8EBD-0B34CF02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8E2-6221-4920-8A23-19AFC08CAA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644E3-AECE-44C1-8BC0-7EBC27B6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A1AD9-92B8-4B75-9B99-83FF6003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A2E9-E290-42E0-84F5-7CC7383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5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6E9A-0BD2-4474-ABD5-82517CF4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A167B-66E7-42E6-A0BD-ED7C7BF2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BA074-6C89-4298-AFBF-51D276E2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8E2-6221-4920-8A23-19AFC08CAA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CAE44-D115-4176-B981-F0ABECE6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9CBEB-F3E5-46FE-A5B9-2BA4FC1A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A2E9-E290-42E0-84F5-7CC7383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3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DD10-8B2E-4F50-BFF8-55E02EEC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7479E-6B57-4C73-8851-C9BF4CF6C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19061-3924-4087-905E-202BA43F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8E2-6221-4920-8A23-19AFC08CAA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B30FB-8AEC-4FBB-98B3-3A734571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BAECC-61E7-498B-B36D-C9DEC51F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A2E9-E290-42E0-84F5-7CC7383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5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B655-C108-4E83-9389-04E23814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C78E-B92B-41D4-B233-F0216C469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67161-7CEC-474A-AC09-C932ECA6F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153AC-CAA0-469C-BDA6-FDFFFDEF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8E2-6221-4920-8A23-19AFC08CAA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4E1B0-E798-4B4A-A75C-DF052535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BB8E3-FF52-47B5-947C-7B2C8B28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A2E9-E290-42E0-84F5-7CC7383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1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F520-FC05-4AC6-B6C0-978F2963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0FE3F-03E1-43DF-A638-636E9F14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1C3A7-B593-478B-B0F9-BC84803FA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41FE1-2257-496A-9CE5-FF911AB67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9FB2F-67BF-4F1C-91BB-3206E22F6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EEE9E-1404-48A5-BD12-172655C2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8E2-6221-4920-8A23-19AFC08CAA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E77D5-D771-4B3F-8123-D874AA5D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6F337-D5DF-4D75-AB06-28871456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A2E9-E290-42E0-84F5-7CC7383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6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9912-E591-4C2B-93AA-98258FE7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81567-3C57-4E9F-9BDA-AFA43481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8E2-6221-4920-8A23-19AFC08CAA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D113B-E5FC-427A-A509-B7287B8B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14F5B-AA7F-4785-BB2A-8E3A1969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A2E9-E290-42E0-84F5-7CC7383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7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232B8-A328-4D5F-90F8-AB83F6FF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8E2-6221-4920-8A23-19AFC08CAA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D04F9-4D83-478C-A16B-427BBC69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A2263-9B19-410E-B2B8-595C0745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A2E9-E290-42E0-84F5-7CC7383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1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610F-3246-488B-B82C-F58FFE54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9AAF-FFB4-4B0C-83C5-D018630FF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1C11D-519E-4BD6-BF41-2195FB7FC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74AE5-F4AD-4BAF-8C97-8EF1D230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8E2-6221-4920-8A23-19AFC08CAA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DAF1F-6DB1-4ACC-843B-EC63B1BA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A7BC-507D-45B3-9A77-2D30C022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A2E9-E290-42E0-84F5-7CC7383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68E6-5D66-4FF7-A693-8B6E7381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C4F25-C503-4008-8DA3-82B8C47EC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00888-8E09-4340-9FF4-30A131B4B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56A63-57B4-4F4E-BB8C-A6C4D854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8E2-6221-4920-8A23-19AFC08CAA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5078-6DB4-4C45-A219-70F1B605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9D9D1-0422-423E-ACBD-BA9906A1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A2E9-E290-42E0-84F5-7CC7383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38B4A-86AD-4A4E-A352-708D4347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8F405-2CFD-4AA5-B704-66FAE5F1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F6668-B371-4790-8CE4-C6EB906DA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48E2-6221-4920-8A23-19AFC08CAA73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0E80B-F1BE-4A48-AB2B-B0C88AFB9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2BBCA-EC86-42B4-B521-8A3CA3D74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EA2E9-E290-42E0-84F5-7CC7383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3FD3-94AC-49F0-A832-EB58FF340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Spectrum Viewer: </a:t>
            </a:r>
            <a:br>
              <a:rPr lang="en-US" dirty="0"/>
            </a:br>
            <a:r>
              <a:rPr lang="en-US" dirty="0"/>
              <a:t>A Closer Look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06CEB-F103-4EC0-B330-332F944DF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9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50CE-EEB8-46FC-81F5-F101504F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SPLAT-VO(theoretical)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5152-9F21-416E-9DEA-4C74A0D8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Data source:</a:t>
            </a:r>
          </a:p>
          <a:p>
            <a:pPr lvl="1"/>
            <a:r>
              <a:rPr lang="en-US"/>
              <a:t>Local file</a:t>
            </a:r>
          </a:p>
          <a:p>
            <a:pPr lvl="1"/>
            <a:r>
              <a:rPr lang="en-US"/>
              <a:t>VO(SSAP query)</a:t>
            </a:r>
          </a:p>
          <a:p>
            <a:pPr lvl="1"/>
            <a:r>
              <a:rPr lang="en-US" b="1"/>
              <a:t> ObsCore TAP(similar to casjob)</a:t>
            </a:r>
          </a:p>
          <a:p>
            <a:pPr marL="457200" lvl="1" indent="0">
              <a:buNone/>
            </a:pPr>
            <a:endParaRPr lang="en-US" b="1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400AC-8AAF-47E6-B80B-042A815E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3313"/>
            <a:ext cx="7562850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F0E9A2-EEBD-4835-8296-0F9DB610C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365125"/>
            <a:ext cx="3241623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6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34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7D39F-B271-40C6-9A65-28045591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173" y="1608667"/>
            <a:ext cx="2556390" cy="4491015"/>
          </a:xfrm>
        </p:spPr>
        <p:txBody>
          <a:bodyPr anchor="t">
            <a:normAutofit/>
          </a:bodyPr>
          <a:lstStyle/>
          <a:p>
            <a:pPr algn="r"/>
            <a:r>
              <a:rPr lang="en-US" sz="2200">
                <a:solidFill>
                  <a:srgbClr val="FFFFFF"/>
                </a:solidFill>
              </a:rPr>
              <a:t>Processing/plotting spectra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2F31-44B7-49F6-BC7E-303F0B886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1608667"/>
            <a:ext cx="6291241" cy="4491015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Binary/Constant math</a:t>
            </a:r>
          </a:p>
          <a:p>
            <a:r>
              <a:rPr lang="en-US" sz="2000">
                <a:solidFill>
                  <a:srgbClr val="FFFFFF"/>
                </a:solidFill>
              </a:rPr>
              <a:t>Pan/cut and zoom/scale</a:t>
            </a:r>
          </a:p>
          <a:p>
            <a:r>
              <a:rPr lang="en-US" sz="2000">
                <a:solidFill>
                  <a:srgbClr val="FFFFFF"/>
                </a:solidFill>
              </a:rPr>
              <a:t>Polynomial fitting</a:t>
            </a:r>
          </a:p>
          <a:p>
            <a:r>
              <a:rPr lang="en-US" sz="2000">
                <a:solidFill>
                  <a:srgbClr val="FFFFFF"/>
                </a:solidFill>
              </a:rPr>
              <a:t>Fitting standard profile models </a:t>
            </a:r>
          </a:p>
          <a:p>
            <a:r>
              <a:rPr lang="en-US" sz="2000">
                <a:solidFill>
                  <a:srgbClr val="FFFFFF"/>
                </a:solidFill>
              </a:rPr>
              <a:t>Flip/shift/redshift spectrum</a:t>
            </a:r>
          </a:p>
          <a:p>
            <a:r>
              <a:rPr lang="en-US" sz="2000">
                <a:solidFill>
                  <a:srgbClr val="FFFFFF"/>
                </a:solidFill>
              </a:rPr>
              <a:t>Various kind of filters</a:t>
            </a:r>
          </a:p>
          <a:p>
            <a:r>
              <a:rPr lang="en-US" sz="2000">
                <a:solidFill>
                  <a:srgbClr val="FFFFFF"/>
                </a:solidFill>
              </a:rPr>
              <a:t>Also about to handle 2D and 3D data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04F1-BBDC-4F7D-80AD-4709E8FE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Specview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2531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8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34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8F363-9D86-478E-A5A5-ED02343A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173" y="1608667"/>
            <a:ext cx="2556390" cy="4491015"/>
          </a:xfrm>
        </p:spPr>
        <p:txBody>
          <a:bodyPr anchor="t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Specview continue’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51F2F-ABA8-423D-BA14-6702DFF37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1608667"/>
            <a:ext cx="6291241" cy="449101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Fitting models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Line identification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Compare data with standard template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Manually measure data </a:t>
            </a:r>
          </a:p>
        </p:txBody>
      </p:sp>
    </p:spTree>
    <p:extLst>
      <p:ext uri="{BB962C8B-B14F-4D97-AF65-F5344CB8AC3E}">
        <p14:creationId xmlns:p14="http://schemas.microsoft.com/office/powerpoint/2010/main" val="3217463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Spectrum Viewer:  A Closer Look</vt:lpstr>
      <vt:lpstr>SPLAT-VO(theoretical) </vt:lpstr>
      <vt:lpstr>Processing/plotting spectra</vt:lpstr>
      <vt:lpstr>Specview</vt:lpstr>
      <vt:lpstr>Specview continue’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Spectrum Viewer:  A Closer Look</dc:title>
  <dc:creator>Zuo Wang</dc:creator>
  <cp:lastModifiedBy>Zuo Wang</cp:lastModifiedBy>
  <cp:revision>12</cp:revision>
  <dcterms:created xsi:type="dcterms:W3CDTF">2017-08-02T18:16:37Z</dcterms:created>
  <dcterms:modified xsi:type="dcterms:W3CDTF">2017-08-02T20:57:55Z</dcterms:modified>
</cp:coreProperties>
</file>