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sldIdLst>
    <p:sldId id="256" r:id="rId2"/>
    <p:sldId id="260" r:id="rId3"/>
    <p:sldId id="261" r:id="rId4"/>
    <p:sldId id="276" r:id="rId5"/>
    <p:sldId id="275" r:id="rId6"/>
    <p:sldId id="262" r:id="rId7"/>
    <p:sldId id="263" r:id="rId8"/>
    <p:sldId id="271" r:id="rId9"/>
    <p:sldId id="272" r:id="rId10"/>
    <p:sldId id="265" r:id="rId11"/>
    <p:sldId id="264" r:id="rId12"/>
    <p:sldId id="266" r:id="rId13"/>
    <p:sldId id="273" r:id="rId14"/>
    <p:sldId id="274" r:id="rId15"/>
    <p:sldId id="267" r:id="rId16"/>
    <p:sldId id="268" r:id="rId17"/>
    <p:sldId id="269" r:id="rId18"/>
    <p:sldId id="270" r:id="rId19"/>
  </p:sldIdLst>
  <p:sldSz cx="9144000" cy="6858000" type="screen4x3"/>
  <p:notesSz cx="6888163" cy="100203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6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4988E918-8B7C-4AAD-A7F7-418414764B56}" type="datetimeFigureOut">
              <a:rPr lang="da-DK" smtClean="0"/>
              <a:pPr/>
              <a:t>09-02-2013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28BBC9E2-9C30-45F9-B8BB-C2BFE120D41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BC9E2-9C30-45F9-B8BB-C2BFE120D411}" type="slidenum">
              <a:rPr lang="da-DK" smtClean="0"/>
              <a:pPr/>
              <a:t>4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ktangel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  <p:sp>
        <p:nvSpPr>
          <p:cNvPr id="28" name="Pladsholder til dato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F1CE-7422-4069-914E-EC9CD9E21641}" type="datetimeFigureOut">
              <a:rPr lang="da-DK" smtClean="0"/>
              <a:pPr/>
              <a:t>09-02-2013</a:t>
            </a:fld>
            <a:endParaRPr lang="da-DK"/>
          </a:p>
        </p:txBody>
      </p:sp>
      <p:sp>
        <p:nvSpPr>
          <p:cNvPr id="17" name="Pladsholder til sidefod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Lige forbindelse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ktangel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Pladsholder til diasnumm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B46003-7588-4D68-85F5-2C55F0E96BF8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F1CE-7422-4069-914E-EC9CD9E21641}" type="datetimeFigureOut">
              <a:rPr lang="da-DK" smtClean="0"/>
              <a:pPr/>
              <a:t>09-02-2013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46003-7588-4D68-85F5-2C55F0E96BF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ktangel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ktangel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ktangel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ktangel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ktangel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Lige forbindelse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FB46003-7588-4D68-85F5-2C55F0E96BF8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F1CE-7422-4069-914E-EC9CD9E21641}" type="datetimeFigureOut">
              <a:rPr lang="da-DK" smtClean="0"/>
              <a:pPr/>
              <a:t>09-02-2013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F1CE-7422-4069-914E-EC9CD9E21641}" type="datetimeFigureOut">
              <a:rPr lang="da-DK" smtClean="0"/>
              <a:pPr/>
              <a:t>09-02-2013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FB46003-7588-4D68-85F5-2C55F0E96BF8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8" name="Pladsholder til indhold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ktangel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ktangel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ktangel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13" name="Rektangel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ktangel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F1CE-7422-4069-914E-EC9CD9E21641}" type="datetimeFigureOut">
              <a:rPr lang="da-DK" smtClean="0"/>
              <a:pPr/>
              <a:t>09-02-2013</a:t>
            </a:fld>
            <a:endParaRPr lang="da-DK"/>
          </a:p>
        </p:txBody>
      </p:sp>
      <p:sp>
        <p:nvSpPr>
          <p:cNvPr id="8" name="Lige forbindelse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B46003-7588-4D68-85F5-2C55F0E96BF8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8CBF1CE-7422-4069-914E-EC9CD9E21641}" type="datetimeFigureOut">
              <a:rPr lang="da-DK" smtClean="0"/>
              <a:pPr/>
              <a:t>09-02-2013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46003-7588-4D68-85F5-2C55F0E96BF8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8" name="Lige forbindelse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ladsholder til indhold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2" name="Pladsholder til indhold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ge forbindelse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ktangel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ktangel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ktangel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ktangel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ktangel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F1CE-7422-4069-914E-EC9CD9E21641}" type="datetimeFigureOut">
              <a:rPr lang="da-DK" smtClean="0"/>
              <a:pPr/>
              <a:t>09-02-2013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da-DK"/>
          </a:p>
        </p:txBody>
      </p:sp>
      <p:sp>
        <p:nvSpPr>
          <p:cNvPr id="15" name="Lige forbindelse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Pladsholder til indhold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26" name="Pladsholder til indhold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B46003-7588-4D68-85F5-2C55F0E96BF8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F1CE-7422-4069-914E-EC9CD9E21641}" type="datetimeFigureOut">
              <a:rPr lang="da-DK" smtClean="0"/>
              <a:pPr/>
              <a:t>09-02-2013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FB46003-7588-4D68-85F5-2C55F0E96BF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ktangel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ktangel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ktangel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ktangel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ktangel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F1CE-7422-4069-914E-EC9CD9E21641}" type="datetimeFigureOut">
              <a:rPr lang="da-DK" smtClean="0"/>
              <a:pPr/>
              <a:t>09-02-2013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B46003-7588-4D68-85F5-2C55F0E96BF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ktangel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ktangel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ktangel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8" name="Rektangel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Lige forbindelse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Pladsholder til indhold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B46003-7588-4D68-85F5-2C55F0E96BF8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1" name="Rektangel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F1CE-7422-4069-914E-EC9CD9E21641}" type="datetimeFigureOut">
              <a:rPr lang="da-DK" smtClean="0"/>
              <a:pPr/>
              <a:t>09-02-2013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ge forbindelse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ktangel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ktangel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ktangel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FB46003-7588-4D68-85F5-2C55F0E96BF8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smtClean="0"/>
              <a:t>Klik på ikonet for at tilføje et billede</a:t>
            </a:r>
            <a:endParaRPr kumimoji="0"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22" name="Rektangel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8CBF1CE-7422-4069-914E-EC9CD9E21641}" type="datetimeFigureOut">
              <a:rPr lang="da-DK" smtClean="0"/>
              <a:pPr/>
              <a:t>09-02-2013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ktangel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ktangel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Pladsholder til dato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8CBF1CE-7422-4069-914E-EC9CD9E21641}" type="datetimeFigureOut">
              <a:rPr lang="da-DK" smtClean="0"/>
              <a:pPr/>
              <a:t>09-02-2013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8" name="Rektangel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Lige forbindelse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Pladsholder til diasnumm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B46003-7588-4D68-85F5-2C55F0E96BF8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2" name="Pladsholder til titel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3" name="Pladsholder til tekst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cid:image002.jpg@01CC5EC2.F2C00A80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cid:image002.jpg@01CC5EC2.F2C00A80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cid:image002.jpg@01CC5EC2.F2C00A80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cid:image002.jpg@01CC5EC2.F2C00A80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cid:image002.jpg@01CC5EC2.F2C00A80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cid:image002.jpg@01CC5EC2.F2C00A80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cid:image002.jpg@01CC5EC2.F2C00A80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cid:image002.jpg@01CC5EC2.F2C00A80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cid:image002.jpg@01CC5EC2.F2C00A80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cid:image002.jpg@01CC5EC2.F2C00A8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cid:image002.jpg@01CC5EC2.F2C00A80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cid:image002.jpg@01CC5EC2.F2C00A80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39552" y="2636912"/>
            <a:ext cx="8208912" cy="3744416"/>
          </a:xfrm>
        </p:spPr>
        <p:txBody>
          <a:bodyPr>
            <a:noAutofit/>
          </a:bodyPr>
          <a:lstStyle/>
          <a:p>
            <a:pPr algn="ctr"/>
            <a:r>
              <a:rPr lang="da-DK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Velkommen </a:t>
            </a:r>
          </a:p>
          <a:p>
            <a:pPr algn="ctr"/>
            <a:r>
              <a:rPr lang="da-DK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til workshop om </a:t>
            </a:r>
          </a:p>
          <a:p>
            <a:r>
              <a:rPr lang="da-DK" sz="4400" b="1" dirty="0" err="1" smtClean="0">
                <a:solidFill>
                  <a:srgbClr val="0070C0"/>
                </a:solidFill>
                <a:latin typeface="Arial Black" pitchFamily="34" charset="0"/>
                <a:cs typeface="Arial" pitchFamily="34" charset="0"/>
              </a:rPr>
              <a:t>ANSØGNINGer</a:t>
            </a:r>
            <a:endParaRPr lang="da-DK" sz="4400" b="1" dirty="0" smtClean="0">
              <a:solidFill>
                <a:srgbClr val="0070C0"/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da-DK" sz="4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FREdag</a:t>
            </a:r>
            <a:r>
              <a:rPr lang="da-DK" sz="4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den   </a:t>
            </a:r>
          </a:p>
          <a:p>
            <a:r>
              <a:rPr lang="da-DK" sz="4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8. februar 2013</a:t>
            </a:r>
            <a:endParaRPr lang="da-DK" sz="4000" b="1" dirty="0">
              <a:solidFill>
                <a:srgbClr val="0070C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da-DK" sz="6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PROSA</a:t>
            </a:r>
            <a:endParaRPr lang="da-DK" sz="6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4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Dialog om ansøgninger</a:t>
            </a:r>
            <a:endParaRPr lang="da-DK" sz="440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1115616" y="2276872"/>
            <a:ext cx="7056784" cy="3816424"/>
          </a:xfrm>
        </p:spPr>
        <p:txBody>
          <a:bodyPr>
            <a:normAutofit fontScale="92500" lnSpcReduction="10000"/>
          </a:bodyPr>
          <a:lstStyle/>
          <a:p>
            <a:r>
              <a:rPr lang="da-D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Antal sider  </a:t>
            </a:r>
          </a:p>
          <a:p>
            <a:r>
              <a:rPr lang="da-D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Dato  </a:t>
            </a:r>
          </a:p>
          <a:p>
            <a:r>
              <a:rPr lang="da-D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Hvad med billede på ansøgningen</a:t>
            </a:r>
          </a:p>
          <a:p>
            <a:r>
              <a:rPr lang="da-D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Religion, politik, sex, tillidsrepræsentant</a:t>
            </a:r>
          </a:p>
          <a:p>
            <a:r>
              <a:rPr lang="da-D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Ærlig, lyve, dække over (</a:t>
            </a:r>
            <a:r>
              <a:rPr lang="da-DK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f.x</a:t>
            </a:r>
            <a:r>
              <a:rPr lang="da-D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sygdom, fængsel)</a:t>
            </a:r>
          </a:p>
          <a:p>
            <a:r>
              <a:rPr lang="da-D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Lønniveau – lønkrav</a:t>
            </a:r>
          </a:p>
          <a:p>
            <a:r>
              <a:rPr lang="da-D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Bilag </a:t>
            </a:r>
          </a:p>
          <a:p>
            <a:r>
              <a:rPr lang="da-D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Andet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4" name="Billede 3" descr="allogo"/>
          <p:cNvPicPr/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107504" y="6165304"/>
            <a:ext cx="2471945" cy="53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boks 4"/>
          <p:cNvSpPr txBox="1"/>
          <p:nvPr/>
        </p:nvSpPr>
        <p:spPr>
          <a:xfrm>
            <a:off x="2195736" y="1484784"/>
            <a:ext cx="43924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Hvad synes DU?</a:t>
            </a:r>
          </a:p>
          <a:p>
            <a:pPr algn="ctr"/>
            <a:r>
              <a:rPr lang="da-DK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To do – or not to do</a:t>
            </a:r>
            <a:endParaRPr lang="da-DK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4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Opbygning af ansøgning</a:t>
            </a:r>
            <a:endParaRPr lang="da-DK" sz="4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323528" y="2276872"/>
            <a:ext cx="8503920" cy="3816424"/>
          </a:xfrm>
        </p:spPr>
        <p:txBody>
          <a:bodyPr>
            <a:normAutofit/>
          </a:bodyPr>
          <a:lstStyle/>
          <a:p>
            <a:r>
              <a:rPr lang="da-DK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Dit navn</a:t>
            </a:r>
          </a:p>
          <a:p>
            <a:r>
              <a:rPr lang="da-DK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Adresse, </a:t>
            </a:r>
          </a:p>
          <a:p>
            <a:r>
              <a:rPr lang="da-DK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Telefon nr. </a:t>
            </a:r>
          </a:p>
          <a:p>
            <a:r>
              <a:rPr lang="da-DK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E-mailadresse</a:t>
            </a:r>
          </a:p>
          <a:p>
            <a:endParaRPr lang="da-DK" sz="2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da-DK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HUSK – dine personlige data bør ALTID være på     både din ansøgning og dit CV. </a:t>
            </a:r>
          </a:p>
          <a:p>
            <a:endParaRPr lang="da-DK" sz="2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da-DK" sz="2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Billede 3" descr="allogo"/>
          <p:cNvPicPr/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107504" y="6165304"/>
            <a:ext cx="2471945" cy="53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boks 4"/>
          <p:cNvSpPr txBox="1"/>
          <p:nvPr/>
        </p:nvSpPr>
        <p:spPr>
          <a:xfrm>
            <a:off x="2123728" y="1556792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Personlige data</a:t>
            </a:r>
            <a:r>
              <a:rPr lang="da-DK" sz="2400" b="1" dirty="0" smtClean="0">
                <a:latin typeface="Arial" pitchFamily="34" charset="0"/>
                <a:cs typeface="Arial" pitchFamily="34" charset="0"/>
              </a:rPr>
              <a:t>: </a:t>
            </a:r>
            <a:endParaRPr lang="da-DK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3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Forslag til opbygning af ansøgning</a:t>
            </a:r>
            <a:endParaRPr lang="da-DK" sz="3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395536" y="1628800"/>
            <a:ext cx="8503920" cy="4464496"/>
          </a:xfrm>
        </p:spPr>
        <p:txBody>
          <a:bodyPr>
            <a:normAutofit/>
          </a:bodyPr>
          <a:lstStyle/>
          <a:p>
            <a:r>
              <a:rPr lang="da-DK" b="1" dirty="0" smtClean="0">
                <a:solidFill>
                  <a:srgbClr val="0070C0"/>
                </a:solidFill>
              </a:rPr>
              <a:t>Dato</a:t>
            </a:r>
          </a:p>
          <a:p>
            <a:r>
              <a:rPr lang="da-DK" b="1" dirty="0" err="1" smtClean="0">
                <a:solidFill>
                  <a:srgbClr val="0070C0"/>
                </a:solidFill>
              </a:rPr>
              <a:t>Headliner</a:t>
            </a:r>
            <a:r>
              <a:rPr lang="da-DK" b="1" dirty="0" smtClean="0">
                <a:solidFill>
                  <a:srgbClr val="0070C0"/>
                </a:solidFill>
              </a:rPr>
              <a:t> med den stilling du søger </a:t>
            </a:r>
          </a:p>
          <a:p>
            <a:r>
              <a:rPr lang="da-DK" b="1" dirty="0" smtClean="0">
                <a:solidFill>
                  <a:srgbClr val="0070C0"/>
                </a:solidFill>
              </a:rPr>
              <a:t>Hvor har du set stillingsopslaget (evt.)</a:t>
            </a:r>
          </a:p>
          <a:p>
            <a:r>
              <a:rPr lang="da-DK" b="1" dirty="0" smtClean="0">
                <a:solidFill>
                  <a:srgbClr val="0070C0"/>
                </a:solidFill>
              </a:rPr>
              <a:t>Indledning</a:t>
            </a:r>
          </a:p>
          <a:p>
            <a:r>
              <a:rPr lang="da-DK" b="1" dirty="0" smtClean="0">
                <a:solidFill>
                  <a:srgbClr val="0070C0"/>
                </a:solidFill>
              </a:rPr>
              <a:t>HVORFOR søger du hos denne virksomhed </a:t>
            </a:r>
          </a:p>
          <a:p>
            <a:r>
              <a:rPr lang="da-DK" b="1" dirty="0" smtClean="0">
                <a:solidFill>
                  <a:srgbClr val="0070C0"/>
                </a:solidFill>
              </a:rPr>
              <a:t>Hvordan kan du yde værdi </a:t>
            </a:r>
          </a:p>
          <a:p>
            <a:r>
              <a:rPr lang="da-DK" b="1" dirty="0" smtClean="0">
                <a:solidFill>
                  <a:srgbClr val="0070C0"/>
                </a:solidFill>
              </a:rPr>
              <a:t>Din motivation for at søge stillingen</a:t>
            </a:r>
          </a:p>
          <a:p>
            <a:r>
              <a:rPr lang="da-DK" b="1" dirty="0" smtClean="0">
                <a:solidFill>
                  <a:srgbClr val="0070C0"/>
                </a:solidFill>
              </a:rPr>
              <a:t>Medarbejderprofil og personlig profil </a:t>
            </a:r>
          </a:p>
          <a:p>
            <a:r>
              <a:rPr lang="da-DK" b="1" dirty="0" smtClean="0">
                <a:solidFill>
                  <a:srgbClr val="0070C0"/>
                </a:solidFill>
              </a:rPr>
              <a:t>Afslutning med ønske om samtale</a:t>
            </a:r>
          </a:p>
          <a:p>
            <a:endParaRPr lang="da-DK" dirty="0"/>
          </a:p>
        </p:txBody>
      </p:sp>
      <p:pic>
        <p:nvPicPr>
          <p:cNvPr id="4" name="Billede 3" descr="allogo"/>
          <p:cNvPicPr/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107504" y="6165304"/>
            <a:ext cx="2471945" cy="53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4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Efterarbejde</a:t>
            </a:r>
            <a:endParaRPr lang="da-DK" sz="440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ctr">
              <a:buNone/>
            </a:pPr>
            <a:endParaRPr lang="da-DK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da-D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Efterbehandling af din ansøgning</a:t>
            </a:r>
          </a:p>
          <a:p>
            <a:pPr algn="ctr">
              <a:buNone/>
            </a:pPr>
            <a:endParaRPr lang="da-DK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da-DK" b="1" dirty="0" smtClean="0">
                <a:solidFill>
                  <a:srgbClr val="0070C0"/>
                </a:solidFill>
              </a:rPr>
              <a:t>Læg din ansøgning væk i mindst 1 time</a:t>
            </a:r>
          </a:p>
          <a:p>
            <a:r>
              <a:rPr lang="da-DK" b="1" dirty="0" smtClean="0">
                <a:solidFill>
                  <a:srgbClr val="0070C0"/>
                </a:solidFill>
              </a:rPr>
              <a:t>Læs den igennem igen og lad som om, at du er den person, der skal modtage din ansøgning</a:t>
            </a:r>
          </a:p>
          <a:p>
            <a:r>
              <a:rPr lang="da-DK" b="1" dirty="0" smtClean="0">
                <a:solidFill>
                  <a:srgbClr val="0070C0"/>
                </a:solidFill>
              </a:rPr>
              <a:t>Hvorfor er din ansøgning god/dårlig/vildledende/spændende?</a:t>
            </a:r>
          </a:p>
          <a:p>
            <a:r>
              <a:rPr lang="da-DK" b="1" dirty="0" smtClean="0">
                <a:solidFill>
                  <a:srgbClr val="0070C0"/>
                </a:solidFill>
              </a:rPr>
              <a:t>Justér på ansøgningen, hvis nødvendigt</a:t>
            </a:r>
          </a:p>
          <a:p>
            <a:r>
              <a:rPr lang="da-DK" b="1" dirty="0" smtClean="0">
                <a:solidFill>
                  <a:srgbClr val="0070C0"/>
                </a:solidFill>
              </a:rPr>
              <a:t>Kig kritisk igennem for stavefejl/andre fejl</a:t>
            </a:r>
          </a:p>
          <a:p>
            <a:endParaRPr lang="da-DK" dirty="0" smtClean="0">
              <a:solidFill>
                <a:srgbClr val="0070C0"/>
              </a:solidFill>
            </a:endParaRPr>
          </a:p>
          <a:p>
            <a:endParaRPr lang="da-DK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4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Differentiering </a:t>
            </a:r>
            <a:endParaRPr lang="da-DK" sz="440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90728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a-DK" sz="2600" b="1" dirty="0" smtClean="0">
                <a:solidFill>
                  <a:srgbClr val="0070C0"/>
                </a:solidFill>
              </a:rPr>
              <a:t>Hvordan kan din ansøgning skille sig positivt ud?</a:t>
            </a:r>
          </a:p>
          <a:p>
            <a:r>
              <a:rPr lang="da-DK" sz="2600" b="1" dirty="0" smtClean="0">
                <a:solidFill>
                  <a:srgbClr val="0070C0"/>
                </a:solidFill>
              </a:rPr>
              <a:t>Layout</a:t>
            </a:r>
          </a:p>
          <a:p>
            <a:r>
              <a:rPr lang="da-DK" sz="2600" b="1" dirty="0" smtClean="0">
                <a:solidFill>
                  <a:srgbClr val="0070C0"/>
                </a:solidFill>
              </a:rPr>
              <a:t>Skrifttype               </a:t>
            </a:r>
            <a:r>
              <a:rPr lang="da-DK" sz="2400" b="1" dirty="0" smtClean="0">
                <a:solidFill>
                  <a:srgbClr val="0070C0"/>
                </a:solidFill>
              </a:rPr>
              <a:t>Denne slide gennemgik </a:t>
            </a:r>
          </a:p>
          <a:p>
            <a:r>
              <a:rPr lang="da-DK" sz="2600" b="1" dirty="0" smtClean="0">
                <a:solidFill>
                  <a:srgbClr val="0070C0"/>
                </a:solidFill>
              </a:rPr>
              <a:t>Farve                        </a:t>
            </a:r>
            <a:r>
              <a:rPr lang="da-DK" sz="2400" b="1" dirty="0" smtClean="0">
                <a:solidFill>
                  <a:srgbClr val="0070C0"/>
                </a:solidFill>
              </a:rPr>
              <a:t>vi ikke. Flere af punkterne</a:t>
            </a:r>
            <a:endParaRPr lang="da-DK" sz="2400" b="1" dirty="0" smtClean="0">
              <a:solidFill>
                <a:srgbClr val="0070C0"/>
              </a:solidFill>
            </a:endParaRPr>
          </a:p>
          <a:p>
            <a:r>
              <a:rPr lang="da-DK" sz="2600" b="1" dirty="0" smtClean="0">
                <a:solidFill>
                  <a:srgbClr val="0070C0"/>
                </a:solidFill>
              </a:rPr>
              <a:t>CD / </a:t>
            </a:r>
            <a:r>
              <a:rPr lang="da-DK" sz="2600" b="1" dirty="0" smtClean="0">
                <a:solidFill>
                  <a:srgbClr val="0070C0"/>
                </a:solidFill>
              </a:rPr>
              <a:t>DVD                bliver </a:t>
            </a:r>
            <a:r>
              <a:rPr lang="da-DK" sz="2400" b="1" dirty="0" smtClean="0">
                <a:solidFill>
                  <a:srgbClr val="0070C0"/>
                </a:solidFill>
              </a:rPr>
              <a:t>gennemgået med Harly</a:t>
            </a:r>
            <a:endParaRPr lang="da-DK" sz="2400" b="1" dirty="0" smtClean="0">
              <a:solidFill>
                <a:srgbClr val="0070C0"/>
              </a:solidFill>
            </a:endParaRPr>
          </a:p>
          <a:p>
            <a:r>
              <a:rPr lang="da-DK" sz="2600" b="1" dirty="0" smtClean="0">
                <a:solidFill>
                  <a:srgbClr val="0070C0"/>
                </a:solidFill>
              </a:rPr>
              <a:t>Sprogbrug	</a:t>
            </a:r>
            <a:r>
              <a:rPr lang="da-DK" sz="2400" b="1" dirty="0" smtClean="0">
                <a:solidFill>
                  <a:srgbClr val="0070C0"/>
                </a:solidFill>
              </a:rPr>
              <a:t>      fredag d. 15.02.2013.</a:t>
            </a:r>
            <a:endParaRPr lang="da-DK" sz="2400" b="1" dirty="0" smtClean="0">
              <a:solidFill>
                <a:srgbClr val="0070C0"/>
              </a:solidFill>
            </a:endParaRPr>
          </a:p>
          <a:p>
            <a:r>
              <a:rPr lang="da-DK" sz="2600" b="1" dirty="0" smtClean="0">
                <a:solidFill>
                  <a:srgbClr val="0070C0"/>
                </a:solidFill>
              </a:rPr>
              <a:t>Logo</a:t>
            </a:r>
          </a:p>
          <a:p>
            <a:r>
              <a:rPr lang="da-DK" sz="2600" b="1" dirty="0" smtClean="0">
                <a:solidFill>
                  <a:srgbClr val="0070C0"/>
                </a:solidFill>
              </a:rPr>
              <a:t>Billede af dig</a:t>
            </a:r>
          </a:p>
          <a:p>
            <a:r>
              <a:rPr lang="da-DK" sz="2600" b="1" dirty="0" smtClean="0">
                <a:solidFill>
                  <a:srgbClr val="0070C0"/>
                </a:solidFill>
              </a:rPr>
              <a:t>Andet</a:t>
            </a:r>
          </a:p>
          <a:p>
            <a:endParaRPr lang="da-DK" sz="2600" b="1" dirty="0" smtClean="0">
              <a:solidFill>
                <a:srgbClr val="0070C0"/>
              </a:solidFill>
            </a:endParaRPr>
          </a:p>
          <a:p>
            <a:endParaRPr lang="da-DK" sz="2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4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Så er det din tur</a:t>
            </a:r>
            <a:endParaRPr lang="da-DK" sz="4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323528" y="2276872"/>
            <a:ext cx="8503920" cy="2736304"/>
          </a:xfrm>
        </p:spPr>
        <p:txBody>
          <a:bodyPr>
            <a:normAutofit fontScale="77500" lnSpcReduction="20000"/>
          </a:bodyPr>
          <a:lstStyle/>
          <a:p>
            <a:r>
              <a:rPr lang="da-D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Arbejde med din egen ansøgning </a:t>
            </a:r>
          </a:p>
          <a:p>
            <a:endParaRPr lang="da-DK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da-D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Start gerne specielt med afsnittet HVORFOR søger jeg i denne virksomhed. Altså hvad er det, der er positivt ved </a:t>
            </a:r>
            <a:r>
              <a:rPr lang="da-D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den, </a:t>
            </a:r>
            <a:r>
              <a:rPr lang="da-D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som du ser det?</a:t>
            </a:r>
          </a:p>
          <a:p>
            <a:endParaRPr lang="da-DK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da-D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Har du spørgsmål  – så’ det nu </a:t>
            </a:r>
            <a:r>
              <a:rPr lang="da-D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 </a:t>
            </a:r>
          </a:p>
          <a:p>
            <a:r>
              <a:rPr lang="da-D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Sparring om din ansøgning med de andre deltagere og underviseren</a:t>
            </a:r>
            <a:endParaRPr lang="da-DK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Billede 3" descr="allogo"/>
          <p:cNvPicPr/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107504" y="6165304"/>
            <a:ext cx="2471945" cy="53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4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Afrunding</a:t>
            </a:r>
            <a:r>
              <a:rPr lang="da-DK" sz="4400" b="1" dirty="0" smtClean="0">
                <a:latin typeface="Arial" pitchFamily="34" charset="0"/>
                <a:cs typeface="Arial" pitchFamily="34" charset="0"/>
              </a:rPr>
              <a:t> </a:t>
            </a:r>
            <a:endParaRPr lang="da-DK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323528" y="2348880"/>
            <a:ext cx="8503920" cy="2448272"/>
          </a:xfrm>
        </p:spPr>
        <p:txBody>
          <a:bodyPr/>
          <a:lstStyle/>
          <a:p>
            <a:r>
              <a:rPr lang="da-DK" sz="3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Hvad har du lært i dag?</a:t>
            </a:r>
          </a:p>
          <a:p>
            <a:r>
              <a:rPr lang="da-DK" sz="3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Har du noget du vil dele her til sidst?</a:t>
            </a:r>
          </a:p>
          <a:p>
            <a:endParaRPr lang="da-DK" sz="32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4" name="Billede 3" descr="allogo"/>
          <p:cNvPicPr/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107504" y="6165304"/>
            <a:ext cx="2471945" cy="53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4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Tak til dig </a:t>
            </a:r>
            <a:endParaRPr lang="da-DK" sz="4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da-DK" sz="4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da-DK" sz="4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da-DK" sz="4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Tak for dine input </a:t>
            </a:r>
            <a:endParaRPr lang="da-DK" sz="4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Billede 3" descr="allogo"/>
          <p:cNvPicPr/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107504" y="6165304"/>
            <a:ext cx="2471945" cy="53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AFSLUTNING </a:t>
            </a:r>
            <a:endParaRPr lang="da-DK" sz="5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301752" y="1844824"/>
            <a:ext cx="8503920" cy="4254224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da-DK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Tak for i dag </a:t>
            </a:r>
          </a:p>
          <a:p>
            <a:pPr algn="ctr">
              <a:buNone/>
            </a:pPr>
            <a:r>
              <a:rPr lang="da-DK" sz="44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  <a:sym typeface="Wingdings" pitchFamily="2" charset="2"/>
              </a:rPr>
              <a:t></a:t>
            </a:r>
            <a:endParaRPr lang="da-DK" sz="4400" b="1" dirty="0" smtClean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da-DK" sz="2800" b="1" dirty="0" smtClean="0">
                <a:solidFill>
                  <a:srgbClr val="0070C0"/>
                </a:solidFill>
              </a:rPr>
              <a:t>Annette Larsen </a:t>
            </a:r>
          </a:p>
          <a:p>
            <a:pPr algn="ctr">
              <a:buNone/>
            </a:pPr>
            <a:r>
              <a:rPr lang="da-DK" sz="2800" b="1" dirty="0" smtClean="0">
                <a:solidFill>
                  <a:srgbClr val="0070C0"/>
                </a:solidFill>
              </a:rPr>
              <a:t>Life- &amp; business coach</a:t>
            </a:r>
          </a:p>
          <a:p>
            <a:pPr algn="ctr">
              <a:buNone/>
            </a:pPr>
            <a:r>
              <a:rPr lang="da-DK" sz="2800" b="1" dirty="0" smtClean="0">
                <a:solidFill>
                  <a:srgbClr val="0070C0"/>
                </a:solidFill>
              </a:rPr>
              <a:t>CVR.nr. 30 04 83 85</a:t>
            </a:r>
          </a:p>
          <a:p>
            <a:pPr algn="ctr">
              <a:buNone/>
            </a:pPr>
            <a:r>
              <a:rPr lang="da-DK" sz="2800" b="1" dirty="0" smtClean="0">
                <a:solidFill>
                  <a:srgbClr val="0070C0"/>
                </a:solidFill>
              </a:rPr>
              <a:t>info@al-coaching.dk </a:t>
            </a:r>
          </a:p>
          <a:p>
            <a:pPr algn="ctr">
              <a:buNone/>
            </a:pPr>
            <a:r>
              <a:rPr lang="da-DK" sz="2800" b="1" dirty="0" smtClean="0">
                <a:solidFill>
                  <a:srgbClr val="0070C0"/>
                </a:solidFill>
              </a:rPr>
              <a:t>www.al-coaching.dk </a:t>
            </a:r>
          </a:p>
          <a:p>
            <a:pPr algn="ctr">
              <a:buNone/>
            </a:pPr>
            <a:r>
              <a:rPr lang="da-DK" sz="2800" b="1" dirty="0" smtClean="0">
                <a:solidFill>
                  <a:srgbClr val="0070C0"/>
                </a:solidFill>
              </a:rPr>
              <a:t>Mob.tlf.  41 42 35 02 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4" name="Billede 3" descr="allogo"/>
          <p:cNvPicPr/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107504" y="6165304"/>
            <a:ext cx="2471945" cy="53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PROSA</a:t>
            </a:r>
            <a:endParaRPr lang="da-DK" sz="5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323528" y="1988840"/>
            <a:ext cx="8503920" cy="122413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da-DK" sz="3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God morgen og velkommen til </a:t>
            </a:r>
          </a:p>
          <a:p>
            <a:pPr algn="ctr">
              <a:buNone/>
            </a:pPr>
            <a:r>
              <a:rPr lang="da-DK" sz="3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 dejlig dag med læring og dialog</a:t>
            </a:r>
            <a:endParaRPr lang="da-DK" sz="3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Billede 3" descr="allogo"/>
          <p:cNvPicPr/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107504" y="6165304"/>
            <a:ext cx="2471945" cy="53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kstboks 6"/>
          <p:cNvSpPr txBox="1"/>
          <p:nvPr/>
        </p:nvSpPr>
        <p:spPr>
          <a:xfrm rot="19435281">
            <a:off x="3776175" y="4413727"/>
            <a:ext cx="3709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Tak fordi du er mødt op</a:t>
            </a:r>
            <a:endParaRPr lang="da-DK" sz="2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kstboks 7"/>
          <p:cNvSpPr txBox="1"/>
          <p:nvPr/>
        </p:nvSpPr>
        <p:spPr>
          <a:xfrm rot="20896222">
            <a:off x="926831" y="3782085"/>
            <a:ext cx="2180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Jeg glæder mig </a:t>
            </a:r>
          </a:p>
          <a:p>
            <a:r>
              <a:rPr lang="da-D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til at dele denne skønne dag sammen med jer. </a:t>
            </a:r>
            <a:endParaRPr lang="da-DK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Præsentation</a:t>
            </a:r>
            <a:endParaRPr lang="da-DK" sz="5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323528" y="1844824"/>
            <a:ext cx="8503920" cy="4254224"/>
          </a:xfrm>
        </p:spPr>
        <p:txBody>
          <a:bodyPr/>
          <a:lstStyle/>
          <a:p>
            <a:r>
              <a:rPr lang="da-D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Præsentation af kursuslederen Annette Larsen </a:t>
            </a:r>
          </a:p>
          <a:p>
            <a:r>
              <a:rPr lang="da-D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Præsentation af deltagerne</a:t>
            </a:r>
          </a:p>
          <a:p>
            <a:endParaRPr lang="da-DK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da-D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Workshop om ansøgninger </a:t>
            </a:r>
          </a:p>
          <a:p>
            <a:endParaRPr lang="da-DK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da-D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Bevægelse – motion – energi </a:t>
            </a:r>
            <a:r>
              <a:rPr lang="da-D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 </a:t>
            </a:r>
            <a:endParaRPr lang="da-DK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da-D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Er du klar, ’</a:t>
            </a:r>
            <a:r>
              <a:rPr lang="da-DK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openminded</a:t>
            </a:r>
            <a:r>
              <a:rPr lang="da-D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’ og optimistisk?</a:t>
            </a:r>
          </a:p>
          <a:p>
            <a:endParaRPr lang="da-DK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da-DK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da-DK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4" name="Billede 3" descr="allogo"/>
          <p:cNvPicPr/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107504" y="6165304"/>
            <a:ext cx="2471945" cy="53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Dagens hovedindhold  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sz="2600" b="1" dirty="0" smtClean="0">
                <a:solidFill>
                  <a:srgbClr val="0070C0"/>
                </a:solidFill>
              </a:rPr>
              <a:t>Hvilke ’kanaler’ bruger du til at søge efter job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600" b="1" dirty="0" smtClean="0">
                <a:solidFill>
                  <a:srgbClr val="0070C0"/>
                </a:solidFill>
              </a:rPr>
              <a:t>Forskel på ansøgning og CV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600" b="1" dirty="0" smtClean="0">
                <a:solidFill>
                  <a:srgbClr val="0070C0"/>
                </a:solidFill>
              </a:rPr>
              <a:t>Hvad er styrken ved en ansøgning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600" b="1" dirty="0" smtClean="0">
                <a:solidFill>
                  <a:srgbClr val="0070C0"/>
                </a:solidFill>
              </a:rPr>
              <a:t>Typer af ansøgninger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600" b="1" dirty="0" smtClean="0">
                <a:solidFill>
                  <a:srgbClr val="0070C0"/>
                </a:solidFill>
              </a:rPr>
              <a:t>Grundtanker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600" b="1" dirty="0" smtClean="0">
                <a:solidFill>
                  <a:srgbClr val="0070C0"/>
                </a:solidFill>
              </a:rPr>
              <a:t>Hvordan læses et stillingsopslag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600" b="1" dirty="0" smtClean="0">
                <a:solidFill>
                  <a:srgbClr val="0070C0"/>
                </a:solidFill>
              </a:rPr>
              <a:t>Virksomhedsinformationssøgning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600" b="1" dirty="0" smtClean="0">
                <a:solidFill>
                  <a:srgbClr val="0070C0"/>
                </a:solidFill>
              </a:rPr>
              <a:t>Gennemgang - skabelon til ansøgning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600" b="1" dirty="0" smtClean="0">
                <a:solidFill>
                  <a:srgbClr val="0070C0"/>
                </a:solidFill>
              </a:rPr>
              <a:t>Efterbehandling</a:t>
            </a:r>
          </a:p>
          <a:p>
            <a:pPr marL="514350" indent="-514350">
              <a:buFont typeface="+mj-lt"/>
              <a:buAutoNum type="arabicPeriod"/>
            </a:pPr>
            <a:endParaRPr lang="da-DK" sz="2600" b="1" dirty="0" smtClean="0">
              <a:solidFill>
                <a:srgbClr val="0070C0"/>
              </a:solidFill>
            </a:endParaRPr>
          </a:p>
          <a:p>
            <a:endParaRPr lang="da-DK" dirty="0"/>
          </a:p>
        </p:txBody>
      </p:sp>
      <p:pic>
        <p:nvPicPr>
          <p:cNvPr id="4" name="Billede 3" descr="allogo"/>
          <p:cNvPicPr/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107504" y="6165304"/>
            <a:ext cx="2471945" cy="53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Hvor søger du efter job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a-DK" b="1" dirty="0" err="1" smtClean="0">
                <a:solidFill>
                  <a:srgbClr val="0070C0"/>
                </a:solidFill>
              </a:rPr>
              <a:t>Jobportaler</a:t>
            </a:r>
            <a:r>
              <a:rPr lang="da-DK" b="1" dirty="0" smtClean="0">
                <a:solidFill>
                  <a:srgbClr val="0070C0"/>
                </a:solidFill>
              </a:rPr>
              <a:t> på nettet </a:t>
            </a:r>
          </a:p>
          <a:p>
            <a:r>
              <a:rPr lang="da-DK" b="1" dirty="0" smtClean="0">
                <a:solidFill>
                  <a:srgbClr val="0070C0"/>
                </a:solidFill>
              </a:rPr>
              <a:t>Via </a:t>
            </a:r>
            <a:r>
              <a:rPr lang="da-DK" b="1" dirty="0" err="1" smtClean="0">
                <a:solidFill>
                  <a:srgbClr val="0070C0"/>
                </a:solidFill>
              </a:rPr>
              <a:t>jobagent</a:t>
            </a:r>
            <a:endParaRPr lang="da-DK" b="1" dirty="0" smtClean="0">
              <a:solidFill>
                <a:srgbClr val="0070C0"/>
              </a:solidFill>
            </a:endParaRPr>
          </a:p>
          <a:p>
            <a:r>
              <a:rPr lang="da-DK" b="1" dirty="0" smtClean="0">
                <a:solidFill>
                  <a:srgbClr val="0070C0"/>
                </a:solidFill>
              </a:rPr>
              <a:t>Virksomhedernes websites</a:t>
            </a:r>
          </a:p>
          <a:p>
            <a:r>
              <a:rPr lang="da-DK" b="1" dirty="0" smtClean="0">
                <a:solidFill>
                  <a:srgbClr val="0070C0"/>
                </a:solidFill>
              </a:rPr>
              <a:t>Min side – </a:t>
            </a:r>
            <a:r>
              <a:rPr lang="da-DK" b="1" dirty="0" err="1" smtClean="0">
                <a:solidFill>
                  <a:srgbClr val="0070C0"/>
                </a:solidFill>
              </a:rPr>
              <a:t>Jobnet</a:t>
            </a:r>
            <a:endParaRPr lang="da-DK" b="1" dirty="0" smtClean="0">
              <a:solidFill>
                <a:srgbClr val="0070C0"/>
              </a:solidFill>
            </a:endParaRPr>
          </a:p>
          <a:p>
            <a:r>
              <a:rPr lang="da-DK" b="1" dirty="0" smtClean="0">
                <a:solidFill>
                  <a:srgbClr val="0070C0"/>
                </a:solidFill>
              </a:rPr>
              <a:t>Jobcentret </a:t>
            </a:r>
          </a:p>
          <a:p>
            <a:r>
              <a:rPr lang="da-DK" b="1" dirty="0" smtClean="0">
                <a:solidFill>
                  <a:srgbClr val="0070C0"/>
                </a:solidFill>
              </a:rPr>
              <a:t>A-kassen / Fagforening</a:t>
            </a:r>
          </a:p>
          <a:p>
            <a:r>
              <a:rPr lang="da-DK" b="1" dirty="0" smtClean="0">
                <a:solidFill>
                  <a:srgbClr val="0070C0"/>
                </a:solidFill>
              </a:rPr>
              <a:t>Via dit netværk</a:t>
            </a:r>
          </a:p>
          <a:p>
            <a:r>
              <a:rPr lang="da-DK" b="1" dirty="0" smtClean="0">
                <a:solidFill>
                  <a:srgbClr val="0070C0"/>
                </a:solidFill>
              </a:rPr>
              <a:t>Lokalaviser</a:t>
            </a:r>
          </a:p>
          <a:p>
            <a:r>
              <a:rPr lang="da-DK" b="1" dirty="0" smtClean="0">
                <a:solidFill>
                  <a:srgbClr val="0070C0"/>
                </a:solidFill>
              </a:rPr>
              <a:t>Fagblade / tidsskrifter</a:t>
            </a:r>
          </a:p>
          <a:p>
            <a:r>
              <a:rPr lang="da-DK" b="1" dirty="0" smtClean="0">
                <a:solidFill>
                  <a:srgbClr val="0070C0"/>
                </a:solidFill>
              </a:rPr>
              <a:t>U-OPFORDRET</a:t>
            </a:r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4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Ansøgningens formål</a:t>
            </a:r>
            <a:endParaRPr lang="da-DK" sz="4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323528" y="1916832"/>
            <a:ext cx="8503920" cy="4104456"/>
          </a:xfrm>
        </p:spPr>
        <p:txBody>
          <a:bodyPr>
            <a:normAutofit/>
          </a:bodyPr>
          <a:lstStyle/>
          <a:p>
            <a:endParaRPr lang="da-DK" sz="28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da-DK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Hvad er forskellen på en ansøgning og et CV ?</a:t>
            </a:r>
          </a:p>
          <a:p>
            <a:r>
              <a:rPr lang="da-DK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Hvilket formål tjener en ansøgning?</a:t>
            </a:r>
          </a:p>
          <a:p>
            <a:r>
              <a:rPr lang="da-DK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Hvad er styrken ved en ansøgning?</a:t>
            </a:r>
          </a:p>
          <a:p>
            <a:endParaRPr lang="da-DK" sz="28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da-DK" sz="30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da-DK" sz="28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da-DK" sz="28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4" name="Billede 3" descr="allogo"/>
          <p:cNvPicPr/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107504" y="6165304"/>
            <a:ext cx="2471945" cy="53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a-DK" sz="5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da-DK" sz="4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Typer af ansøgninger</a:t>
            </a:r>
            <a:endParaRPr lang="da-DK" sz="4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301752" y="1772816"/>
            <a:ext cx="8503920" cy="4326232"/>
          </a:xfrm>
        </p:spPr>
        <p:txBody>
          <a:bodyPr/>
          <a:lstStyle/>
          <a:p>
            <a:endParaRPr lang="da-DK" dirty="0" smtClean="0"/>
          </a:p>
          <a:p>
            <a:endParaRPr lang="da-DK" dirty="0"/>
          </a:p>
        </p:txBody>
      </p:sp>
      <p:pic>
        <p:nvPicPr>
          <p:cNvPr id="4" name="Billede 3" descr="allogo"/>
          <p:cNvPicPr/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107504" y="6165304"/>
            <a:ext cx="2471945" cy="53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ktangel 7"/>
          <p:cNvSpPr/>
          <p:nvPr/>
        </p:nvSpPr>
        <p:spPr>
          <a:xfrm>
            <a:off x="971600" y="1844824"/>
            <a:ext cx="66064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400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Skriftlige ansøgninger: </a:t>
            </a:r>
          </a:p>
          <a:p>
            <a:pPr>
              <a:buFont typeface="Arial" pitchFamily="34" charset="0"/>
              <a:buChar char="•"/>
            </a:pPr>
            <a:r>
              <a:rPr lang="da-DK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Opfordret ansøgning </a:t>
            </a:r>
          </a:p>
          <a:p>
            <a:pPr>
              <a:buFont typeface="Arial" pitchFamily="34" charset="0"/>
              <a:buChar char="•"/>
            </a:pPr>
            <a:r>
              <a:rPr lang="da-DK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U-opfordret</a:t>
            </a:r>
            <a:r>
              <a:rPr lang="da-DK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ansøgning</a:t>
            </a:r>
          </a:p>
          <a:p>
            <a:pPr>
              <a:buFont typeface="Arial" pitchFamily="34" charset="0"/>
              <a:buChar char="•"/>
            </a:pPr>
            <a:r>
              <a:rPr lang="da-DK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Netværksbrev </a:t>
            </a:r>
          </a:p>
          <a:p>
            <a:pPr>
              <a:buFont typeface="Arial" pitchFamily="34" charset="0"/>
              <a:buChar char="•"/>
            </a:pPr>
            <a:endParaRPr lang="da-DK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da-DK" sz="2400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Personlige henvendelser: </a:t>
            </a:r>
          </a:p>
          <a:p>
            <a:pPr>
              <a:buFont typeface="Arial" pitchFamily="34" charset="0"/>
              <a:buChar char="•"/>
            </a:pPr>
            <a:r>
              <a:rPr lang="da-DK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Pr. telefon </a:t>
            </a:r>
          </a:p>
          <a:p>
            <a:pPr>
              <a:buFont typeface="Arial" pitchFamily="34" charset="0"/>
              <a:buChar char="•"/>
            </a:pPr>
            <a:r>
              <a:rPr lang="da-DK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Personlig henvendelse til virksomhed</a:t>
            </a:r>
          </a:p>
          <a:p>
            <a:pPr>
              <a:buFont typeface="Arial" pitchFamily="34" charset="0"/>
              <a:buChar char="•"/>
            </a:pPr>
            <a:r>
              <a:rPr lang="da-DK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Personlig henvendelse til dit netværk</a:t>
            </a:r>
          </a:p>
          <a:p>
            <a:pPr>
              <a:buFont typeface="Arial" pitchFamily="34" charset="0"/>
              <a:buChar char="•"/>
            </a:pPr>
            <a:endParaRPr lang="da-DK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da-DK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4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Grundtanker</a:t>
            </a:r>
            <a:endParaRPr lang="da-DK" sz="440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1520" y="1527048"/>
            <a:ext cx="8640960" cy="4638256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da-DK" b="1" dirty="0" smtClean="0">
                <a:solidFill>
                  <a:srgbClr val="0070C0"/>
                </a:solidFill>
              </a:rPr>
              <a:t>Din egen forberedelse til at skrive ansøgninger</a:t>
            </a:r>
          </a:p>
          <a:p>
            <a:pPr algn="ctr">
              <a:buNone/>
            </a:pPr>
            <a:endParaRPr lang="da-DK" sz="1300" b="1" dirty="0" smtClean="0">
              <a:solidFill>
                <a:srgbClr val="0070C0"/>
              </a:solidFill>
            </a:endParaRPr>
          </a:p>
          <a:p>
            <a:r>
              <a:rPr lang="da-DK" b="1" dirty="0" smtClean="0">
                <a:solidFill>
                  <a:srgbClr val="0070C0"/>
                </a:solidFill>
              </a:rPr>
              <a:t>Hvad vil du </a:t>
            </a:r>
            <a:r>
              <a:rPr lang="da-DK" b="1" u="sng" dirty="0" smtClean="0">
                <a:solidFill>
                  <a:srgbClr val="0070C0"/>
                </a:solidFill>
              </a:rPr>
              <a:t>virkelig gerne</a:t>
            </a:r>
            <a:r>
              <a:rPr lang="da-DK" b="1" dirty="0" smtClean="0">
                <a:solidFill>
                  <a:srgbClr val="0070C0"/>
                </a:solidFill>
              </a:rPr>
              <a:t> arbejde med/som?</a:t>
            </a:r>
          </a:p>
          <a:p>
            <a:r>
              <a:rPr lang="da-DK" b="1" dirty="0" smtClean="0">
                <a:solidFill>
                  <a:srgbClr val="0070C0"/>
                </a:solidFill>
              </a:rPr>
              <a:t>Hvilke værdier lægger du stor vægt på?</a:t>
            </a:r>
          </a:p>
          <a:p>
            <a:r>
              <a:rPr lang="da-DK" b="1" dirty="0" smtClean="0">
                <a:solidFill>
                  <a:srgbClr val="0070C0"/>
                </a:solidFill>
              </a:rPr>
              <a:t>Hvilke kvalifikationer og kompetencer har du, som du vil have i spil?</a:t>
            </a:r>
          </a:p>
          <a:p>
            <a:r>
              <a:rPr lang="da-DK" b="1" dirty="0" smtClean="0">
                <a:solidFill>
                  <a:srgbClr val="0070C0"/>
                </a:solidFill>
              </a:rPr>
              <a:t>Hvilke brancher/virksomheder vil du helst arbejde i? </a:t>
            </a:r>
          </a:p>
          <a:p>
            <a:r>
              <a:rPr lang="da-DK" b="1" dirty="0" smtClean="0">
                <a:solidFill>
                  <a:srgbClr val="0070C0"/>
                </a:solidFill>
              </a:rPr>
              <a:t>Hvordan har du det typisk med chefer/ledere?</a:t>
            </a:r>
          </a:p>
          <a:p>
            <a:r>
              <a:rPr lang="da-DK" b="1" dirty="0" smtClean="0">
                <a:solidFill>
                  <a:srgbClr val="0070C0"/>
                </a:solidFill>
              </a:rPr>
              <a:t>Hvordan er du typisk som kollega?</a:t>
            </a:r>
          </a:p>
          <a:p>
            <a:r>
              <a:rPr lang="da-DK" b="1" dirty="0" smtClean="0">
                <a:solidFill>
                  <a:srgbClr val="0070C0"/>
                </a:solidFill>
              </a:rPr>
              <a:t>Hvordan har du det med at arbejde alene/selvstændigt/team?</a:t>
            </a:r>
          </a:p>
          <a:p>
            <a:r>
              <a:rPr lang="da-DK" b="1" dirty="0" smtClean="0">
                <a:solidFill>
                  <a:srgbClr val="0070C0"/>
                </a:solidFill>
              </a:rPr>
              <a:t>Andet?</a:t>
            </a:r>
          </a:p>
          <a:p>
            <a:endParaRPr lang="da-DK" dirty="0" smtClean="0">
              <a:solidFill>
                <a:srgbClr val="0070C0"/>
              </a:solidFill>
            </a:endParaRPr>
          </a:p>
          <a:p>
            <a:endParaRPr lang="da-DK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4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Firma informations søgning</a:t>
            </a:r>
            <a:endParaRPr lang="da-DK" sz="440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a-DK" sz="2400" b="1" dirty="0" smtClean="0">
                <a:solidFill>
                  <a:srgbClr val="0070C0"/>
                </a:solidFill>
              </a:rPr>
              <a:t>Når du har fundet en stillingsannonce du vil søge på:</a:t>
            </a:r>
          </a:p>
          <a:p>
            <a:r>
              <a:rPr lang="da-DK" dirty="0" smtClean="0">
                <a:solidFill>
                  <a:srgbClr val="0070C0"/>
                </a:solidFill>
              </a:rPr>
              <a:t>Læs stillingsannoncen igennem – læg den fra dig og opsummér, hvilke kvalifikationer, kompetencer og egenskaber virksomheden lægger vægt på</a:t>
            </a:r>
            <a:endParaRPr lang="da-DK" sz="800" dirty="0" smtClean="0">
              <a:solidFill>
                <a:srgbClr val="0070C0"/>
              </a:solidFill>
            </a:endParaRPr>
          </a:p>
          <a:p>
            <a:r>
              <a:rPr lang="da-DK" dirty="0" smtClean="0">
                <a:solidFill>
                  <a:srgbClr val="0070C0"/>
                </a:solidFill>
              </a:rPr>
              <a:t>Er det noget for dig? Vil, kan og ønsker du jobbet?</a:t>
            </a:r>
          </a:p>
          <a:p>
            <a:r>
              <a:rPr lang="da-DK" dirty="0" smtClean="0">
                <a:solidFill>
                  <a:srgbClr val="0070C0"/>
                </a:solidFill>
              </a:rPr>
              <a:t>Virksomhedens hjemmeside er et </a:t>
            </a:r>
            <a:r>
              <a:rPr lang="da-DK" sz="2400" dirty="0" smtClean="0">
                <a:solidFill>
                  <a:srgbClr val="0070C0"/>
                </a:solidFill>
              </a:rPr>
              <a:t>MUST</a:t>
            </a:r>
            <a:r>
              <a:rPr lang="da-DK" dirty="0" smtClean="0">
                <a:solidFill>
                  <a:srgbClr val="0070C0"/>
                </a:solidFill>
              </a:rPr>
              <a:t> at være inde på – hvad producerer/yder de?</a:t>
            </a:r>
          </a:p>
          <a:p>
            <a:r>
              <a:rPr lang="da-DK" dirty="0" smtClean="0">
                <a:solidFill>
                  <a:srgbClr val="0070C0"/>
                </a:solidFill>
              </a:rPr>
              <a:t>Virksomhedens visioner, mission, værdier – hvad har de ’gang i’ og hvor er de på vej hen?</a:t>
            </a:r>
          </a:p>
          <a:p>
            <a:r>
              <a:rPr lang="da-DK" dirty="0" smtClean="0">
                <a:solidFill>
                  <a:srgbClr val="0070C0"/>
                </a:solidFill>
              </a:rPr>
              <a:t>Hvilken værdi kan DU tilføre virksomheden?</a:t>
            </a:r>
          </a:p>
          <a:p>
            <a:endParaRPr lang="da-DK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iel">
  <a:themeElements>
    <a:clrScheme name="Brugerdefinere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7030A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ie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ie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2304</TotalTime>
  <Words>662</Words>
  <Application>Microsoft Office PowerPoint</Application>
  <PresentationFormat>Skærmshow (4:3)</PresentationFormat>
  <Paragraphs>159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18</vt:i4>
      </vt:variant>
    </vt:vector>
  </HeadingPairs>
  <TitlesOfParts>
    <vt:vector size="19" baseType="lpstr">
      <vt:lpstr>Officiel</vt:lpstr>
      <vt:lpstr>PROSA</vt:lpstr>
      <vt:lpstr>PROSA</vt:lpstr>
      <vt:lpstr>Præsentation</vt:lpstr>
      <vt:lpstr>Dagens hovedindhold   </vt:lpstr>
      <vt:lpstr>Hvor søger du efter job</vt:lpstr>
      <vt:lpstr>Ansøgningens formål</vt:lpstr>
      <vt:lpstr> Typer af ansøgninger</vt:lpstr>
      <vt:lpstr>Grundtanker</vt:lpstr>
      <vt:lpstr>Firma informations søgning</vt:lpstr>
      <vt:lpstr>Dialog om ansøgninger</vt:lpstr>
      <vt:lpstr>Opbygning af ansøgning</vt:lpstr>
      <vt:lpstr>Forslag til opbygning af ansøgning</vt:lpstr>
      <vt:lpstr>Efterarbejde</vt:lpstr>
      <vt:lpstr>Differentiering </vt:lpstr>
      <vt:lpstr>Så er det din tur</vt:lpstr>
      <vt:lpstr>Afrunding </vt:lpstr>
      <vt:lpstr>Tak til dig </vt:lpstr>
      <vt:lpstr>AFSLUTNING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PROSA</dc:title>
  <dc:creator>Annette</dc:creator>
  <cp:lastModifiedBy>Annette</cp:lastModifiedBy>
  <cp:revision>112</cp:revision>
  <dcterms:created xsi:type="dcterms:W3CDTF">2012-04-30T09:16:22Z</dcterms:created>
  <dcterms:modified xsi:type="dcterms:W3CDTF">2013-02-09T11:37:23Z</dcterms:modified>
</cp:coreProperties>
</file>