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zemek Bielak" initials="PB" lastIdx="2" clrIdx="0">
    <p:extLst>
      <p:ext uri="{19B8F6BF-5375-455C-9EA6-DF929625EA0E}">
        <p15:presenceInfo xmlns:p15="http://schemas.microsoft.com/office/powerpoint/2012/main" userId="cea5f973fa180b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4T15:46:14.990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4812-87AD-4E25-B757-0E26AF88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02D6F-5AC5-4732-9D5F-5D462500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2E0B-8D7D-4B0A-A69F-0933E75A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50E4-7D54-4D4D-BC0C-CD003EF6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DBB7-D73D-43DD-9DE1-D5B7745A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83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6A93-C625-4EBD-8834-F8485679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7A22F-1257-4B08-B790-D40CCBEA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4328-57B7-4F3C-ADA4-3C7BF759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21A9-4178-4AE2-A2C1-B61D5F2C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1B6A-1F5B-4FB8-B18E-57139A58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979CB-EB60-4546-8BD5-95C63EB8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2C14C-F3CE-48A8-8673-B27899BD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A568-AD77-4DB7-9528-5F193EF5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3172-4FEA-4F54-90F6-4D6FD209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BFB-A73D-4362-9FA7-4D886E14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9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4D71-4ADA-481C-B3A9-E6669508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E6-DD5C-4645-9013-26E94BD6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4AC8-9345-427F-AF02-BE9E1D2E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2F44-4A18-400E-BA68-47D201E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26AD-AA9C-4337-986D-41AFEC75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2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6542-BEC2-4C9F-8DC9-8FA43BB2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EA29-134A-463E-B560-C28A2A5D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2D1B-884B-484B-907E-884F2DEC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9131-AC9E-478E-A948-171F7C4E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A263-4EF6-4B14-9A70-C3FF9D2D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5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CBAA-EB64-4885-8EED-7C214411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04F8-5039-4A58-BDAF-9CDDEE29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8707-E5DE-4FB0-AD66-C71A6AA5E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D7562-4E5F-4816-801E-A8FE6025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45806-B2FA-4D47-B9D6-96E44BD3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8837-FD09-4CE6-A4B4-460D6F5B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21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C03B-DA62-42B1-8E9E-B3629908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3653-DE51-4F33-943E-A3F3F9C9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17B96-A590-41C5-9F02-89B10B1C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A8E9-AAB5-4B39-830B-176371873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00CCD-9B94-4DF7-80F7-59D93175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1B635-A1AD-4753-B39A-E9F2B378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21B6-B712-475A-B458-DCA5ED81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02EE6-1557-4FB1-A4C0-D86EABB5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9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C26D-0B69-45C0-8DCA-319848B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35FED-FDAD-448F-9635-9EFD1953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7F7D0-1CDB-4940-8F73-B33B5B88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2BFA-B30E-4BE1-A26E-286D24C2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83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AB4E9-A37F-4293-AE56-4CF13151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68C50-548E-4DF0-A4A7-B0E2A730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FD4D-D2A7-4063-A92D-5CFB37B2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51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6FE0-7E3C-4DF7-AD32-61CF4287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6BC8-2265-4FC2-B036-D1DFF06C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E950-F3CA-4BF1-9DE3-F81A35D67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A6C3-E719-447C-8AFD-65AA7485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6BEE-817A-425B-B4AB-D51C00DE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7F71-072E-4B7F-9389-0D706E1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55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1A0C-52C4-44A1-B8A4-24DB7C2A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B88CE-540B-41A3-89E9-BF6FDD20C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AA1EA-4691-4F30-8578-F1E5C0CA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FDD2F-E855-46FB-9447-7342E822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B35CE-DBFC-416D-806F-3E55FD65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698B-14BA-4862-A57B-2CE359E5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298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29D54-03DE-465A-B88D-38523840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2D9D-CC3D-415B-82BD-35175C82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EE72-0B66-48D3-B702-B932EA4E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95DE-B8E9-4D55-93D6-A0CBB1342F35}" type="datetimeFigureOut">
              <a:rPr lang="pl-PL" smtClean="0"/>
              <a:t>24.02.2018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84AA-EC0A-4016-AEE3-68CC7C1A4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74EF-5FC3-42AD-94EF-AEF68B12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B1D3-3027-4C7E-9996-94AC3B3D76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801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6BD95-A183-49F4-927D-BFC7E355402F}"/>
              </a:ext>
            </a:extLst>
          </p:cNvPr>
          <p:cNvSpPr/>
          <p:nvPr/>
        </p:nvSpPr>
        <p:spPr>
          <a:xfrm>
            <a:off x="1908893" y="807520"/>
            <a:ext cx="6007006" cy="3310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Picture 4" descr="Znalezione obrazy dla zapytania pacman">
            <a:extLst>
              <a:ext uri="{FF2B5EF4-FFF2-40B4-BE49-F238E27FC236}">
                <a16:creationId xmlns:a16="http://schemas.microsoft.com/office/drawing/2014/main" id="{E652BB79-0D15-4EA4-A9D7-33387BD292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85" y="937876"/>
            <a:ext cx="3112135" cy="30499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C0F20-238A-4FEC-B2F7-F9356E530A20}"/>
              </a:ext>
            </a:extLst>
          </p:cNvPr>
          <p:cNvSpPr/>
          <p:nvPr/>
        </p:nvSpPr>
        <p:spPr>
          <a:xfrm>
            <a:off x="5885542" y="1414586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3F37B-1D4C-477E-8FF1-49569E19594F}"/>
              </a:ext>
            </a:extLst>
          </p:cNvPr>
          <p:cNvSpPr/>
          <p:nvPr/>
        </p:nvSpPr>
        <p:spPr>
          <a:xfrm>
            <a:off x="6828742" y="1414586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55CF5-1064-47D0-ACC3-51DBDFAE466A}"/>
              </a:ext>
            </a:extLst>
          </p:cNvPr>
          <p:cNvSpPr txBox="1"/>
          <p:nvPr/>
        </p:nvSpPr>
        <p:spPr>
          <a:xfrm>
            <a:off x="5892316" y="982589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Player1</a:t>
            </a:r>
            <a:endParaRPr lang="pl-P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56229-BB8E-4DDF-96EE-85E26FF9919B}"/>
              </a:ext>
            </a:extLst>
          </p:cNvPr>
          <p:cNvSpPr txBox="1"/>
          <p:nvPr/>
        </p:nvSpPr>
        <p:spPr>
          <a:xfrm>
            <a:off x="6779673" y="982589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F5D68-A6E7-4E61-B61B-9E5C932093BA}"/>
              </a:ext>
            </a:extLst>
          </p:cNvPr>
          <p:cNvSpPr txBox="1"/>
          <p:nvPr/>
        </p:nvSpPr>
        <p:spPr>
          <a:xfrm>
            <a:off x="5240429" y="1343010"/>
            <a:ext cx="64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ABE8C-1E3D-478A-8E3E-83ACA94570E2}"/>
              </a:ext>
            </a:extLst>
          </p:cNvPr>
          <p:cNvSpPr txBox="1"/>
          <p:nvPr/>
        </p:nvSpPr>
        <p:spPr>
          <a:xfrm>
            <a:off x="5892316" y="135596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16869-7118-434E-A803-CEAB14EA7062}"/>
              </a:ext>
            </a:extLst>
          </p:cNvPr>
          <p:cNvSpPr txBox="1"/>
          <p:nvPr/>
        </p:nvSpPr>
        <p:spPr>
          <a:xfrm>
            <a:off x="6841200" y="135596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9BEDA-3D34-4604-8459-20806197D76C}"/>
              </a:ext>
            </a:extLst>
          </p:cNvPr>
          <p:cNvSpPr txBox="1"/>
          <p:nvPr/>
        </p:nvSpPr>
        <p:spPr>
          <a:xfrm>
            <a:off x="5223788" y="1723144"/>
            <a:ext cx="591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A62B90-F825-4AFC-AD19-646EEB8F8544}"/>
              </a:ext>
            </a:extLst>
          </p:cNvPr>
          <p:cNvSpPr/>
          <p:nvPr/>
        </p:nvSpPr>
        <p:spPr>
          <a:xfrm>
            <a:off x="6828741" y="1794720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6C836-0A4C-411C-BC22-577A30FD1A15}"/>
              </a:ext>
            </a:extLst>
          </p:cNvPr>
          <p:cNvSpPr/>
          <p:nvPr/>
        </p:nvSpPr>
        <p:spPr>
          <a:xfrm>
            <a:off x="5885542" y="1794720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F5AA4F-D33C-402F-A279-BFEDBB74B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28" y="1855069"/>
            <a:ext cx="135671" cy="142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715504-4497-4E94-B99F-6BCC948E0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7" y="1855068"/>
            <a:ext cx="135671" cy="1429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569EB0-6067-4C13-859D-DF7289DA6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03" y="1854050"/>
            <a:ext cx="135671" cy="142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A79010-C046-4013-9955-346DB1308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12" y="1855070"/>
            <a:ext cx="135671" cy="1429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5B8B3F-206F-48EB-A1EE-4D24D4634D9D}"/>
              </a:ext>
            </a:extLst>
          </p:cNvPr>
          <p:cNvSpPr txBox="1"/>
          <p:nvPr/>
        </p:nvSpPr>
        <p:spPr>
          <a:xfrm>
            <a:off x="5097883" y="3666882"/>
            <a:ext cx="1069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High Score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46C2CF-E543-484A-B6C1-7DAEB076288F}"/>
              </a:ext>
            </a:extLst>
          </p:cNvPr>
          <p:cNvSpPr/>
          <p:nvPr/>
        </p:nvSpPr>
        <p:spPr>
          <a:xfrm>
            <a:off x="6968632" y="3720955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FBFB4-2E47-46B1-A9E6-D52950D83CBF}"/>
              </a:ext>
            </a:extLst>
          </p:cNvPr>
          <p:cNvSpPr txBox="1"/>
          <p:nvPr/>
        </p:nvSpPr>
        <p:spPr>
          <a:xfrm>
            <a:off x="6965244" y="366744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25894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06A5B2-6A8F-4A60-96F0-8D2EFBB8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50" y="1996979"/>
            <a:ext cx="135671" cy="14292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47B0B20-32F2-46D4-994B-B9A09939CFAC}"/>
              </a:ext>
            </a:extLst>
          </p:cNvPr>
          <p:cNvSpPr/>
          <p:nvPr/>
        </p:nvSpPr>
        <p:spPr>
          <a:xfrm>
            <a:off x="6103606" y="3720955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F5790E-C18D-49ED-831B-0BD6ABD12C62}"/>
              </a:ext>
            </a:extLst>
          </p:cNvPr>
          <p:cNvSpPr txBox="1"/>
          <p:nvPr/>
        </p:nvSpPr>
        <p:spPr>
          <a:xfrm>
            <a:off x="6106992" y="3663125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Player2</a:t>
            </a:r>
          </a:p>
        </p:txBody>
      </p:sp>
    </p:spTree>
    <p:extLst>
      <p:ext uri="{BB962C8B-B14F-4D97-AF65-F5344CB8AC3E}">
        <p14:creationId xmlns:p14="http://schemas.microsoft.com/office/powerpoint/2010/main" val="37619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531341-C931-45A9-83CC-96BA45870DDF}"/>
              </a:ext>
            </a:extLst>
          </p:cNvPr>
          <p:cNvSpPr/>
          <p:nvPr/>
        </p:nvSpPr>
        <p:spPr>
          <a:xfrm>
            <a:off x="1175142" y="794172"/>
            <a:ext cx="2402366" cy="21158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F1000-881E-4616-99C7-F42F284FBBED}"/>
              </a:ext>
            </a:extLst>
          </p:cNvPr>
          <p:cNvSpPr/>
          <p:nvPr/>
        </p:nvSpPr>
        <p:spPr>
          <a:xfrm>
            <a:off x="2258661" y="1731978"/>
            <a:ext cx="1148159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A796D-7874-43B8-9302-CEC037124B62}"/>
              </a:ext>
            </a:extLst>
          </p:cNvPr>
          <p:cNvSpPr txBox="1"/>
          <p:nvPr/>
        </p:nvSpPr>
        <p:spPr>
          <a:xfrm>
            <a:off x="1239574" y="1708987"/>
            <a:ext cx="101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Nickname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B93E43-533C-4964-9DC3-47708296758C}"/>
              </a:ext>
            </a:extLst>
          </p:cNvPr>
          <p:cNvSpPr/>
          <p:nvPr/>
        </p:nvSpPr>
        <p:spPr>
          <a:xfrm>
            <a:off x="2048837" y="2509049"/>
            <a:ext cx="1377747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7C71B-D2DD-47DB-9C44-A4C1A374BE4D}"/>
              </a:ext>
            </a:extLst>
          </p:cNvPr>
          <p:cNvSpPr txBox="1"/>
          <p:nvPr/>
        </p:nvSpPr>
        <p:spPr>
          <a:xfrm>
            <a:off x="2048837" y="2512458"/>
            <a:ext cx="137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Show leaderboard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E746D-4FC7-4245-9F78-BA2525F744A9}"/>
              </a:ext>
            </a:extLst>
          </p:cNvPr>
          <p:cNvSpPr/>
          <p:nvPr/>
        </p:nvSpPr>
        <p:spPr>
          <a:xfrm>
            <a:off x="5454577" y="275233"/>
            <a:ext cx="1767807" cy="2634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9DA9B7-52ED-4884-A1D4-783B1D4592A7}"/>
              </a:ext>
            </a:extLst>
          </p:cNvPr>
          <p:cNvCxnSpPr/>
          <p:nvPr/>
        </p:nvCxnSpPr>
        <p:spPr>
          <a:xfrm flipV="1">
            <a:off x="3498039" y="1710330"/>
            <a:ext cx="1661939" cy="967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BFD146-3A83-46DE-922C-733549D8E567}"/>
              </a:ext>
            </a:extLst>
          </p:cNvPr>
          <p:cNvSpPr txBox="1"/>
          <p:nvPr/>
        </p:nvSpPr>
        <p:spPr>
          <a:xfrm rot="19758528">
            <a:off x="3918991" y="1893742"/>
            <a:ext cx="82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clicked</a:t>
            </a:r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2D4CD-4659-404F-A3F3-F09050C65B55}"/>
              </a:ext>
            </a:extLst>
          </p:cNvPr>
          <p:cNvSpPr txBox="1"/>
          <p:nvPr/>
        </p:nvSpPr>
        <p:spPr>
          <a:xfrm>
            <a:off x="5716162" y="304910"/>
            <a:ext cx="124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Leaderboard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45F44-F726-4049-9842-89D0226B94BA}"/>
              </a:ext>
            </a:extLst>
          </p:cNvPr>
          <p:cNvSpPr/>
          <p:nvPr/>
        </p:nvSpPr>
        <p:spPr>
          <a:xfrm>
            <a:off x="6233240" y="673141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946EC-E6FC-499D-B5BA-0C01E3F98591}"/>
              </a:ext>
            </a:extLst>
          </p:cNvPr>
          <p:cNvSpPr txBox="1"/>
          <p:nvPr/>
        </p:nvSpPr>
        <p:spPr>
          <a:xfrm>
            <a:off x="5493702" y="608570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0D115-1C1C-4135-9B85-E5FA93F729FF}"/>
              </a:ext>
            </a:extLst>
          </p:cNvPr>
          <p:cNvSpPr/>
          <p:nvPr/>
        </p:nvSpPr>
        <p:spPr>
          <a:xfrm>
            <a:off x="6233240" y="1012025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799F1-77F2-43F2-B6F3-1EA61151D70B}"/>
              </a:ext>
            </a:extLst>
          </p:cNvPr>
          <p:cNvSpPr txBox="1"/>
          <p:nvPr/>
        </p:nvSpPr>
        <p:spPr>
          <a:xfrm>
            <a:off x="5489642" y="940449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1EA769-4523-40E9-9AE4-A81FFBAADBE1}"/>
              </a:ext>
            </a:extLst>
          </p:cNvPr>
          <p:cNvSpPr/>
          <p:nvPr/>
        </p:nvSpPr>
        <p:spPr>
          <a:xfrm>
            <a:off x="6233240" y="1337696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55521-9118-4637-9DCA-1FFC9A6C6118}"/>
              </a:ext>
            </a:extLst>
          </p:cNvPr>
          <p:cNvSpPr/>
          <p:nvPr/>
        </p:nvSpPr>
        <p:spPr>
          <a:xfrm>
            <a:off x="6233240" y="1663367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6630E0-4A3A-4C5A-86E7-5C6254EA230F}"/>
              </a:ext>
            </a:extLst>
          </p:cNvPr>
          <p:cNvSpPr/>
          <p:nvPr/>
        </p:nvSpPr>
        <p:spPr>
          <a:xfrm>
            <a:off x="6233240" y="1989038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7F63A-3058-44B8-94FF-E45D62C91A8A}"/>
              </a:ext>
            </a:extLst>
          </p:cNvPr>
          <p:cNvSpPr/>
          <p:nvPr/>
        </p:nvSpPr>
        <p:spPr>
          <a:xfrm>
            <a:off x="6233240" y="2314709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9DE3AF-98B0-4F3A-AEC9-559A97CC4A59}"/>
              </a:ext>
            </a:extLst>
          </p:cNvPr>
          <p:cNvSpPr txBox="1"/>
          <p:nvPr/>
        </p:nvSpPr>
        <p:spPr>
          <a:xfrm>
            <a:off x="5493703" y="1264893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FA8585-3136-4F97-B535-1D67C575514D}"/>
              </a:ext>
            </a:extLst>
          </p:cNvPr>
          <p:cNvSpPr txBox="1"/>
          <p:nvPr/>
        </p:nvSpPr>
        <p:spPr>
          <a:xfrm>
            <a:off x="5489642" y="1589693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AFFF37-27A8-46C3-8AC4-C4976D2902B2}"/>
              </a:ext>
            </a:extLst>
          </p:cNvPr>
          <p:cNvSpPr txBox="1"/>
          <p:nvPr/>
        </p:nvSpPr>
        <p:spPr>
          <a:xfrm>
            <a:off x="5485581" y="1915557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753539-C647-4AD2-B93E-E5A5E521394B}"/>
              </a:ext>
            </a:extLst>
          </p:cNvPr>
          <p:cNvSpPr txBox="1"/>
          <p:nvPr/>
        </p:nvSpPr>
        <p:spPr>
          <a:xfrm>
            <a:off x="5481520" y="2254111"/>
            <a:ext cx="80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Player6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ED3FE-7354-450E-91BC-E190108D5B06}"/>
              </a:ext>
            </a:extLst>
          </p:cNvPr>
          <p:cNvSpPr/>
          <p:nvPr/>
        </p:nvSpPr>
        <p:spPr>
          <a:xfrm>
            <a:off x="1307811" y="939396"/>
            <a:ext cx="807121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82D998-ED6A-4309-B4EF-5760FE48F463}"/>
              </a:ext>
            </a:extLst>
          </p:cNvPr>
          <p:cNvSpPr txBox="1"/>
          <p:nvPr/>
        </p:nvSpPr>
        <p:spPr>
          <a:xfrm>
            <a:off x="1427030" y="903608"/>
            <a:ext cx="568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Host</a:t>
            </a:r>
            <a:endParaRPr lang="pl-P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1F5297-8D37-49B3-B5E7-41B1BACF596F}"/>
              </a:ext>
            </a:extLst>
          </p:cNvPr>
          <p:cNvSpPr/>
          <p:nvPr/>
        </p:nvSpPr>
        <p:spPr>
          <a:xfrm>
            <a:off x="2258661" y="1350213"/>
            <a:ext cx="1148159" cy="26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B8104C-2746-49AF-96BA-171E37DDF4F0}"/>
              </a:ext>
            </a:extLst>
          </p:cNvPr>
          <p:cNvSpPr/>
          <p:nvPr/>
        </p:nvSpPr>
        <p:spPr>
          <a:xfrm>
            <a:off x="1318432" y="1350213"/>
            <a:ext cx="796500" cy="26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461778-FD5C-483D-A22B-6D438F3C2FA5}"/>
              </a:ext>
            </a:extLst>
          </p:cNvPr>
          <p:cNvSpPr txBox="1"/>
          <p:nvPr/>
        </p:nvSpPr>
        <p:spPr>
          <a:xfrm>
            <a:off x="1447104" y="1323763"/>
            <a:ext cx="60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Join</a:t>
            </a:r>
            <a:endParaRPr lang="pl-PL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95D57A-C720-45C1-BDAD-292521157BB5}"/>
              </a:ext>
            </a:extLst>
          </p:cNvPr>
          <p:cNvSpPr txBox="1"/>
          <p:nvPr/>
        </p:nvSpPr>
        <p:spPr>
          <a:xfrm>
            <a:off x="2243412" y="1296784"/>
            <a:ext cx="123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 name</a:t>
            </a:r>
            <a:endParaRPr lang="pl-PL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5AEFC-A951-4F81-9B30-45FC94EB6642}"/>
              </a:ext>
            </a:extLst>
          </p:cNvPr>
          <p:cNvSpPr txBox="1"/>
          <p:nvPr/>
        </p:nvSpPr>
        <p:spPr>
          <a:xfrm>
            <a:off x="6233240" y="64677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256452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8AA44E-B5BD-40C2-96A2-2605949D1BB2}"/>
              </a:ext>
            </a:extLst>
          </p:cNvPr>
          <p:cNvSpPr txBox="1"/>
          <p:nvPr/>
        </p:nvSpPr>
        <p:spPr>
          <a:xfrm>
            <a:off x="6238632" y="96465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200002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0CB02F-3310-46AF-BBC7-984C40904D2D}"/>
              </a:ext>
            </a:extLst>
          </p:cNvPr>
          <p:cNvSpPr txBox="1"/>
          <p:nvPr/>
        </p:nvSpPr>
        <p:spPr>
          <a:xfrm>
            <a:off x="6244024" y="1269862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145005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CC7601-DC2B-4D24-B3E7-BFDF9A79BA8D}"/>
              </a:ext>
            </a:extLst>
          </p:cNvPr>
          <p:cNvSpPr txBox="1"/>
          <p:nvPr/>
        </p:nvSpPr>
        <p:spPr>
          <a:xfrm>
            <a:off x="6215628" y="159572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132546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FC08E9-AE69-47F2-9233-A861A837536F}"/>
              </a:ext>
            </a:extLst>
          </p:cNvPr>
          <p:cNvSpPr txBox="1"/>
          <p:nvPr/>
        </p:nvSpPr>
        <p:spPr>
          <a:xfrm>
            <a:off x="6230717" y="1929382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115648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F975AC-0D07-4F7C-BF15-45F9AB405D7D}"/>
              </a:ext>
            </a:extLst>
          </p:cNvPr>
          <p:cNvSpPr txBox="1"/>
          <p:nvPr/>
        </p:nvSpPr>
        <p:spPr>
          <a:xfrm>
            <a:off x="6342827" y="227720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99450</a:t>
            </a:r>
          </a:p>
        </p:txBody>
      </p:sp>
    </p:spTree>
    <p:extLst>
      <p:ext uri="{BB962C8B-B14F-4D97-AF65-F5344CB8AC3E}">
        <p14:creationId xmlns:p14="http://schemas.microsoft.com/office/powerpoint/2010/main" val="402962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Bielak</dc:creator>
  <cp:lastModifiedBy>Przemek Bielak</cp:lastModifiedBy>
  <cp:revision>8</cp:revision>
  <dcterms:created xsi:type="dcterms:W3CDTF">2018-02-24T14:42:16Z</dcterms:created>
  <dcterms:modified xsi:type="dcterms:W3CDTF">2018-02-24T19:07:05Z</dcterms:modified>
</cp:coreProperties>
</file>