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81062AE-A7BD-47D4-B965-C37FCF79DDAC}">
  <a:tblStyle styleId="{481062AE-A7BD-47D4-B965-C37FCF79DD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2173f65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2173f65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2173f65d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2173f65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2173f65d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2173f65d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2173f65d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2173f65d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2173f65d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2173f65d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2173f65d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2173f65d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Entity Framework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.net Core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Entity Framework - co to jest?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Entity Framework Core ( EF ) to platforma mapowania obiektowo-relacyjnego (ORM) typu open sourc</a:t>
            </a:r>
            <a:r>
              <a:rPr lang="pl"/>
              <a:t>e, którą cechuje łatwość użycia, wieloplatformowość.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Entity Framework  generuje obiekty biznesowe oraz encje zgodnie z tabelami baz danych. Obiekt biznesowy jest encją (entity) w wielowarstwowej aplikacji, która działa w połączeniu z dostępem do bazy danych oraz warstwą logiki biznesowej służącą do przesyłania danych.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l"/>
              <a:t>Dostęp do danych i tworzenie tabel, bazy danych jest niezwykle proste poprzez zastosowanie EF.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Entity Framework  - co nam to da?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Entity Framework pozwala na: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Wykonywanie podstawowych operacji CRUD (Create, Read, Update, Delete).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Łatwe zarządzanie relacjami 1 do 1, 1 do wielu oraz wiele do wielu.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Tworzenie relacji dziedziczenia pomiędzy encjami.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Cała logika dostępu do bazy danych może być napisana w języku wyższego poziomu.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Łatwość modyfikacji modelu bazy danych.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Entity Framework - trochę historii</a:t>
            </a:r>
            <a:endParaRPr/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311700" y="115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{481062AE-A7BD-47D4-B965-C37FCF79DDAC}</a:tableStyleId>
              </a:tblPr>
              <a:tblGrid>
                <a:gridCol w="4181600"/>
                <a:gridCol w="4181600"/>
              </a:tblGrid>
              <a:tr h="683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800">
                          <a:solidFill>
                            <a:schemeClr val="dk2"/>
                          </a:solidFill>
                        </a:rPr>
                        <a:t>EF Core Version	</a:t>
                      </a:r>
                      <a:endParaRPr b="1"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800">
                          <a:solidFill>
                            <a:schemeClr val="dk2"/>
                          </a:solidFill>
                        </a:rPr>
                        <a:t>Release Date</a:t>
                      </a:r>
                      <a:endParaRPr b="1"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32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 sz="1800">
                          <a:solidFill>
                            <a:schemeClr val="dk2"/>
                          </a:solidFill>
                        </a:rPr>
                        <a:t>EF Core 3.0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800">
                          <a:solidFill>
                            <a:schemeClr val="dk2"/>
                          </a:solidFill>
                        </a:rPr>
                        <a:t>September 2019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3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800">
                          <a:solidFill>
                            <a:schemeClr val="dk2"/>
                          </a:solidFill>
                        </a:rPr>
                        <a:t>EF Core 2.0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800">
                          <a:solidFill>
                            <a:schemeClr val="dk2"/>
                          </a:solidFill>
                        </a:rPr>
                        <a:t>August 2017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3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800">
                          <a:solidFill>
                            <a:schemeClr val="dk2"/>
                          </a:solidFill>
                        </a:rPr>
                        <a:t>EF Core 1.1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800">
                          <a:solidFill>
                            <a:schemeClr val="dk2"/>
                          </a:solidFill>
                        </a:rPr>
                        <a:t>November 2016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3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800">
                          <a:solidFill>
                            <a:schemeClr val="dk2"/>
                          </a:solidFill>
                        </a:rPr>
                        <a:t>EF Core 1.0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800">
                          <a:solidFill>
                            <a:schemeClr val="dk2"/>
                          </a:solidFill>
                        </a:rPr>
                        <a:t>June 2016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FDFD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Entity Framework - wykorzystanie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50" y="1152475"/>
            <a:ext cx="7867101" cy="365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Entity Framework - sposoby 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11725"/>
            <a:ext cx="8520600" cy="4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700"/>
              <a:t>C</a:t>
            </a:r>
            <a:r>
              <a:rPr b="1" lang="pl" sz="1700"/>
              <a:t>ode First</a:t>
            </a:r>
            <a:r>
              <a:rPr lang="pl" sz="1700"/>
              <a:t> – Jest to zdecydowanie najczęściej spotykana metoda do pracy z bazą danych. Dzieje się tak po prostu dlatego, że programiści ją lubią. Dlaczego? Nie mamy wydzielonych dwóch światów, bazy i kodu, wszystko jest ze sobą połączone. Tworzymy zwykłe klasy obiektów w języku C# i na podstawie właśnie tych klas generowana jest baza danych.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l" sz="1700"/>
              <a:t>Model First</a:t>
            </a:r>
            <a:r>
              <a:rPr lang="pl" sz="1700"/>
              <a:t> – Zazwyczaj korzystamy z niego gdy po prostu lubimy pracę z wizualnym designerem. W takim przypadku sami tworzymy strukturę bazy danych, tworząc wszystko w designerze, a baza generuje się sama na podstawie tego co zrobiliśmy.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l" sz="1700"/>
              <a:t>DB First</a:t>
            </a:r>
            <a:r>
              <a:rPr lang="pl" sz="1700"/>
              <a:t> – Korzysta się z tej metody głównie wtedy gdy w zespole mamy architekta bazy danych. W takim przypadku korzystamy z bazy, którą stworzył dla nas architekt. Rolą architekta jest odpowiednie przygotowanie struktury bazy (tabele, relacje, itd.)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Entity Framework - POC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Zaprezentuję wykorzystanie EF na przykładzie w .net Core na </a:t>
            </a:r>
            <a:r>
              <a:rPr lang="pl"/>
              <a:t>przykładzie</a:t>
            </a:r>
            <a:r>
              <a:rPr lang="pl"/>
              <a:t> aplikacji Web  z wykorzystaniem modelu MVC.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Głównym celem </a:t>
            </a:r>
            <a:r>
              <a:rPr lang="pl"/>
              <a:t>aplikacji</a:t>
            </a:r>
            <a:r>
              <a:rPr lang="pl"/>
              <a:t> jest ewidencja pojazdów danego dealera </a:t>
            </a:r>
            <a:r>
              <a:rPr lang="pl"/>
              <a:t>samochodów</a:t>
            </a:r>
            <a:r>
              <a:rPr lang="pl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