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76" r:id="rId3"/>
    <p:sldId id="257" r:id="rId4"/>
    <p:sldId id="259" r:id="rId5"/>
    <p:sldId id="261" r:id="rId6"/>
    <p:sldId id="269" r:id="rId7"/>
    <p:sldId id="270" r:id="rId8"/>
    <p:sldId id="271" r:id="rId9"/>
    <p:sldId id="274" r:id="rId10"/>
    <p:sldId id="275" r:id="rId11"/>
    <p:sldId id="272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EC031-FE59-4B37-841B-C188964268FE}">
  <a:tblStyle styleId="{5ACEC031-FE59-4B37-841B-C18896426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204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7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10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9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60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0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pl-PL" sz="3100" dirty="0" smtClean="0"/>
              <a:t>Baza relacyjna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Microsoft SQL Server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Baza dokumentowa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CouchDB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3200" dirty="0" smtClean="0"/>
              <a:t>PORÓWNANIE</a:t>
            </a:r>
            <a:r>
              <a:rPr lang="pl-PL" sz="4000" dirty="0"/>
              <a:t/>
            </a:r>
            <a:br>
              <a:rPr lang="pl-PL" sz="4000" dirty="0"/>
            </a:br>
            <a:r>
              <a:rPr lang="pl-PL" sz="4000" dirty="0" smtClean="0"/>
              <a:t/>
            </a:r>
            <a:br>
              <a:rPr lang="pl-PL" sz="4000" dirty="0" smtClean="0"/>
            </a:br>
            <a:endParaRPr sz="4000" dirty="0"/>
          </a:p>
        </p:txBody>
      </p:sp>
      <p:sp>
        <p:nvSpPr>
          <p:cNvPr id="3" name="Shape 784"/>
          <p:cNvSpPr txBox="1">
            <a:spLocks/>
          </p:cNvSpPr>
          <p:nvPr/>
        </p:nvSpPr>
        <p:spPr>
          <a:xfrm>
            <a:off x="6372200" y="329578"/>
            <a:ext cx="2611878" cy="51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pl-PL" sz="2000" dirty="0" smtClean="0"/>
              <a:t>Kraków, 25.03.2018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Migracja z bazy relacyjnej do dokumentowej</a:t>
            </a: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61436" y="1091520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Pod postacią </a:t>
            </a:r>
            <a:r>
              <a:rPr lang="pl-PL" sz="2000" dirty="0" smtClean="0">
                <a:solidFill>
                  <a:schemeClr val="bg1"/>
                </a:solidFill>
              </a:rPr>
              <a:t>dokumenów CouchDB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29" y="1635646"/>
            <a:ext cx="3530731" cy="32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>
                <a:solidFill>
                  <a:srgbClr val="FFFFFF"/>
                </a:solidFill>
              </a:rPr>
              <a:t>Sposób pozyskiwania </a:t>
            </a:r>
            <a:r>
              <a:rPr lang="pl-PL" dirty="0" smtClean="0">
                <a:solidFill>
                  <a:srgbClr val="FFFFFF"/>
                </a:solidFill>
              </a:rPr>
              <a:t>i aktualizacji danych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251520" y="1152528"/>
            <a:ext cx="8640960" cy="3795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SQL Server</a:t>
            </a:r>
          </a:p>
          <a:p>
            <a:pPr lvl="0"/>
            <a:r>
              <a:rPr lang="pl-PL" sz="1400" dirty="0" smtClean="0"/>
              <a:t>Zapytania / wyrażenia </a:t>
            </a:r>
            <a:r>
              <a:rPr lang="pl-PL" sz="1400" dirty="0"/>
              <a:t>SQL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pl-PL" dirty="0" smtClean="0"/>
          </a:p>
          <a:p>
            <a:pPr lvl="0"/>
            <a:r>
              <a:rPr lang="pl-PL" dirty="0" smtClean="0"/>
              <a:t>CouchDB</a:t>
            </a:r>
            <a:endParaRPr lang="pl-PL" dirty="0"/>
          </a:p>
          <a:p>
            <a:pPr lvl="0"/>
            <a:r>
              <a:rPr lang="pl-PL" sz="1400" dirty="0" smtClean="0"/>
              <a:t>Javascript API</a:t>
            </a:r>
          </a:p>
          <a:p>
            <a:pPr lvl="0"/>
            <a:r>
              <a:rPr lang="pl-PL" sz="1400" dirty="0" smtClean="0"/>
              <a:t>Mango Queries (Na podstawie selektorów w formacie JSON)</a:t>
            </a:r>
            <a:endParaRPr lang="pl-PL" sz="1400" dirty="0"/>
          </a:p>
          <a:p>
            <a:pPr lvl="0"/>
            <a:endParaRPr lang="pl-PL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8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323528" y="1336512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 smtClean="0"/>
              <a:t>Dziękujemy za uwagę!</a:t>
            </a:r>
            <a:endParaRPr sz="36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83568" y="771550"/>
            <a:ext cx="7729200" cy="367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pl-PL" sz="4000" dirty="0" smtClean="0"/>
              <a:t>Podział pracy</a:t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SQL Server</a:t>
            </a:r>
            <a:br>
              <a:rPr lang="pl-PL" sz="4000" dirty="0" smtClean="0"/>
            </a:br>
            <a:r>
              <a:rPr lang="pl-PL" sz="2400" dirty="0" smtClean="0"/>
              <a:t>Przemysław Kleszcz</a:t>
            </a: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CouchDB</a:t>
            </a:r>
            <a:br>
              <a:rPr lang="pl-PL" sz="4000" dirty="0" smtClean="0"/>
            </a:br>
            <a:r>
              <a:rPr lang="pl-PL" sz="2400" dirty="0" smtClean="0"/>
              <a:t>Krzysztof Tatar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937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07504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Agenda prezentacji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11560" y="1203598"/>
            <a:ext cx="792088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Wrowadzenie do SQL Server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Wprowadzenie do CouchDB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Porównanie baz danych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Wybrany przykład środowiska bazy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Migracja z bazy relacyjnej do dokumentowej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>
                <a:solidFill>
                  <a:srgbClr val="FFFFFF"/>
                </a:solidFill>
              </a:rPr>
              <a:t>Sposób pozyskiwania danych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pl-PL" sz="1800" dirty="0" smtClean="0"/>
              <a:t>Sposób aktualizacji danych</a:t>
            </a:r>
            <a:endParaRPr lang="pl-PL" sz="1800" dirty="0" smtClean="0">
              <a:solidFill>
                <a:srgbClr val="FFFFFF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251520" y="1203598"/>
            <a:ext cx="8640960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pl-PL" sz="1800" dirty="0" smtClean="0"/>
              <a:t>Stworzony przez Microsoft</a:t>
            </a:r>
          </a:p>
          <a:p>
            <a:pPr marL="285750" indent="-285750" algn="l"/>
            <a:r>
              <a:rPr lang="pl-PL" sz="1800" dirty="0" smtClean="0"/>
              <a:t>Baza relacyjna</a:t>
            </a:r>
          </a:p>
          <a:p>
            <a:pPr marL="285750" indent="-285750" algn="l"/>
            <a:r>
              <a:rPr lang="pl-PL" sz="1800" dirty="0" smtClean="0"/>
              <a:t>Umożliwa użytkownikowi tworzenie zapytań i wyrażeń w języku T-SQL</a:t>
            </a:r>
          </a:p>
          <a:p>
            <a:pPr marL="285750" indent="-285750" algn="l"/>
            <a:r>
              <a:rPr lang="pl-PL" sz="1800" dirty="0" smtClean="0"/>
              <a:t>SQL Database Objects</a:t>
            </a:r>
          </a:p>
          <a:p>
            <a:pPr marL="285750" indent="-285750" algn="l"/>
            <a:r>
              <a:rPr lang="en-US" altLang="en-US" sz="1800" dirty="0" smtClean="0"/>
              <a:t>Query Analyzer</a:t>
            </a:r>
            <a:endParaRPr lang="pl-PL" altLang="en-US" sz="1800" dirty="0" smtClean="0"/>
          </a:p>
          <a:p>
            <a:pPr marL="285750" indent="-285750" algn="l"/>
            <a:r>
              <a:rPr lang="en-US" altLang="en-US" sz="1800" dirty="0" smtClean="0"/>
              <a:t>Profiler</a:t>
            </a:r>
            <a:endParaRPr lang="pl-PL" altLang="en-US" sz="1800" dirty="0" smtClean="0"/>
          </a:p>
          <a:p>
            <a:pPr marL="285750" indent="-285750" algn="l"/>
            <a:r>
              <a:rPr lang="en-US" altLang="en-US" sz="1800" dirty="0" smtClean="0"/>
              <a:t>Service Manager</a:t>
            </a:r>
            <a:endParaRPr lang="pl-PL" altLang="en-US" sz="1800" dirty="0" smtClean="0"/>
          </a:p>
          <a:p>
            <a:pPr marL="285750" indent="-285750" algn="l"/>
            <a:r>
              <a:rPr lang="en-US" altLang="en-US" sz="1800" dirty="0" smtClean="0"/>
              <a:t>Bulk </a:t>
            </a:r>
            <a:r>
              <a:rPr lang="en-US" altLang="en-US" sz="1800" dirty="0"/>
              <a:t>Copy Program (BCP</a:t>
            </a:r>
            <a:r>
              <a:rPr lang="en-US" altLang="en-US" sz="1800" dirty="0" smtClean="0"/>
              <a:t>)</a:t>
            </a:r>
            <a:endParaRPr lang="pl-PL" sz="1800" dirty="0" smtClean="0"/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784"/>
          <p:cNvSpPr txBox="1">
            <a:spLocks/>
          </p:cNvSpPr>
          <p:nvPr/>
        </p:nvSpPr>
        <p:spPr>
          <a:xfrm>
            <a:off x="107504" y="13017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3200" dirty="0">
                <a:solidFill>
                  <a:srgbClr val="FFFFFF"/>
                </a:solidFill>
              </a:rPr>
              <a:t>Wrowadzenie do SQL Server</a:t>
            </a:r>
            <a:endParaRPr lang="pl-PL" sz="3000" dirty="0">
              <a:solidFill>
                <a:schemeClr val="bg1"/>
              </a:solidFill>
              <a:latin typeface="Titillium Web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Wprowadzenie do CouchDB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251520" y="1152528"/>
            <a:ext cx="8640960" cy="3795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sz="1800" dirty="0" smtClean="0"/>
              <a:t>Baza dokumentowa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sz="1800" dirty="0" smtClean="0"/>
              <a:t>Zbudowana w oparciu o Erlang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sz="1800" dirty="0" err="1" smtClean="0"/>
              <a:t>Bezschematowa</a:t>
            </a:r>
            <a:r>
              <a:rPr lang="pl-PL" sz="1800" dirty="0" smtClean="0"/>
              <a:t> baza danych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sz="1800" dirty="0" smtClean="0"/>
              <a:t>Widoki „</a:t>
            </a:r>
            <a:r>
              <a:rPr lang="pl-PL" sz="1800" dirty="0" err="1" smtClean="0"/>
              <a:t>Views</a:t>
            </a:r>
            <a:r>
              <a:rPr lang="pl-PL" sz="1800" dirty="0" smtClean="0"/>
              <a:t>” zazwyczaj kodowane w </a:t>
            </a:r>
            <a:r>
              <a:rPr lang="pl-PL" sz="1800" dirty="0" err="1" smtClean="0"/>
              <a:t>JavaScript</a:t>
            </a:r>
            <a:endParaRPr lang="pl-PL" sz="1800" dirty="0" smtClean="0"/>
          </a:p>
          <a:p>
            <a:pPr lvl="0"/>
            <a:r>
              <a:rPr lang="pl-PL" sz="1800" dirty="0" err="1"/>
              <a:t>RESTful</a:t>
            </a:r>
            <a:r>
              <a:rPr lang="pl-PL" sz="1800" dirty="0"/>
              <a:t> HTTP/JSON </a:t>
            </a:r>
            <a:r>
              <a:rPr lang="pl-PL" sz="1800" dirty="0" smtClean="0"/>
              <a:t>API</a:t>
            </a:r>
          </a:p>
          <a:p>
            <a:pPr lvl="0"/>
            <a:r>
              <a:rPr lang="pl-PL" sz="1800" dirty="0" smtClean="0"/>
              <a:t>Brak SQL</a:t>
            </a:r>
          </a:p>
          <a:p>
            <a:pPr lvl="0"/>
            <a:r>
              <a:rPr lang="pl-PL" sz="1800" dirty="0" smtClean="0"/>
              <a:t>Fauxton</a:t>
            </a:r>
          </a:p>
          <a:p>
            <a:pPr lvl="0"/>
            <a:endParaRPr lang="pl-PL" sz="1800" dirty="0" smtClean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Porównanie baz danych</a:t>
            </a: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4858"/>
              </p:ext>
            </p:extLst>
          </p:nvPr>
        </p:nvGraphicFramePr>
        <p:xfrm>
          <a:off x="251519" y="1080161"/>
          <a:ext cx="8640960" cy="3703230"/>
        </p:xfrm>
        <a:graphic>
          <a:graphicData uri="http://schemas.openxmlformats.org/drawingml/2006/table">
            <a:tbl>
              <a:tblPr>
                <a:noFill/>
                <a:tableStyleId>{5ACEC031-FE59-4B37-841B-C188964268FE}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507045084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46923566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683637645"/>
                    </a:ext>
                  </a:extLst>
                </a:gridCol>
              </a:tblGrid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Nazwa</a:t>
                      </a:r>
                      <a:endParaRPr sz="18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CouchDB</a:t>
                      </a:r>
                      <a:endParaRPr sz="18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SQL Server</a:t>
                      </a:r>
                      <a:endParaRPr sz="1800" b="1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51968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bazodanowy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Baza dokumentowa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Baza relacyjna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703613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Język implementacji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Erlang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C++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93958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Wykorzystanie schematu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Nie wykorzystuje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Wykorzystuje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45391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Typowanie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Tak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56560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Wykorzystanie SQL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Tak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330912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Metody dostępu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REST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JDBC,ODBC,ADO...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994850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Obsługa transakcji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Tak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716525"/>
                  </a:ext>
                </a:extLst>
              </a:tr>
              <a:tr h="33910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Wsparcie systemów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Windows,Linux,</a:t>
                      </a:r>
                      <a:r>
                        <a:rPr lang="pl-PL" sz="16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OS X,BSD...</a:t>
                      </a:r>
                      <a:endParaRPr sz="16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Windows,</a:t>
                      </a:r>
                      <a:r>
                        <a:rPr lang="pl-PL" sz="18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Linux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9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3200" dirty="0">
                <a:solidFill>
                  <a:srgbClr val="FFFFFF"/>
                </a:solidFill>
              </a:rPr>
              <a:t>Wybrany przykład </a:t>
            </a:r>
            <a:r>
              <a:rPr lang="pl-PL" sz="3200" dirty="0" smtClean="0">
                <a:solidFill>
                  <a:srgbClr val="FFFFFF"/>
                </a:solidFill>
              </a:rPr>
              <a:t>środowiska bazy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251520" y="1152528"/>
            <a:ext cx="4896544" cy="3795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Microsoft Adventure Works</a:t>
            </a:r>
          </a:p>
          <a:p>
            <a:pPr lvl="0"/>
            <a:r>
              <a:rPr lang="pl-PL" sz="1400" dirty="0"/>
              <a:t>Baza danych AdventureWorks obsługuje fikcyjną, </a:t>
            </a:r>
            <a:r>
              <a:rPr lang="pl-PL" sz="1400" dirty="0" smtClean="0"/>
              <a:t>wielonarodową </a:t>
            </a:r>
            <a:r>
              <a:rPr lang="pl-PL" sz="1400" dirty="0"/>
              <a:t>firmę produkcyjną o nazwie Adventure Works </a:t>
            </a:r>
            <a:r>
              <a:rPr lang="pl-PL" sz="1400" dirty="0" smtClean="0"/>
              <a:t>Cycles</a:t>
            </a:r>
          </a:p>
          <a:p>
            <a:pPr lvl="0"/>
            <a:r>
              <a:rPr lang="pl-PL" dirty="0" smtClean="0"/>
              <a:t>Wybrany przykład ilustruje tabelę osób i jej zależności</a:t>
            </a:r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52528"/>
            <a:ext cx="3469170" cy="35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Migracja z bazy relacyjnej do dokumentowej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251520" y="1152528"/>
            <a:ext cx="8640960" cy="3795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Talend Open Studio for Big Data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Określenie źródła danych (SQL Server)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Określenie lokalizacji docelowej (CouchDB)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Stworzenie mapowania pomiędzy rekordami tabeli z bazy relacyjnej a dokumentami bazy NoSQL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pl-PL" dirty="0" smtClean="0"/>
              <a:t>Uruchomienie zadania migracji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8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 smtClean="0"/>
              <a:t>Migracja </a:t>
            </a:r>
            <a:r>
              <a:rPr lang="pl-PL" dirty="0"/>
              <a:t>z bazy relacyjnej do </a:t>
            </a:r>
            <a:r>
              <a:rPr lang="pl-PL" dirty="0" smtClean="0"/>
              <a:t>dokumentowej</a:t>
            </a: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59" y="1781966"/>
            <a:ext cx="5876069" cy="27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436" y="1091520"/>
            <a:ext cx="46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Fragment tabeli osób (</a:t>
            </a:r>
            <a:r>
              <a:rPr lang="pl-PL" sz="2000" dirty="0">
                <a:solidFill>
                  <a:schemeClr val="bg1"/>
                </a:solidFill>
              </a:rPr>
              <a:t>MS SQL </a:t>
            </a:r>
            <a:r>
              <a:rPr lang="pl-PL" sz="2000" dirty="0" smtClean="0">
                <a:solidFill>
                  <a:schemeClr val="bg1"/>
                </a:solidFill>
              </a:rPr>
              <a:t>Server)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272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Titillium Web</vt:lpstr>
      <vt:lpstr>Titillium Web ExtraLight</vt:lpstr>
      <vt:lpstr>Thaliard template</vt:lpstr>
      <vt:lpstr>Baza relacyjna Microsoft SQL Server  Baza dokumentowa CouchDB  PORÓWNANIE  </vt:lpstr>
      <vt:lpstr>Podział pracy  SQL Server Przemysław Kleszcz  CouchDB Krzysztof Tatar</vt:lpstr>
      <vt:lpstr>Agenda prezentacji</vt:lpstr>
      <vt:lpstr>PowerPoint Presentation</vt:lpstr>
      <vt:lpstr>Wprowadzenie do CouchDB</vt:lpstr>
      <vt:lpstr>Porównanie baz danych</vt:lpstr>
      <vt:lpstr>Wybrany przykład środowiska bazy</vt:lpstr>
      <vt:lpstr>Migracja z bazy relacyjnej do dokumentowej</vt:lpstr>
      <vt:lpstr>Migracja z bazy relacyjnej do dokumentowej</vt:lpstr>
      <vt:lpstr>Migracja z bazy relacyjnej do dokumentowej</vt:lpstr>
      <vt:lpstr>Sposób pozyskiwania i aktualizacji danych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relacyjna MS SQL  porównanie Baza dokumentowa CouchDB</dc:title>
  <cp:lastModifiedBy>Przemyslaw Kleszcz</cp:lastModifiedBy>
  <cp:revision>68</cp:revision>
  <dcterms:modified xsi:type="dcterms:W3CDTF">2018-03-27T19:51:47Z</dcterms:modified>
</cp:coreProperties>
</file>